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92" r:id="rId2"/>
    <p:sldId id="257" r:id="rId3"/>
    <p:sldId id="270" r:id="rId4"/>
    <p:sldId id="258" r:id="rId5"/>
    <p:sldId id="259" r:id="rId6"/>
    <p:sldId id="295" r:id="rId7"/>
    <p:sldId id="283" r:id="rId8"/>
    <p:sldId id="260" r:id="rId9"/>
    <p:sldId id="298" r:id="rId10"/>
    <p:sldId id="261" r:id="rId11"/>
    <p:sldId id="297" r:id="rId12"/>
    <p:sldId id="289" r:id="rId13"/>
    <p:sldId id="265" r:id="rId14"/>
    <p:sldId id="266" r:id="rId15"/>
    <p:sldId id="284" r:id="rId16"/>
    <p:sldId id="267" r:id="rId17"/>
    <p:sldId id="268" r:id="rId18"/>
    <p:sldId id="296" r:id="rId19"/>
    <p:sldId id="290" r:id="rId20"/>
    <p:sldId id="279" r:id="rId21"/>
    <p:sldId id="272" r:id="rId22"/>
    <p:sldId id="285" r:id="rId23"/>
    <p:sldId id="291" r:id="rId24"/>
    <p:sldId id="274" r:id="rId25"/>
    <p:sldId id="263" r:id="rId26"/>
    <p:sldId id="273" r:id="rId27"/>
    <p:sldId id="271" r:id="rId28"/>
    <p:sldId id="294" r:id="rId29"/>
    <p:sldId id="275" r:id="rId30"/>
    <p:sldId id="293" r:id="rId31"/>
    <p:sldId id="299" r:id="rId32"/>
  </p:sldIdLst>
  <p:sldSz cx="12192000" cy="6858000"/>
  <p:notesSz cx="6858000" cy="9144000"/>
  <p:embeddedFontLst>
    <p:embeddedFont>
      <p:font typeface="Calibri Light" panose="020F0302020204030204" pitchFamily="34" charset="0"/>
      <p:regular r:id="rId33"/>
      <p:italic r:id="rId34"/>
    </p:embeddedFont>
    <p:embeddedFont>
      <p:font typeface="Ebrima" panose="02000000000000000000" pitchFamily="2" charset="0"/>
      <p:regular r:id="rId35"/>
      <p:bold r:id="rId36"/>
    </p:embeddedFont>
    <p:embeddedFont>
      <p:font typeface="Segoe UI Semilight" panose="020B0402040204020203" pitchFamily="34" charset="0"/>
      <p:regular r:id="rId37"/>
      <p:italic r:id="rId38"/>
    </p:embeddedFont>
    <p:embeddedFont>
      <p:font typeface="微软雅黑" panose="020B0503020204020204" pitchFamily="34" charset="-122"/>
      <p:regular r:id="rId39"/>
      <p:bold r:id="rId40"/>
    </p:embeddedFont>
    <p:embeddedFont>
      <p:font typeface="Calibri" panose="020F0502020204030204" pitchFamily="34" charset="0"/>
      <p:regular r:id="rId41"/>
      <p:bold r:id="rId42"/>
      <p:italic r:id="rId43"/>
      <p:boldItalic r:id="rId44"/>
    </p:embeddedFont>
    <p:embeddedFont>
      <p:font typeface="Microsoft Himalaya" panose="01010100010101010101" pitchFamily="2" charset="0"/>
      <p:regular r:id="rId4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1C2E"/>
    <a:srgbClr val="043150"/>
    <a:srgbClr val="021929"/>
    <a:srgbClr val="021A2A"/>
    <a:srgbClr val="042C48"/>
    <a:srgbClr val="021E31"/>
    <a:srgbClr val="042A45"/>
    <a:srgbClr val="021B2C"/>
    <a:srgbClr val="042F4C"/>
    <a:srgbClr val="0642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32" autoAdjust="0"/>
    <p:restoredTop sz="94660"/>
  </p:normalViewPr>
  <p:slideViewPr>
    <p:cSldViewPr snapToGrid="0" showGuides="1">
      <p:cViewPr>
        <p:scale>
          <a:sx n="66" d="100"/>
          <a:sy n="66" d="100"/>
        </p:scale>
        <p:origin x="1410" y="1290"/>
      </p:cViewPr>
      <p:guideLst>
        <p:guide orient="horz" pos="2137"/>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2.fntdata"/><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gradFill flip="none" rotWithShape="1">
              <a:gsLst>
                <a:gs pos="93000">
                  <a:srgbClr val="021929"/>
                </a:gs>
                <a:gs pos="0">
                  <a:srgbClr val="064774"/>
                </a:gs>
              </a:gsLst>
              <a:lin ang="2700000" scaled="1"/>
              <a:tileRect/>
            </a:gradFill>
            <a:ln>
              <a:noFill/>
            </a:ln>
            <a:effectLst/>
          </c:spPr>
          <c:invertIfNegative val="0"/>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43</c:v>
                </c:pt>
                <c:pt idx="1">
                  <c:v>50</c:v>
                </c:pt>
                <c:pt idx="2">
                  <c:v>65</c:v>
                </c:pt>
                <c:pt idx="3">
                  <c:v>90</c:v>
                </c:pt>
                <c:pt idx="4">
                  <c:v>38</c:v>
                </c:pt>
                <c:pt idx="5">
                  <c:v>25</c:v>
                </c:pt>
              </c:numCache>
            </c:numRef>
          </c:val>
          <c:extLst xmlns:c16r2="http://schemas.microsoft.com/office/drawing/2015/06/chart">
            <c:ext xmlns:c16="http://schemas.microsoft.com/office/drawing/2014/chart" uri="{C3380CC4-5D6E-409C-BE32-E72D297353CC}">
              <c16:uniqueId val="{00000000-B361-4435-BDE5-89D4AE29D523}"/>
            </c:ext>
          </c:extLst>
        </c:ser>
        <c:dLbls>
          <c:showLegendKey val="0"/>
          <c:showVal val="0"/>
          <c:showCatName val="0"/>
          <c:showSerName val="0"/>
          <c:showPercent val="0"/>
          <c:showBubbleSize val="0"/>
        </c:dLbls>
        <c:gapWidth val="182"/>
        <c:axId val="880726080"/>
        <c:axId val="880733696"/>
      </c:barChart>
      <c:catAx>
        <c:axId val="880726080"/>
        <c:scaling>
          <c:orientation val="minMax"/>
        </c:scaling>
        <c:delete val="1"/>
        <c:axPos val="l"/>
        <c:numFmt formatCode="General" sourceLinked="1"/>
        <c:majorTickMark val="out"/>
        <c:minorTickMark val="none"/>
        <c:tickLblPos val="nextTo"/>
        <c:crossAx val="880733696"/>
        <c:crossesAt val="0"/>
        <c:auto val="1"/>
        <c:lblAlgn val="ctr"/>
        <c:lblOffset val="100"/>
        <c:noMultiLvlLbl val="0"/>
      </c:catAx>
      <c:valAx>
        <c:axId val="880733696"/>
        <c:scaling>
          <c:orientation val="minMax"/>
        </c:scaling>
        <c:delete val="0"/>
        <c:axPos val="b"/>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Segoe UI Semilight" panose="020B0402040204020203" pitchFamily="34" charset="0"/>
                <a:ea typeface="Segoe UI Symbol" panose="020B0502040204020203" pitchFamily="34" charset="0"/>
                <a:cs typeface="Segoe UI Semilight" panose="020B0402040204020203" pitchFamily="34" charset="0"/>
              </a:defRPr>
            </a:pPr>
            <a:endParaRPr lang="zh-CN"/>
          </a:p>
        </c:txPr>
        <c:crossAx val="880726080"/>
        <c:crosses val="autoZero"/>
        <c:crossBetween val="between"/>
        <c:majorUnit val="25"/>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a:effectLst>
              <a:outerShdw blurRad="50800" dist="38100" dir="2700000" algn="tl" rotWithShape="0">
                <a:prstClr val="black">
                  <a:alpha val="40000"/>
                </a:prstClr>
              </a:outerShdw>
            </a:effectLst>
          </c:spPr>
          <c:dPt>
            <c:idx val="0"/>
            <c:bubble3D val="0"/>
            <c:spPr>
              <a:solidFill>
                <a:srgbClr val="021D2F"/>
              </a:solidFill>
              <a:ln w="19050">
                <a:noFill/>
              </a:ln>
              <a:effectLst>
                <a:outerShdw blurRad="508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1-17A6-45B6-A8E0-CAAA16F914CC}"/>
              </c:ext>
            </c:extLst>
          </c:dPt>
          <c:dPt>
            <c:idx val="1"/>
            <c:bubble3D val="0"/>
            <c:spPr>
              <a:solidFill>
                <a:srgbClr val="043150"/>
              </a:solidFill>
              <a:ln w="19050">
                <a:noFill/>
              </a:ln>
              <a:effectLst>
                <a:outerShdw blurRad="508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3-17A6-45B6-A8E0-CAAA16F914CC}"/>
              </c:ext>
            </c:extLst>
          </c:dPt>
          <c:dPt>
            <c:idx val="2"/>
            <c:bubble3D val="0"/>
            <c:spPr>
              <a:solidFill>
                <a:srgbClr val="064774"/>
              </a:solidFill>
              <a:ln w="19050">
                <a:noFill/>
              </a:ln>
              <a:effectLst>
                <a:outerShdw blurRad="508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5-17A6-45B6-A8E0-CAAA16F914C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egoe UI Semilight" panose="020B0402040204020203" pitchFamily="34" charset="0"/>
                    <a:ea typeface="+mn-ea"/>
                    <a:cs typeface="Segoe UI Semilight" panose="020B0402040204020203" pitchFamily="34" charset="0"/>
                  </a:defRPr>
                </a:pPr>
                <a:endParaRPr lang="zh-CN"/>
              </a:p>
            </c:txPr>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15:layout/>
              </c:ext>
            </c:extLst>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extLst xmlns:c16r2="http://schemas.microsoft.com/office/drawing/2015/06/chart">
            <c:ext xmlns:c16="http://schemas.microsoft.com/office/drawing/2014/chart" uri="{C3380CC4-5D6E-409C-BE32-E72D297353CC}">
              <c16:uniqueId val="{00000006-17A6-45B6-A8E0-CAAA16F914CC}"/>
            </c:ext>
          </c:extLst>
        </c:ser>
        <c:dLbls>
          <c:showLegendKey val="0"/>
          <c:showVal val="1"/>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0E4312A-F8D9-4678-A675-1876EF3E2430}" type="datetimeFigureOut">
              <a:rPr lang="zh-CN" altLang="en-US" smtClean="0"/>
              <a:t>2020/11/24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C5520D-E4A9-4D3F-8247-76FA1C5F9241}" type="slidenum">
              <a:rPr lang="zh-CN" altLang="en-US" smtClean="0"/>
              <a:t>‹#›</a:t>
            </a:fld>
            <a:endParaRPr lang="zh-CN" altLang="en-US"/>
          </a:p>
        </p:txBody>
      </p:sp>
    </p:spTree>
    <p:extLst>
      <p:ext uri="{BB962C8B-B14F-4D97-AF65-F5344CB8AC3E}">
        <p14:creationId xmlns:p14="http://schemas.microsoft.com/office/powerpoint/2010/main" val="37953322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E4312A-F8D9-4678-A675-1876EF3E2430}" type="datetimeFigureOut">
              <a:rPr lang="zh-CN" altLang="en-US" smtClean="0"/>
              <a:t>2020/11/24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C5520D-E4A9-4D3F-8247-76FA1C5F9241}" type="slidenum">
              <a:rPr lang="zh-CN" altLang="en-US" smtClean="0"/>
              <a:t>‹#›</a:t>
            </a:fld>
            <a:endParaRPr lang="zh-CN" altLang="en-US"/>
          </a:p>
        </p:txBody>
      </p:sp>
    </p:spTree>
    <p:extLst>
      <p:ext uri="{BB962C8B-B14F-4D97-AF65-F5344CB8AC3E}">
        <p14:creationId xmlns:p14="http://schemas.microsoft.com/office/powerpoint/2010/main" val="2094306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E4312A-F8D9-4678-A675-1876EF3E2430}" type="datetimeFigureOut">
              <a:rPr lang="zh-CN" altLang="en-US" smtClean="0"/>
              <a:t>2020/11/24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C5520D-E4A9-4D3F-8247-76FA1C5F9241}" type="slidenum">
              <a:rPr lang="zh-CN" altLang="en-US" smtClean="0"/>
              <a:t>‹#›</a:t>
            </a:fld>
            <a:endParaRPr lang="zh-CN" altLang="en-US"/>
          </a:p>
        </p:txBody>
      </p:sp>
    </p:spTree>
    <p:extLst>
      <p:ext uri="{BB962C8B-B14F-4D97-AF65-F5344CB8AC3E}">
        <p14:creationId xmlns:p14="http://schemas.microsoft.com/office/powerpoint/2010/main" val="2479463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E4312A-F8D9-4678-A675-1876EF3E2430}" type="datetimeFigureOut">
              <a:rPr lang="zh-CN" altLang="en-US" smtClean="0"/>
              <a:t>2020/11/24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C5520D-E4A9-4D3F-8247-76FA1C5F9241}" type="slidenum">
              <a:rPr lang="zh-CN" altLang="en-US" smtClean="0"/>
              <a:t>‹#›</a:t>
            </a:fld>
            <a:endParaRPr lang="zh-CN" altLang="en-US"/>
          </a:p>
        </p:txBody>
      </p:sp>
    </p:spTree>
    <p:extLst>
      <p:ext uri="{BB962C8B-B14F-4D97-AF65-F5344CB8AC3E}">
        <p14:creationId xmlns:p14="http://schemas.microsoft.com/office/powerpoint/2010/main" val="2643120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0E4312A-F8D9-4678-A675-1876EF3E2430}" type="datetimeFigureOut">
              <a:rPr lang="zh-CN" altLang="en-US" smtClean="0"/>
              <a:t>2020/11/24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C5520D-E4A9-4D3F-8247-76FA1C5F9241}" type="slidenum">
              <a:rPr lang="zh-CN" altLang="en-US" smtClean="0"/>
              <a:t>‹#›</a:t>
            </a:fld>
            <a:endParaRPr lang="zh-CN" altLang="en-US"/>
          </a:p>
        </p:txBody>
      </p:sp>
    </p:spTree>
    <p:extLst>
      <p:ext uri="{BB962C8B-B14F-4D97-AF65-F5344CB8AC3E}">
        <p14:creationId xmlns:p14="http://schemas.microsoft.com/office/powerpoint/2010/main" val="4831991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0E4312A-F8D9-4678-A675-1876EF3E2430}" type="datetimeFigureOut">
              <a:rPr lang="zh-CN" altLang="en-US" smtClean="0"/>
              <a:t>2020/11/24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C5520D-E4A9-4D3F-8247-76FA1C5F9241}" type="slidenum">
              <a:rPr lang="zh-CN" altLang="en-US" smtClean="0"/>
              <a:t>‹#›</a:t>
            </a:fld>
            <a:endParaRPr lang="zh-CN" altLang="en-US"/>
          </a:p>
        </p:txBody>
      </p:sp>
    </p:spTree>
    <p:extLst>
      <p:ext uri="{BB962C8B-B14F-4D97-AF65-F5344CB8AC3E}">
        <p14:creationId xmlns:p14="http://schemas.microsoft.com/office/powerpoint/2010/main" val="18202166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0E4312A-F8D9-4678-A675-1876EF3E2430}" type="datetimeFigureOut">
              <a:rPr lang="zh-CN" altLang="en-US" smtClean="0"/>
              <a:t>2020/11/24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FC5520D-E4A9-4D3F-8247-76FA1C5F9241}" type="slidenum">
              <a:rPr lang="zh-CN" altLang="en-US" smtClean="0"/>
              <a:t>‹#›</a:t>
            </a:fld>
            <a:endParaRPr lang="zh-CN" altLang="en-US"/>
          </a:p>
        </p:txBody>
      </p:sp>
    </p:spTree>
    <p:extLst>
      <p:ext uri="{BB962C8B-B14F-4D97-AF65-F5344CB8AC3E}">
        <p14:creationId xmlns:p14="http://schemas.microsoft.com/office/powerpoint/2010/main" val="38679291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0E4312A-F8D9-4678-A675-1876EF3E2430}" type="datetimeFigureOut">
              <a:rPr lang="zh-CN" altLang="en-US" smtClean="0"/>
              <a:t>2020/11/24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FC5520D-E4A9-4D3F-8247-76FA1C5F9241}" type="slidenum">
              <a:rPr lang="zh-CN" altLang="en-US" smtClean="0"/>
              <a:t>‹#›</a:t>
            </a:fld>
            <a:endParaRPr lang="zh-CN" altLang="en-US"/>
          </a:p>
        </p:txBody>
      </p:sp>
    </p:spTree>
    <p:extLst>
      <p:ext uri="{BB962C8B-B14F-4D97-AF65-F5344CB8AC3E}">
        <p14:creationId xmlns:p14="http://schemas.microsoft.com/office/powerpoint/2010/main" val="10335129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0E4312A-F8D9-4678-A675-1876EF3E2430}" type="datetimeFigureOut">
              <a:rPr lang="zh-CN" altLang="en-US" smtClean="0"/>
              <a:t>2020/11/24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FC5520D-E4A9-4D3F-8247-76FA1C5F9241}" type="slidenum">
              <a:rPr lang="zh-CN" altLang="en-US" smtClean="0"/>
              <a:t>‹#›</a:t>
            </a:fld>
            <a:endParaRPr lang="zh-CN" altLang="en-US"/>
          </a:p>
        </p:txBody>
      </p:sp>
    </p:spTree>
    <p:extLst>
      <p:ext uri="{BB962C8B-B14F-4D97-AF65-F5344CB8AC3E}">
        <p14:creationId xmlns:p14="http://schemas.microsoft.com/office/powerpoint/2010/main" val="23960708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0E4312A-F8D9-4678-A675-1876EF3E2430}" type="datetimeFigureOut">
              <a:rPr lang="zh-CN" altLang="en-US" smtClean="0"/>
              <a:t>2020/11/24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C5520D-E4A9-4D3F-8247-76FA1C5F9241}" type="slidenum">
              <a:rPr lang="zh-CN" altLang="en-US" smtClean="0"/>
              <a:t>‹#›</a:t>
            </a:fld>
            <a:endParaRPr lang="zh-CN" altLang="en-US"/>
          </a:p>
        </p:txBody>
      </p:sp>
    </p:spTree>
    <p:extLst>
      <p:ext uri="{BB962C8B-B14F-4D97-AF65-F5344CB8AC3E}">
        <p14:creationId xmlns:p14="http://schemas.microsoft.com/office/powerpoint/2010/main" val="4275384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0E4312A-F8D9-4678-A675-1876EF3E2430}" type="datetimeFigureOut">
              <a:rPr lang="zh-CN" altLang="en-US" smtClean="0"/>
              <a:t>2020/11/24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C5520D-E4A9-4D3F-8247-76FA1C5F9241}" type="slidenum">
              <a:rPr lang="zh-CN" altLang="en-US" smtClean="0"/>
              <a:t>‹#›</a:t>
            </a:fld>
            <a:endParaRPr lang="zh-CN" altLang="en-US"/>
          </a:p>
        </p:txBody>
      </p:sp>
    </p:spTree>
    <p:extLst>
      <p:ext uri="{BB962C8B-B14F-4D97-AF65-F5344CB8AC3E}">
        <p14:creationId xmlns:p14="http://schemas.microsoft.com/office/powerpoint/2010/main" val="20877371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E4312A-F8D9-4678-A675-1876EF3E2430}" type="datetimeFigureOut">
              <a:rPr lang="zh-CN" altLang="en-US" smtClean="0"/>
              <a:t>2020/11/24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C5520D-E4A9-4D3F-8247-76FA1C5F9241}" type="slidenum">
              <a:rPr lang="zh-CN" altLang="en-US" smtClean="0"/>
              <a:t>‹#›</a:t>
            </a:fld>
            <a:endParaRPr lang="zh-CN" altLang="en-US"/>
          </a:p>
        </p:txBody>
      </p:sp>
    </p:spTree>
    <p:extLst>
      <p:ext uri="{BB962C8B-B14F-4D97-AF65-F5344CB8AC3E}">
        <p14:creationId xmlns:p14="http://schemas.microsoft.com/office/powerpoint/2010/main" val="17903515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直接连接符 40"/>
          <p:cNvCxnSpPr/>
          <p:nvPr/>
        </p:nvCxnSpPr>
        <p:spPr>
          <a:xfrm flipH="1">
            <a:off x="617839" y="-68724"/>
            <a:ext cx="10923372" cy="7136789"/>
          </a:xfrm>
          <a:prstGeom prst="line">
            <a:avLst/>
          </a:prstGeom>
          <a:ln w="57150">
            <a:solidFill>
              <a:srgbClr val="043150"/>
            </a:solidFill>
          </a:ln>
        </p:spPr>
        <p:style>
          <a:lnRef idx="1">
            <a:schemeClr val="accent1"/>
          </a:lnRef>
          <a:fillRef idx="0">
            <a:schemeClr val="accent1"/>
          </a:fillRef>
          <a:effectRef idx="0">
            <a:schemeClr val="accent1"/>
          </a:effectRef>
          <a:fontRef idx="minor">
            <a:schemeClr val="tx1"/>
          </a:fontRef>
        </p:style>
      </p:cxnSp>
      <p:sp>
        <p:nvSpPr>
          <p:cNvPr id="28" name="同心圆 27"/>
          <p:cNvSpPr/>
          <p:nvPr/>
        </p:nvSpPr>
        <p:spPr>
          <a:xfrm>
            <a:off x="1763414" y="-911859"/>
            <a:ext cx="8607982" cy="8607982"/>
          </a:xfrm>
          <a:prstGeom prst="donut">
            <a:avLst>
              <a:gd name="adj" fmla="val 11415"/>
            </a:avLst>
          </a:prstGeom>
          <a:gradFill>
            <a:gsLst>
              <a:gs pos="10000">
                <a:srgbClr val="042F4C"/>
              </a:gs>
              <a:gs pos="83000">
                <a:srgbClr val="021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同心圆 28"/>
          <p:cNvSpPr/>
          <p:nvPr/>
        </p:nvSpPr>
        <p:spPr>
          <a:xfrm>
            <a:off x="2606905" y="-68368"/>
            <a:ext cx="6921000" cy="6921000"/>
          </a:xfrm>
          <a:prstGeom prst="donut">
            <a:avLst>
              <a:gd name="adj" fmla="val 11415"/>
            </a:avLst>
          </a:prstGeom>
          <a:gradFill>
            <a:gsLst>
              <a:gs pos="10000">
                <a:srgbClr val="042F4C"/>
              </a:gs>
              <a:gs pos="83000">
                <a:srgbClr val="021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同心圆 29"/>
          <p:cNvSpPr/>
          <p:nvPr/>
        </p:nvSpPr>
        <p:spPr>
          <a:xfrm>
            <a:off x="3203414" y="528141"/>
            <a:ext cx="5727982" cy="5727982"/>
          </a:xfrm>
          <a:prstGeom prst="donut">
            <a:avLst>
              <a:gd name="adj" fmla="val 11415"/>
            </a:avLst>
          </a:prstGeom>
          <a:gradFill>
            <a:gsLst>
              <a:gs pos="10000">
                <a:srgbClr val="042F4C"/>
              </a:gs>
              <a:gs pos="83000">
                <a:srgbClr val="021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同心圆 30"/>
          <p:cNvSpPr/>
          <p:nvPr/>
        </p:nvSpPr>
        <p:spPr>
          <a:xfrm>
            <a:off x="3719032" y="1043759"/>
            <a:ext cx="4696746" cy="4696746"/>
          </a:xfrm>
          <a:prstGeom prst="donut">
            <a:avLst>
              <a:gd name="adj" fmla="val 11415"/>
            </a:avLst>
          </a:prstGeom>
          <a:gradFill>
            <a:gsLst>
              <a:gs pos="10000">
                <a:srgbClr val="042F4C"/>
              </a:gs>
              <a:gs pos="83000">
                <a:srgbClr val="021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同心圆 31"/>
          <p:cNvSpPr/>
          <p:nvPr/>
        </p:nvSpPr>
        <p:spPr>
          <a:xfrm>
            <a:off x="4116661" y="1441388"/>
            <a:ext cx="3901488" cy="3901488"/>
          </a:xfrm>
          <a:prstGeom prst="donut">
            <a:avLst>
              <a:gd name="adj" fmla="val 11415"/>
            </a:avLst>
          </a:prstGeom>
          <a:gradFill>
            <a:gsLst>
              <a:gs pos="10000">
                <a:srgbClr val="042F4C"/>
              </a:gs>
              <a:gs pos="83000">
                <a:srgbClr val="021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同心圆 32"/>
          <p:cNvSpPr/>
          <p:nvPr/>
        </p:nvSpPr>
        <p:spPr>
          <a:xfrm>
            <a:off x="4320530" y="1645257"/>
            <a:ext cx="3493750" cy="3493750"/>
          </a:xfrm>
          <a:prstGeom prst="donut">
            <a:avLst>
              <a:gd name="adj" fmla="val 11415"/>
            </a:avLst>
          </a:prstGeom>
          <a:gradFill>
            <a:gsLst>
              <a:gs pos="10000">
                <a:srgbClr val="042F4C"/>
              </a:gs>
              <a:gs pos="83000">
                <a:srgbClr val="021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4631791" y="1956518"/>
            <a:ext cx="2871229" cy="2871229"/>
          </a:xfrm>
          <a:prstGeom prst="ellipse">
            <a:avLst/>
          </a:prstGeom>
          <a:gradFill>
            <a:gsLst>
              <a:gs pos="10000">
                <a:srgbClr val="042F4C"/>
              </a:gs>
              <a:gs pos="83000">
                <a:srgbClr val="021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763059" y="-912214"/>
            <a:ext cx="8608693" cy="8608693"/>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2360630" y="3421558"/>
            <a:ext cx="7389700" cy="584775"/>
          </a:xfrm>
          <a:prstGeom prst="rect">
            <a:avLst/>
          </a:prstGeom>
          <a:noFill/>
        </p:spPr>
        <p:txBody>
          <a:bodyPr wrap="square" rtlCol="0">
            <a:spAutoFit/>
          </a:bodyPr>
          <a:lstStyle/>
          <a:p>
            <a:pPr algn="ctr"/>
            <a:r>
              <a:rPr lang="en-US" altLang="zh-CN" sz="1600" dirty="0">
                <a:solidFill>
                  <a:schemeClr val="bg1"/>
                </a:solidFill>
                <a:latin typeface="Segoe UI Semilight" panose="020B0402040204020203" pitchFamily="34" charset="0"/>
                <a:cs typeface="Segoe UI Semilight" panose="020B0402040204020203" pitchFamily="34" charset="0"/>
              </a:rPr>
              <a:t>Energy and persistence conquer all things. Never underestimate your power to change yourself. You have to believe in yourself. </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sp>
        <p:nvSpPr>
          <p:cNvPr id="39" name="文本框 38"/>
          <p:cNvSpPr txBox="1"/>
          <p:nvPr/>
        </p:nvSpPr>
        <p:spPr>
          <a:xfrm>
            <a:off x="3583426" y="2406297"/>
            <a:ext cx="4967958" cy="923330"/>
          </a:xfrm>
          <a:prstGeom prst="rect">
            <a:avLst/>
          </a:prstGeom>
          <a:noFill/>
        </p:spPr>
        <p:txBody>
          <a:bodyPr wrap="square" rtlCol="0">
            <a:spAutoFit/>
          </a:bodyPr>
          <a:lstStyle/>
          <a:p>
            <a:pPr algn="ctr"/>
            <a:r>
              <a:rPr lang="en-US" altLang="zh-CN" sz="5400" b="1" dirty="0">
                <a:solidFill>
                  <a:schemeClr val="bg1"/>
                </a:solidFill>
                <a:latin typeface="Segoe UI Semilight" panose="020B0402040204020203" pitchFamily="34" charset="0"/>
                <a:cs typeface="Segoe UI Semilight" panose="020B0402040204020203" pitchFamily="34" charset="0"/>
              </a:rPr>
              <a:t>PPT TEMPLATE</a:t>
            </a:r>
            <a:endParaRPr lang="zh-CN" altLang="en-US" sz="5400" b="1" dirty="0">
              <a:solidFill>
                <a:schemeClr val="bg1"/>
              </a:solidFill>
              <a:latin typeface="Segoe UI Semilight" panose="020B0402040204020203" pitchFamily="34" charset="0"/>
              <a:cs typeface="Segoe UI Semilight" panose="020B0402040204020203" pitchFamily="34" charset="0"/>
            </a:endParaRPr>
          </a:p>
        </p:txBody>
      </p:sp>
      <p:cxnSp>
        <p:nvCxnSpPr>
          <p:cNvPr id="49" name="直接连接符 48"/>
          <p:cNvCxnSpPr/>
          <p:nvPr/>
        </p:nvCxnSpPr>
        <p:spPr>
          <a:xfrm>
            <a:off x="3178700" y="3329627"/>
            <a:ext cx="572798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445444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400"/>
                                      </p:stCondLst>
                                      <p:childTnLst>
                                        <p:set>
                                          <p:cBhvr>
                                            <p:cTn id="6" dur="1" fill="hold">
                                              <p:stCondLst>
                                                <p:cond delay="0"/>
                                              </p:stCondLst>
                                            </p:cTn>
                                            <p:tgtEl>
                                              <p:spTgt spid="35"/>
                                            </p:tgtEl>
                                            <p:attrNameLst>
                                              <p:attrName>style.visibility</p:attrName>
                                            </p:attrNameLst>
                                          </p:cBhvr>
                                          <p:to>
                                            <p:strVal val="visible"/>
                                          </p:to>
                                        </p:set>
                                        <p:anim calcmode="lin" valueType="num">
                                          <p:cBhvr>
                                            <p:cTn id="7" dur="2250" fill="hold"/>
                                            <p:tgtEl>
                                              <p:spTgt spid="35"/>
                                            </p:tgtEl>
                                            <p:attrNameLst>
                                              <p:attrName>ppt_w</p:attrName>
                                            </p:attrNameLst>
                                          </p:cBhvr>
                                          <p:tavLst>
                                            <p:tav tm="0">
                                              <p:val>
                                                <p:fltVal val="0"/>
                                              </p:val>
                                            </p:tav>
                                            <p:tav tm="100000">
                                              <p:val>
                                                <p:strVal val="#ppt_w"/>
                                              </p:val>
                                            </p:tav>
                                          </p:tavLst>
                                        </p:anim>
                                        <p:anim calcmode="lin" valueType="num">
                                          <p:cBhvr>
                                            <p:cTn id="8" dur="2250" fill="hold"/>
                                            <p:tgtEl>
                                              <p:spTgt spid="35"/>
                                            </p:tgtEl>
                                            <p:attrNameLst>
                                              <p:attrName>ppt_h</p:attrName>
                                            </p:attrNameLst>
                                          </p:cBhvr>
                                          <p:tavLst>
                                            <p:tav tm="0">
                                              <p:val>
                                                <p:fltVal val="0"/>
                                              </p:val>
                                            </p:tav>
                                            <p:tav tm="100000">
                                              <p:val>
                                                <p:strVal val="#ppt_h"/>
                                              </p:val>
                                            </p:tav>
                                          </p:tavLst>
                                        </p:anim>
                                        <p:animEffect transition="in" filter="fade">
                                          <p:cBhvr>
                                            <p:cTn id="9" dur="2250"/>
                                            <p:tgtEl>
                                              <p:spTgt spid="35"/>
                                            </p:tgtEl>
                                          </p:cBhvr>
                                        </p:animEffect>
                                      </p:childTnLst>
                                    </p:cTn>
                                  </p:par>
                                  <p:par>
                                    <p:cTn id="10" presetID="53" presetClass="entr" presetSubtype="16" fill="hold" grpId="0" nodeType="withEffect">
                                      <p:stCondLst>
                                        <p:cond delay="1200"/>
                                      </p:stCondLst>
                                      <p:childTnLst>
                                        <p:set>
                                          <p:cBhvr>
                                            <p:cTn id="11" dur="1" fill="hold">
                                              <p:stCondLst>
                                                <p:cond delay="0"/>
                                              </p:stCondLst>
                                            </p:cTn>
                                            <p:tgtEl>
                                              <p:spTgt spid="33"/>
                                            </p:tgtEl>
                                            <p:attrNameLst>
                                              <p:attrName>style.visibility</p:attrName>
                                            </p:attrNameLst>
                                          </p:cBhvr>
                                          <p:to>
                                            <p:strVal val="visible"/>
                                          </p:to>
                                        </p:set>
                                        <p:anim calcmode="lin" valueType="num">
                                          <p:cBhvr>
                                            <p:cTn id="12" dur="2250" fill="hold"/>
                                            <p:tgtEl>
                                              <p:spTgt spid="33"/>
                                            </p:tgtEl>
                                            <p:attrNameLst>
                                              <p:attrName>ppt_w</p:attrName>
                                            </p:attrNameLst>
                                          </p:cBhvr>
                                          <p:tavLst>
                                            <p:tav tm="0">
                                              <p:val>
                                                <p:fltVal val="0"/>
                                              </p:val>
                                            </p:tav>
                                            <p:tav tm="100000">
                                              <p:val>
                                                <p:strVal val="#ppt_w"/>
                                              </p:val>
                                            </p:tav>
                                          </p:tavLst>
                                        </p:anim>
                                        <p:anim calcmode="lin" valueType="num">
                                          <p:cBhvr>
                                            <p:cTn id="13" dur="2250" fill="hold"/>
                                            <p:tgtEl>
                                              <p:spTgt spid="33"/>
                                            </p:tgtEl>
                                            <p:attrNameLst>
                                              <p:attrName>ppt_h</p:attrName>
                                            </p:attrNameLst>
                                          </p:cBhvr>
                                          <p:tavLst>
                                            <p:tav tm="0">
                                              <p:val>
                                                <p:fltVal val="0"/>
                                              </p:val>
                                            </p:tav>
                                            <p:tav tm="100000">
                                              <p:val>
                                                <p:strVal val="#ppt_h"/>
                                              </p:val>
                                            </p:tav>
                                          </p:tavLst>
                                        </p:anim>
                                        <p:animEffect transition="in" filter="fade">
                                          <p:cBhvr>
                                            <p:cTn id="14" dur="2250"/>
                                            <p:tgtEl>
                                              <p:spTgt spid="33"/>
                                            </p:tgtEl>
                                          </p:cBhvr>
                                        </p:animEffect>
                                      </p:childTnLst>
                                    </p:cTn>
                                  </p:par>
                                  <p:par>
                                    <p:cTn id="15" presetID="53" presetClass="entr" presetSubtype="16" fill="hold" grpId="0" nodeType="withEffect">
                                      <p:stCondLst>
                                        <p:cond delay="1000"/>
                                      </p:stCondLst>
                                      <p:childTnLst>
                                        <p:set>
                                          <p:cBhvr>
                                            <p:cTn id="16" dur="1" fill="hold">
                                              <p:stCondLst>
                                                <p:cond delay="0"/>
                                              </p:stCondLst>
                                            </p:cTn>
                                            <p:tgtEl>
                                              <p:spTgt spid="32"/>
                                            </p:tgtEl>
                                            <p:attrNameLst>
                                              <p:attrName>style.visibility</p:attrName>
                                            </p:attrNameLst>
                                          </p:cBhvr>
                                          <p:to>
                                            <p:strVal val="visible"/>
                                          </p:to>
                                        </p:set>
                                        <p:anim calcmode="lin" valueType="num">
                                          <p:cBhvr>
                                            <p:cTn id="17" dur="2250" fill="hold"/>
                                            <p:tgtEl>
                                              <p:spTgt spid="32"/>
                                            </p:tgtEl>
                                            <p:attrNameLst>
                                              <p:attrName>ppt_w</p:attrName>
                                            </p:attrNameLst>
                                          </p:cBhvr>
                                          <p:tavLst>
                                            <p:tav tm="0">
                                              <p:val>
                                                <p:fltVal val="0"/>
                                              </p:val>
                                            </p:tav>
                                            <p:tav tm="100000">
                                              <p:val>
                                                <p:strVal val="#ppt_w"/>
                                              </p:val>
                                            </p:tav>
                                          </p:tavLst>
                                        </p:anim>
                                        <p:anim calcmode="lin" valueType="num">
                                          <p:cBhvr>
                                            <p:cTn id="18" dur="2250" fill="hold"/>
                                            <p:tgtEl>
                                              <p:spTgt spid="32"/>
                                            </p:tgtEl>
                                            <p:attrNameLst>
                                              <p:attrName>ppt_h</p:attrName>
                                            </p:attrNameLst>
                                          </p:cBhvr>
                                          <p:tavLst>
                                            <p:tav tm="0">
                                              <p:val>
                                                <p:fltVal val="0"/>
                                              </p:val>
                                            </p:tav>
                                            <p:tav tm="100000">
                                              <p:val>
                                                <p:strVal val="#ppt_h"/>
                                              </p:val>
                                            </p:tav>
                                          </p:tavLst>
                                        </p:anim>
                                        <p:animEffect transition="in" filter="fade">
                                          <p:cBhvr>
                                            <p:cTn id="19" dur="2250"/>
                                            <p:tgtEl>
                                              <p:spTgt spid="32"/>
                                            </p:tgtEl>
                                          </p:cBhvr>
                                        </p:animEffect>
                                      </p:childTnLst>
                                    </p:cTn>
                                  </p:par>
                                  <p:par>
                                    <p:cTn id="20" presetID="53" presetClass="entr" presetSubtype="16" fill="hold" grpId="0" nodeType="withEffect">
                                      <p:stCondLst>
                                        <p:cond delay="800"/>
                                      </p:stCondLst>
                                      <p:childTnLst>
                                        <p:set>
                                          <p:cBhvr>
                                            <p:cTn id="21" dur="1" fill="hold">
                                              <p:stCondLst>
                                                <p:cond delay="0"/>
                                              </p:stCondLst>
                                            </p:cTn>
                                            <p:tgtEl>
                                              <p:spTgt spid="31"/>
                                            </p:tgtEl>
                                            <p:attrNameLst>
                                              <p:attrName>style.visibility</p:attrName>
                                            </p:attrNameLst>
                                          </p:cBhvr>
                                          <p:to>
                                            <p:strVal val="visible"/>
                                          </p:to>
                                        </p:set>
                                        <p:anim calcmode="lin" valueType="num">
                                          <p:cBhvr>
                                            <p:cTn id="22" dur="2250" fill="hold"/>
                                            <p:tgtEl>
                                              <p:spTgt spid="31"/>
                                            </p:tgtEl>
                                            <p:attrNameLst>
                                              <p:attrName>ppt_w</p:attrName>
                                            </p:attrNameLst>
                                          </p:cBhvr>
                                          <p:tavLst>
                                            <p:tav tm="0">
                                              <p:val>
                                                <p:fltVal val="0"/>
                                              </p:val>
                                            </p:tav>
                                            <p:tav tm="100000">
                                              <p:val>
                                                <p:strVal val="#ppt_w"/>
                                              </p:val>
                                            </p:tav>
                                          </p:tavLst>
                                        </p:anim>
                                        <p:anim calcmode="lin" valueType="num">
                                          <p:cBhvr>
                                            <p:cTn id="23" dur="2250" fill="hold"/>
                                            <p:tgtEl>
                                              <p:spTgt spid="31"/>
                                            </p:tgtEl>
                                            <p:attrNameLst>
                                              <p:attrName>ppt_h</p:attrName>
                                            </p:attrNameLst>
                                          </p:cBhvr>
                                          <p:tavLst>
                                            <p:tav tm="0">
                                              <p:val>
                                                <p:fltVal val="0"/>
                                              </p:val>
                                            </p:tav>
                                            <p:tav tm="100000">
                                              <p:val>
                                                <p:strVal val="#ppt_h"/>
                                              </p:val>
                                            </p:tav>
                                          </p:tavLst>
                                        </p:anim>
                                        <p:animEffect transition="in" filter="fade">
                                          <p:cBhvr>
                                            <p:cTn id="24" dur="2250"/>
                                            <p:tgtEl>
                                              <p:spTgt spid="31"/>
                                            </p:tgtEl>
                                          </p:cBhvr>
                                        </p:animEffect>
                                      </p:childTnLst>
                                    </p:cTn>
                                  </p:par>
                                  <p:par>
                                    <p:cTn id="25" presetID="53" presetClass="entr" presetSubtype="16" fill="hold" grpId="0" nodeType="withEffect">
                                      <p:stCondLst>
                                        <p:cond delay="500"/>
                                      </p:stCondLst>
                                      <p:childTnLst>
                                        <p:set>
                                          <p:cBhvr>
                                            <p:cTn id="26" dur="1" fill="hold">
                                              <p:stCondLst>
                                                <p:cond delay="0"/>
                                              </p:stCondLst>
                                            </p:cTn>
                                            <p:tgtEl>
                                              <p:spTgt spid="30"/>
                                            </p:tgtEl>
                                            <p:attrNameLst>
                                              <p:attrName>style.visibility</p:attrName>
                                            </p:attrNameLst>
                                          </p:cBhvr>
                                          <p:to>
                                            <p:strVal val="visible"/>
                                          </p:to>
                                        </p:set>
                                        <p:anim calcmode="lin" valueType="num">
                                          <p:cBhvr>
                                            <p:cTn id="27" dur="2250" fill="hold"/>
                                            <p:tgtEl>
                                              <p:spTgt spid="30"/>
                                            </p:tgtEl>
                                            <p:attrNameLst>
                                              <p:attrName>ppt_w</p:attrName>
                                            </p:attrNameLst>
                                          </p:cBhvr>
                                          <p:tavLst>
                                            <p:tav tm="0">
                                              <p:val>
                                                <p:fltVal val="0"/>
                                              </p:val>
                                            </p:tav>
                                            <p:tav tm="100000">
                                              <p:val>
                                                <p:strVal val="#ppt_w"/>
                                              </p:val>
                                            </p:tav>
                                          </p:tavLst>
                                        </p:anim>
                                        <p:anim calcmode="lin" valueType="num">
                                          <p:cBhvr>
                                            <p:cTn id="28" dur="2250" fill="hold"/>
                                            <p:tgtEl>
                                              <p:spTgt spid="30"/>
                                            </p:tgtEl>
                                            <p:attrNameLst>
                                              <p:attrName>ppt_h</p:attrName>
                                            </p:attrNameLst>
                                          </p:cBhvr>
                                          <p:tavLst>
                                            <p:tav tm="0">
                                              <p:val>
                                                <p:fltVal val="0"/>
                                              </p:val>
                                            </p:tav>
                                            <p:tav tm="100000">
                                              <p:val>
                                                <p:strVal val="#ppt_h"/>
                                              </p:val>
                                            </p:tav>
                                          </p:tavLst>
                                        </p:anim>
                                        <p:animEffect transition="in" filter="fade">
                                          <p:cBhvr>
                                            <p:cTn id="29" dur="2250"/>
                                            <p:tgtEl>
                                              <p:spTgt spid="30"/>
                                            </p:tgtEl>
                                          </p:cBhvr>
                                        </p:animEffect>
                                      </p:childTnLst>
                                    </p:cTn>
                                  </p:par>
                                  <p:par>
                                    <p:cTn id="30" presetID="53" presetClass="entr" presetSubtype="16" fill="hold" grpId="0" nodeType="withEffect">
                                      <p:stCondLst>
                                        <p:cond delay="300"/>
                                      </p:stCondLst>
                                      <p:childTnLst>
                                        <p:set>
                                          <p:cBhvr>
                                            <p:cTn id="31" dur="1" fill="hold">
                                              <p:stCondLst>
                                                <p:cond delay="0"/>
                                              </p:stCondLst>
                                            </p:cTn>
                                            <p:tgtEl>
                                              <p:spTgt spid="29"/>
                                            </p:tgtEl>
                                            <p:attrNameLst>
                                              <p:attrName>style.visibility</p:attrName>
                                            </p:attrNameLst>
                                          </p:cBhvr>
                                          <p:to>
                                            <p:strVal val="visible"/>
                                          </p:to>
                                        </p:set>
                                        <p:anim calcmode="lin" valueType="num">
                                          <p:cBhvr>
                                            <p:cTn id="32" dur="2250" fill="hold"/>
                                            <p:tgtEl>
                                              <p:spTgt spid="29"/>
                                            </p:tgtEl>
                                            <p:attrNameLst>
                                              <p:attrName>ppt_w</p:attrName>
                                            </p:attrNameLst>
                                          </p:cBhvr>
                                          <p:tavLst>
                                            <p:tav tm="0">
                                              <p:val>
                                                <p:fltVal val="0"/>
                                              </p:val>
                                            </p:tav>
                                            <p:tav tm="100000">
                                              <p:val>
                                                <p:strVal val="#ppt_w"/>
                                              </p:val>
                                            </p:tav>
                                          </p:tavLst>
                                        </p:anim>
                                        <p:anim calcmode="lin" valueType="num">
                                          <p:cBhvr>
                                            <p:cTn id="33" dur="2250" fill="hold"/>
                                            <p:tgtEl>
                                              <p:spTgt spid="29"/>
                                            </p:tgtEl>
                                            <p:attrNameLst>
                                              <p:attrName>ppt_h</p:attrName>
                                            </p:attrNameLst>
                                          </p:cBhvr>
                                          <p:tavLst>
                                            <p:tav tm="0">
                                              <p:val>
                                                <p:fltVal val="0"/>
                                              </p:val>
                                            </p:tav>
                                            <p:tav tm="100000">
                                              <p:val>
                                                <p:strVal val="#ppt_h"/>
                                              </p:val>
                                            </p:tav>
                                          </p:tavLst>
                                        </p:anim>
                                        <p:animEffect transition="in" filter="fade">
                                          <p:cBhvr>
                                            <p:cTn id="34" dur="2250"/>
                                            <p:tgtEl>
                                              <p:spTgt spid="2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2250" fill="hold"/>
                                            <p:tgtEl>
                                              <p:spTgt spid="28"/>
                                            </p:tgtEl>
                                            <p:attrNameLst>
                                              <p:attrName>ppt_w</p:attrName>
                                            </p:attrNameLst>
                                          </p:cBhvr>
                                          <p:tavLst>
                                            <p:tav tm="0">
                                              <p:val>
                                                <p:fltVal val="0"/>
                                              </p:val>
                                            </p:tav>
                                            <p:tav tm="100000">
                                              <p:val>
                                                <p:strVal val="#ppt_w"/>
                                              </p:val>
                                            </p:tav>
                                          </p:tavLst>
                                        </p:anim>
                                        <p:anim calcmode="lin" valueType="num">
                                          <p:cBhvr>
                                            <p:cTn id="38" dur="2250" fill="hold"/>
                                            <p:tgtEl>
                                              <p:spTgt spid="28"/>
                                            </p:tgtEl>
                                            <p:attrNameLst>
                                              <p:attrName>ppt_h</p:attrName>
                                            </p:attrNameLst>
                                          </p:cBhvr>
                                          <p:tavLst>
                                            <p:tav tm="0">
                                              <p:val>
                                                <p:fltVal val="0"/>
                                              </p:val>
                                            </p:tav>
                                            <p:tav tm="100000">
                                              <p:val>
                                                <p:strVal val="#ppt_h"/>
                                              </p:val>
                                            </p:tav>
                                          </p:tavLst>
                                        </p:anim>
                                        <p:animEffect transition="in" filter="fade">
                                          <p:cBhvr>
                                            <p:cTn id="39" dur="2250"/>
                                            <p:tgtEl>
                                              <p:spTgt spid="28"/>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Scale>
                                          <p:cBhvr>
                                            <p:cTn id="42" dur="225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2250" decel="50000" fill="hold">
                                              <p:stCondLst>
                                                <p:cond delay="0"/>
                                              </p:stCondLst>
                                            </p:cTn>
                                            <p:tgtEl>
                                              <p:spTgt spid="36"/>
                                            </p:tgtEl>
                                            <p:attrNameLst>
                                              <p:attrName>ppt_x</p:attrName>
                                              <p:attrName>ppt_y</p:attrName>
                                            </p:attrNameLst>
                                          </p:cBhvr>
                                        </p:animMotion>
                                        <p:animEffect transition="in" filter="fade">
                                          <p:cBhvr>
                                            <p:cTn id="44" dur="2250"/>
                                            <p:tgtEl>
                                              <p:spTgt spid="36"/>
                                            </p:tgtEl>
                                          </p:cBhvr>
                                        </p:animEffect>
                                      </p:childTnLst>
                                    </p:cTn>
                                  </p:par>
                                  <p:par>
                                    <p:cTn id="45" presetID="2" presetClass="entr" presetSubtype="1" accel="52000" fill="hold" grpId="0" nodeType="withEffect" p14:presetBounceEnd="52000">
                                      <p:stCondLst>
                                        <p:cond delay="1000"/>
                                      </p:stCondLst>
                                      <p:childTnLst>
                                        <p:set>
                                          <p:cBhvr>
                                            <p:cTn id="46" dur="1" fill="hold">
                                              <p:stCondLst>
                                                <p:cond delay="0"/>
                                              </p:stCondLst>
                                            </p:cTn>
                                            <p:tgtEl>
                                              <p:spTgt spid="39"/>
                                            </p:tgtEl>
                                            <p:attrNameLst>
                                              <p:attrName>style.visibility</p:attrName>
                                            </p:attrNameLst>
                                          </p:cBhvr>
                                          <p:to>
                                            <p:strVal val="visible"/>
                                          </p:to>
                                        </p:set>
                                        <p:anim calcmode="lin" valueType="num" p14:bounceEnd="52000">
                                          <p:cBhvr additive="base">
                                            <p:cTn id="47" dur="1000" fill="hold"/>
                                            <p:tgtEl>
                                              <p:spTgt spid="39"/>
                                            </p:tgtEl>
                                            <p:attrNameLst>
                                              <p:attrName>ppt_x</p:attrName>
                                            </p:attrNameLst>
                                          </p:cBhvr>
                                          <p:tavLst>
                                            <p:tav tm="0">
                                              <p:val>
                                                <p:strVal val="#ppt_x"/>
                                              </p:val>
                                            </p:tav>
                                            <p:tav tm="100000">
                                              <p:val>
                                                <p:strVal val="#ppt_x"/>
                                              </p:val>
                                            </p:tav>
                                          </p:tavLst>
                                        </p:anim>
                                        <p:anim calcmode="lin" valueType="num" p14:bounceEnd="52000">
                                          <p:cBhvr additive="base">
                                            <p:cTn id="48" dur="1000" fill="hold"/>
                                            <p:tgtEl>
                                              <p:spTgt spid="39"/>
                                            </p:tgtEl>
                                            <p:attrNameLst>
                                              <p:attrName>ppt_y</p:attrName>
                                            </p:attrNameLst>
                                          </p:cBhvr>
                                          <p:tavLst>
                                            <p:tav tm="0">
                                              <p:val>
                                                <p:strVal val="0-#ppt_h/2"/>
                                              </p:val>
                                            </p:tav>
                                            <p:tav tm="100000">
                                              <p:val>
                                                <p:strVal val="#ppt_y"/>
                                              </p:val>
                                            </p:tav>
                                          </p:tavLst>
                                        </p:anim>
                                      </p:childTnLst>
                                    </p:cTn>
                                  </p:par>
                                  <p:par>
                                    <p:cTn id="49" presetID="2" presetClass="entr" presetSubtype="4" accel="52000" fill="hold" grpId="0" nodeType="withEffect" p14:presetBounceEnd="52000">
                                      <p:stCondLst>
                                        <p:cond delay="1000"/>
                                      </p:stCondLst>
                                      <p:childTnLst>
                                        <p:set>
                                          <p:cBhvr>
                                            <p:cTn id="50" dur="1" fill="hold">
                                              <p:stCondLst>
                                                <p:cond delay="0"/>
                                              </p:stCondLst>
                                            </p:cTn>
                                            <p:tgtEl>
                                              <p:spTgt spid="38"/>
                                            </p:tgtEl>
                                            <p:attrNameLst>
                                              <p:attrName>style.visibility</p:attrName>
                                            </p:attrNameLst>
                                          </p:cBhvr>
                                          <p:to>
                                            <p:strVal val="visible"/>
                                          </p:to>
                                        </p:set>
                                        <p:anim calcmode="lin" valueType="num" p14:bounceEnd="52000">
                                          <p:cBhvr additive="base">
                                            <p:cTn id="51" dur="1000" fill="hold"/>
                                            <p:tgtEl>
                                              <p:spTgt spid="38"/>
                                            </p:tgtEl>
                                            <p:attrNameLst>
                                              <p:attrName>ppt_x</p:attrName>
                                            </p:attrNameLst>
                                          </p:cBhvr>
                                          <p:tavLst>
                                            <p:tav tm="0">
                                              <p:val>
                                                <p:strVal val="#ppt_x"/>
                                              </p:val>
                                            </p:tav>
                                            <p:tav tm="100000">
                                              <p:val>
                                                <p:strVal val="#ppt_x"/>
                                              </p:val>
                                            </p:tav>
                                          </p:tavLst>
                                        </p:anim>
                                        <p:anim calcmode="lin" valueType="num" p14:bounceEnd="52000">
                                          <p:cBhvr additive="base">
                                            <p:cTn id="52" dur="1000" fill="hold"/>
                                            <p:tgtEl>
                                              <p:spTgt spid="38"/>
                                            </p:tgtEl>
                                            <p:attrNameLst>
                                              <p:attrName>ppt_y</p:attrName>
                                            </p:attrNameLst>
                                          </p:cBhvr>
                                          <p:tavLst>
                                            <p:tav tm="0">
                                              <p:val>
                                                <p:strVal val="1+#ppt_h/2"/>
                                              </p:val>
                                            </p:tav>
                                            <p:tav tm="100000">
                                              <p:val>
                                                <p:strVal val="#ppt_y"/>
                                              </p:val>
                                            </p:tav>
                                          </p:tavLst>
                                        </p:anim>
                                      </p:childTnLst>
                                    </p:cTn>
                                  </p:par>
                                  <p:par>
                                    <p:cTn id="53" presetID="16" presetClass="entr" presetSubtype="37" fill="hold" nodeType="withEffect">
                                      <p:stCondLst>
                                        <p:cond delay="2250"/>
                                      </p:stCondLst>
                                      <p:childTnLst>
                                        <p:set>
                                          <p:cBhvr>
                                            <p:cTn id="54" dur="1" fill="hold">
                                              <p:stCondLst>
                                                <p:cond delay="0"/>
                                              </p:stCondLst>
                                            </p:cTn>
                                            <p:tgtEl>
                                              <p:spTgt spid="41"/>
                                            </p:tgtEl>
                                            <p:attrNameLst>
                                              <p:attrName>style.visibility</p:attrName>
                                            </p:attrNameLst>
                                          </p:cBhvr>
                                          <p:to>
                                            <p:strVal val="visible"/>
                                          </p:to>
                                        </p:set>
                                        <p:animEffect transition="in" filter="barn(outVertical)">
                                          <p:cBhvr>
                                            <p:cTn id="55" dur="1000"/>
                                            <p:tgtEl>
                                              <p:spTgt spid="41"/>
                                            </p:tgtEl>
                                          </p:cBhvr>
                                        </p:animEffect>
                                      </p:childTnLst>
                                    </p:cTn>
                                  </p:par>
                                  <p:par>
                                    <p:cTn id="56" presetID="16" presetClass="entr" presetSubtype="21" fill="hold" nodeType="withEffect">
                                      <p:stCondLst>
                                        <p:cond delay="1750"/>
                                      </p:stCondLst>
                                      <p:childTnLst>
                                        <p:set>
                                          <p:cBhvr>
                                            <p:cTn id="57" dur="1" fill="hold">
                                              <p:stCondLst>
                                                <p:cond delay="0"/>
                                              </p:stCondLst>
                                            </p:cTn>
                                            <p:tgtEl>
                                              <p:spTgt spid="49"/>
                                            </p:tgtEl>
                                            <p:attrNameLst>
                                              <p:attrName>style.visibility</p:attrName>
                                            </p:attrNameLst>
                                          </p:cBhvr>
                                          <p:to>
                                            <p:strVal val="visible"/>
                                          </p:to>
                                        </p:set>
                                        <p:animEffect transition="in" filter="barn(inVertical)">
                                          <p:cBhvr>
                                            <p:cTn id="58"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5" grpId="0" animBg="1"/>
          <p:bldP spid="36" grpId="0" animBg="1"/>
          <p:bldP spid="38" grpId="0"/>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400"/>
                                      </p:stCondLst>
                                      <p:childTnLst>
                                        <p:set>
                                          <p:cBhvr>
                                            <p:cTn id="6" dur="1" fill="hold">
                                              <p:stCondLst>
                                                <p:cond delay="0"/>
                                              </p:stCondLst>
                                            </p:cTn>
                                            <p:tgtEl>
                                              <p:spTgt spid="35"/>
                                            </p:tgtEl>
                                            <p:attrNameLst>
                                              <p:attrName>style.visibility</p:attrName>
                                            </p:attrNameLst>
                                          </p:cBhvr>
                                          <p:to>
                                            <p:strVal val="visible"/>
                                          </p:to>
                                        </p:set>
                                        <p:anim calcmode="lin" valueType="num">
                                          <p:cBhvr>
                                            <p:cTn id="7" dur="2250" fill="hold"/>
                                            <p:tgtEl>
                                              <p:spTgt spid="35"/>
                                            </p:tgtEl>
                                            <p:attrNameLst>
                                              <p:attrName>ppt_w</p:attrName>
                                            </p:attrNameLst>
                                          </p:cBhvr>
                                          <p:tavLst>
                                            <p:tav tm="0">
                                              <p:val>
                                                <p:fltVal val="0"/>
                                              </p:val>
                                            </p:tav>
                                            <p:tav tm="100000">
                                              <p:val>
                                                <p:strVal val="#ppt_w"/>
                                              </p:val>
                                            </p:tav>
                                          </p:tavLst>
                                        </p:anim>
                                        <p:anim calcmode="lin" valueType="num">
                                          <p:cBhvr>
                                            <p:cTn id="8" dur="2250" fill="hold"/>
                                            <p:tgtEl>
                                              <p:spTgt spid="35"/>
                                            </p:tgtEl>
                                            <p:attrNameLst>
                                              <p:attrName>ppt_h</p:attrName>
                                            </p:attrNameLst>
                                          </p:cBhvr>
                                          <p:tavLst>
                                            <p:tav tm="0">
                                              <p:val>
                                                <p:fltVal val="0"/>
                                              </p:val>
                                            </p:tav>
                                            <p:tav tm="100000">
                                              <p:val>
                                                <p:strVal val="#ppt_h"/>
                                              </p:val>
                                            </p:tav>
                                          </p:tavLst>
                                        </p:anim>
                                        <p:animEffect transition="in" filter="fade">
                                          <p:cBhvr>
                                            <p:cTn id="9" dur="2250"/>
                                            <p:tgtEl>
                                              <p:spTgt spid="35"/>
                                            </p:tgtEl>
                                          </p:cBhvr>
                                        </p:animEffect>
                                      </p:childTnLst>
                                    </p:cTn>
                                  </p:par>
                                  <p:par>
                                    <p:cTn id="10" presetID="53" presetClass="entr" presetSubtype="16" fill="hold" grpId="0" nodeType="withEffect">
                                      <p:stCondLst>
                                        <p:cond delay="1200"/>
                                      </p:stCondLst>
                                      <p:childTnLst>
                                        <p:set>
                                          <p:cBhvr>
                                            <p:cTn id="11" dur="1" fill="hold">
                                              <p:stCondLst>
                                                <p:cond delay="0"/>
                                              </p:stCondLst>
                                            </p:cTn>
                                            <p:tgtEl>
                                              <p:spTgt spid="33"/>
                                            </p:tgtEl>
                                            <p:attrNameLst>
                                              <p:attrName>style.visibility</p:attrName>
                                            </p:attrNameLst>
                                          </p:cBhvr>
                                          <p:to>
                                            <p:strVal val="visible"/>
                                          </p:to>
                                        </p:set>
                                        <p:anim calcmode="lin" valueType="num">
                                          <p:cBhvr>
                                            <p:cTn id="12" dur="2250" fill="hold"/>
                                            <p:tgtEl>
                                              <p:spTgt spid="33"/>
                                            </p:tgtEl>
                                            <p:attrNameLst>
                                              <p:attrName>ppt_w</p:attrName>
                                            </p:attrNameLst>
                                          </p:cBhvr>
                                          <p:tavLst>
                                            <p:tav tm="0">
                                              <p:val>
                                                <p:fltVal val="0"/>
                                              </p:val>
                                            </p:tav>
                                            <p:tav tm="100000">
                                              <p:val>
                                                <p:strVal val="#ppt_w"/>
                                              </p:val>
                                            </p:tav>
                                          </p:tavLst>
                                        </p:anim>
                                        <p:anim calcmode="lin" valueType="num">
                                          <p:cBhvr>
                                            <p:cTn id="13" dur="2250" fill="hold"/>
                                            <p:tgtEl>
                                              <p:spTgt spid="33"/>
                                            </p:tgtEl>
                                            <p:attrNameLst>
                                              <p:attrName>ppt_h</p:attrName>
                                            </p:attrNameLst>
                                          </p:cBhvr>
                                          <p:tavLst>
                                            <p:tav tm="0">
                                              <p:val>
                                                <p:fltVal val="0"/>
                                              </p:val>
                                            </p:tav>
                                            <p:tav tm="100000">
                                              <p:val>
                                                <p:strVal val="#ppt_h"/>
                                              </p:val>
                                            </p:tav>
                                          </p:tavLst>
                                        </p:anim>
                                        <p:animEffect transition="in" filter="fade">
                                          <p:cBhvr>
                                            <p:cTn id="14" dur="2250"/>
                                            <p:tgtEl>
                                              <p:spTgt spid="33"/>
                                            </p:tgtEl>
                                          </p:cBhvr>
                                        </p:animEffect>
                                      </p:childTnLst>
                                    </p:cTn>
                                  </p:par>
                                  <p:par>
                                    <p:cTn id="15" presetID="53" presetClass="entr" presetSubtype="16" fill="hold" grpId="0" nodeType="withEffect">
                                      <p:stCondLst>
                                        <p:cond delay="1000"/>
                                      </p:stCondLst>
                                      <p:childTnLst>
                                        <p:set>
                                          <p:cBhvr>
                                            <p:cTn id="16" dur="1" fill="hold">
                                              <p:stCondLst>
                                                <p:cond delay="0"/>
                                              </p:stCondLst>
                                            </p:cTn>
                                            <p:tgtEl>
                                              <p:spTgt spid="32"/>
                                            </p:tgtEl>
                                            <p:attrNameLst>
                                              <p:attrName>style.visibility</p:attrName>
                                            </p:attrNameLst>
                                          </p:cBhvr>
                                          <p:to>
                                            <p:strVal val="visible"/>
                                          </p:to>
                                        </p:set>
                                        <p:anim calcmode="lin" valueType="num">
                                          <p:cBhvr>
                                            <p:cTn id="17" dur="2250" fill="hold"/>
                                            <p:tgtEl>
                                              <p:spTgt spid="32"/>
                                            </p:tgtEl>
                                            <p:attrNameLst>
                                              <p:attrName>ppt_w</p:attrName>
                                            </p:attrNameLst>
                                          </p:cBhvr>
                                          <p:tavLst>
                                            <p:tav tm="0">
                                              <p:val>
                                                <p:fltVal val="0"/>
                                              </p:val>
                                            </p:tav>
                                            <p:tav tm="100000">
                                              <p:val>
                                                <p:strVal val="#ppt_w"/>
                                              </p:val>
                                            </p:tav>
                                          </p:tavLst>
                                        </p:anim>
                                        <p:anim calcmode="lin" valueType="num">
                                          <p:cBhvr>
                                            <p:cTn id="18" dur="2250" fill="hold"/>
                                            <p:tgtEl>
                                              <p:spTgt spid="32"/>
                                            </p:tgtEl>
                                            <p:attrNameLst>
                                              <p:attrName>ppt_h</p:attrName>
                                            </p:attrNameLst>
                                          </p:cBhvr>
                                          <p:tavLst>
                                            <p:tav tm="0">
                                              <p:val>
                                                <p:fltVal val="0"/>
                                              </p:val>
                                            </p:tav>
                                            <p:tav tm="100000">
                                              <p:val>
                                                <p:strVal val="#ppt_h"/>
                                              </p:val>
                                            </p:tav>
                                          </p:tavLst>
                                        </p:anim>
                                        <p:animEffect transition="in" filter="fade">
                                          <p:cBhvr>
                                            <p:cTn id="19" dur="2250"/>
                                            <p:tgtEl>
                                              <p:spTgt spid="32"/>
                                            </p:tgtEl>
                                          </p:cBhvr>
                                        </p:animEffect>
                                      </p:childTnLst>
                                    </p:cTn>
                                  </p:par>
                                  <p:par>
                                    <p:cTn id="20" presetID="53" presetClass="entr" presetSubtype="16" fill="hold" grpId="0" nodeType="withEffect">
                                      <p:stCondLst>
                                        <p:cond delay="800"/>
                                      </p:stCondLst>
                                      <p:childTnLst>
                                        <p:set>
                                          <p:cBhvr>
                                            <p:cTn id="21" dur="1" fill="hold">
                                              <p:stCondLst>
                                                <p:cond delay="0"/>
                                              </p:stCondLst>
                                            </p:cTn>
                                            <p:tgtEl>
                                              <p:spTgt spid="31"/>
                                            </p:tgtEl>
                                            <p:attrNameLst>
                                              <p:attrName>style.visibility</p:attrName>
                                            </p:attrNameLst>
                                          </p:cBhvr>
                                          <p:to>
                                            <p:strVal val="visible"/>
                                          </p:to>
                                        </p:set>
                                        <p:anim calcmode="lin" valueType="num">
                                          <p:cBhvr>
                                            <p:cTn id="22" dur="2250" fill="hold"/>
                                            <p:tgtEl>
                                              <p:spTgt spid="31"/>
                                            </p:tgtEl>
                                            <p:attrNameLst>
                                              <p:attrName>ppt_w</p:attrName>
                                            </p:attrNameLst>
                                          </p:cBhvr>
                                          <p:tavLst>
                                            <p:tav tm="0">
                                              <p:val>
                                                <p:fltVal val="0"/>
                                              </p:val>
                                            </p:tav>
                                            <p:tav tm="100000">
                                              <p:val>
                                                <p:strVal val="#ppt_w"/>
                                              </p:val>
                                            </p:tav>
                                          </p:tavLst>
                                        </p:anim>
                                        <p:anim calcmode="lin" valueType="num">
                                          <p:cBhvr>
                                            <p:cTn id="23" dur="2250" fill="hold"/>
                                            <p:tgtEl>
                                              <p:spTgt spid="31"/>
                                            </p:tgtEl>
                                            <p:attrNameLst>
                                              <p:attrName>ppt_h</p:attrName>
                                            </p:attrNameLst>
                                          </p:cBhvr>
                                          <p:tavLst>
                                            <p:tav tm="0">
                                              <p:val>
                                                <p:fltVal val="0"/>
                                              </p:val>
                                            </p:tav>
                                            <p:tav tm="100000">
                                              <p:val>
                                                <p:strVal val="#ppt_h"/>
                                              </p:val>
                                            </p:tav>
                                          </p:tavLst>
                                        </p:anim>
                                        <p:animEffect transition="in" filter="fade">
                                          <p:cBhvr>
                                            <p:cTn id="24" dur="2250"/>
                                            <p:tgtEl>
                                              <p:spTgt spid="31"/>
                                            </p:tgtEl>
                                          </p:cBhvr>
                                        </p:animEffect>
                                      </p:childTnLst>
                                    </p:cTn>
                                  </p:par>
                                  <p:par>
                                    <p:cTn id="25" presetID="53" presetClass="entr" presetSubtype="16" fill="hold" grpId="0" nodeType="withEffect">
                                      <p:stCondLst>
                                        <p:cond delay="500"/>
                                      </p:stCondLst>
                                      <p:childTnLst>
                                        <p:set>
                                          <p:cBhvr>
                                            <p:cTn id="26" dur="1" fill="hold">
                                              <p:stCondLst>
                                                <p:cond delay="0"/>
                                              </p:stCondLst>
                                            </p:cTn>
                                            <p:tgtEl>
                                              <p:spTgt spid="30"/>
                                            </p:tgtEl>
                                            <p:attrNameLst>
                                              <p:attrName>style.visibility</p:attrName>
                                            </p:attrNameLst>
                                          </p:cBhvr>
                                          <p:to>
                                            <p:strVal val="visible"/>
                                          </p:to>
                                        </p:set>
                                        <p:anim calcmode="lin" valueType="num">
                                          <p:cBhvr>
                                            <p:cTn id="27" dur="2250" fill="hold"/>
                                            <p:tgtEl>
                                              <p:spTgt spid="30"/>
                                            </p:tgtEl>
                                            <p:attrNameLst>
                                              <p:attrName>ppt_w</p:attrName>
                                            </p:attrNameLst>
                                          </p:cBhvr>
                                          <p:tavLst>
                                            <p:tav tm="0">
                                              <p:val>
                                                <p:fltVal val="0"/>
                                              </p:val>
                                            </p:tav>
                                            <p:tav tm="100000">
                                              <p:val>
                                                <p:strVal val="#ppt_w"/>
                                              </p:val>
                                            </p:tav>
                                          </p:tavLst>
                                        </p:anim>
                                        <p:anim calcmode="lin" valueType="num">
                                          <p:cBhvr>
                                            <p:cTn id="28" dur="2250" fill="hold"/>
                                            <p:tgtEl>
                                              <p:spTgt spid="30"/>
                                            </p:tgtEl>
                                            <p:attrNameLst>
                                              <p:attrName>ppt_h</p:attrName>
                                            </p:attrNameLst>
                                          </p:cBhvr>
                                          <p:tavLst>
                                            <p:tav tm="0">
                                              <p:val>
                                                <p:fltVal val="0"/>
                                              </p:val>
                                            </p:tav>
                                            <p:tav tm="100000">
                                              <p:val>
                                                <p:strVal val="#ppt_h"/>
                                              </p:val>
                                            </p:tav>
                                          </p:tavLst>
                                        </p:anim>
                                        <p:animEffect transition="in" filter="fade">
                                          <p:cBhvr>
                                            <p:cTn id="29" dur="2250"/>
                                            <p:tgtEl>
                                              <p:spTgt spid="30"/>
                                            </p:tgtEl>
                                          </p:cBhvr>
                                        </p:animEffect>
                                      </p:childTnLst>
                                    </p:cTn>
                                  </p:par>
                                  <p:par>
                                    <p:cTn id="30" presetID="53" presetClass="entr" presetSubtype="16" fill="hold" grpId="0" nodeType="withEffect">
                                      <p:stCondLst>
                                        <p:cond delay="300"/>
                                      </p:stCondLst>
                                      <p:childTnLst>
                                        <p:set>
                                          <p:cBhvr>
                                            <p:cTn id="31" dur="1" fill="hold">
                                              <p:stCondLst>
                                                <p:cond delay="0"/>
                                              </p:stCondLst>
                                            </p:cTn>
                                            <p:tgtEl>
                                              <p:spTgt spid="29"/>
                                            </p:tgtEl>
                                            <p:attrNameLst>
                                              <p:attrName>style.visibility</p:attrName>
                                            </p:attrNameLst>
                                          </p:cBhvr>
                                          <p:to>
                                            <p:strVal val="visible"/>
                                          </p:to>
                                        </p:set>
                                        <p:anim calcmode="lin" valueType="num">
                                          <p:cBhvr>
                                            <p:cTn id="32" dur="2250" fill="hold"/>
                                            <p:tgtEl>
                                              <p:spTgt spid="29"/>
                                            </p:tgtEl>
                                            <p:attrNameLst>
                                              <p:attrName>ppt_w</p:attrName>
                                            </p:attrNameLst>
                                          </p:cBhvr>
                                          <p:tavLst>
                                            <p:tav tm="0">
                                              <p:val>
                                                <p:fltVal val="0"/>
                                              </p:val>
                                            </p:tav>
                                            <p:tav tm="100000">
                                              <p:val>
                                                <p:strVal val="#ppt_w"/>
                                              </p:val>
                                            </p:tav>
                                          </p:tavLst>
                                        </p:anim>
                                        <p:anim calcmode="lin" valueType="num">
                                          <p:cBhvr>
                                            <p:cTn id="33" dur="2250" fill="hold"/>
                                            <p:tgtEl>
                                              <p:spTgt spid="29"/>
                                            </p:tgtEl>
                                            <p:attrNameLst>
                                              <p:attrName>ppt_h</p:attrName>
                                            </p:attrNameLst>
                                          </p:cBhvr>
                                          <p:tavLst>
                                            <p:tav tm="0">
                                              <p:val>
                                                <p:fltVal val="0"/>
                                              </p:val>
                                            </p:tav>
                                            <p:tav tm="100000">
                                              <p:val>
                                                <p:strVal val="#ppt_h"/>
                                              </p:val>
                                            </p:tav>
                                          </p:tavLst>
                                        </p:anim>
                                        <p:animEffect transition="in" filter="fade">
                                          <p:cBhvr>
                                            <p:cTn id="34" dur="2250"/>
                                            <p:tgtEl>
                                              <p:spTgt spid="2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2250" fill="hold"/>
                                            <p:tgtEl>
                                              <p:spTgt spid="28"/>
                                            </p:tgtEl>
                                            <p:attrNameLst>
                                              <p:attrName>ppt_w</p:attrName>
                                            </p:attrNameLst>
                                          </p:cBhvr>
                                          <p:tavLst>
                                            <p:tav tm="0">
                                              <p:val>
                                                <p:fltVal val="0"/>
                                              </p:val>
                                            </p:tav>
                                            <p:tav tm="100000">
                                              <p:val>
                                                <p:strVal val="#ppt_w"/>
                                              </p:val>
                                            </p:tav>
                                          </p:tavLst>
                                        </p:anim>
                                        <p:anim calcmode="lin" valueType="num">
                                          <p:cBhvr>
                                            <p:cTn id="38" dur="2250" fill="hold"/>
                                            <p:tgtEl>
                                              <p:spTgt spid="28"/>
                                            </p:tgtEl>
                                            <p:attrNameLst>
                                              <p:attrName>ppt_h</p:attrName>
                                            </p:attrNameLst>
                                          </p:cBhvr>
                                          <p:tavLst>
                                            <p:tav tm="0">
                                              <p:val>
                                                <p:fltVal val="0"/>
                                              </p:val>
                                            </p:tav>
                                            <p:tav tm="100000">
                                              <p:val>
                                                <p:strVal val="#ppt_h"/>
                                              </p:val>
                                            </p:tav>
                                          </p:tavLst>
                                        </p:anim>
                                        <p:animEffect transition="in" filter="fade">
                                          <p:cBhvr>
                                            <p:cTn id="39" dur="2250"/>
                                            <p:tgtEl>
                                              <p:spTgt spid="28"/>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Scale>
                                          <p:cBhvr>
                                            <p:cTn id="42" dur="225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2250" decel="50000" fill="hold">
                                              <p:stCondLst>
                                                <p:cond delay="0"/>
                                              </p:stCondLst>
                                            </p:cTn>
                                            <p:tgtEl>
                                              <p:spTgt spid="36"/>
                                            </p:tgtEl>
                                            <p:attrNameLst>
                                              <p:attrName>ppt_x</p:attrName>
                                              <p:attrName>ppt_y</p:attrName>
                                            </p:attrNameLst>
                                          </p:cBhvr>
                                        </p:animMotion>
                                        <p:animEffect transition="in" filter="fade">
                                          <p:cBhvr>
                                            <p:cTn id="44" dur="2250"/>
                                            <p:tgtEl>
                                              <p:spTgt spid="36"/>
                                            </p:tgtEl>
                                          </p:cBhvr>
                                        </p:animEffect>
                                      </p:childTnLst>
                                    </p:cTn>
                                  </p:par>
                                  <p:par>
                                    <p:cTn id="45" presetID="2" presetClass="entr" presetSubtype="1" accel="52000" fill="hold" grpId="0" nodeType="withEffect">
                                      <p:stCondLst>
                                        <p:cond delay="100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1000" fill="hold"/>
                                            <p:tgtEl>
                                              <p:spTgt spid="39"/>
                                            </p:tgtEl>
                                            <p:attrNameLst>
                                              <p:attrName>ppt_x</p:attrName>
                                            </p:attrNameLst>
                                          </p:cBhvr>
                                          <p:tavLst>
                                            <p:tav tm="0">
                                              <p:val>
                                                <p:strVal val="#ppt_x"/>
                                              </p:val>
                                            </p:tav>
                                            <p:tav tm="100000">
                                              <p:val>
                                                <p:strVal val="#ppt_x"/>
                                              </p:val>
                                            </p:tav>
                                          </p:tavLst>
                                        </p:anim>
                                        <p:anim calcmode="lin" valueType="num">
                                          <p:cBhvr additive="base">
                                            <p:cTn id="48" dur="1000" fill="hold"/>
                                            <p:tgtEl>
                                              <p:spTgt spid="39"/>
                                            </p:tgtEl>
                                            <p:attrNameLst>
                                              <p:attrName>ppt_y</p:attrName>
                                            </p:attrNameLst>
                                          </p:cBhvr>
                                          <p:tavLst>
                                            <p:tav tm="0">
                                              <p:val>
                                                <p:strVal val="0-#ppt_h/2"/>
                                              </p:val>
                                            </p:tav>
                                            <p:tav tm="100000">
                                              <p:val>
                                                <p:strVal val="#ppt_y"/>
                                              </p:val>
                                            </p:tav>
                                          </p:tavLst>
                                        </p:anim>
                                      </p:childTnLst>
                                    </p:cTn>
                                  </p:par>
                                  <p:par>
                                    <p:cTn id="49" presetID="2" presetClass="entr" presetSubtype="4" accel="52000" fill="hold" grpId="0" nodeType="withEffect">
                                      <p:stCondLst>
                                        <p:cond delay="100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1000" fill="hold"/>
                                            <p:tgtEl>
                                              <p:spTgt spid="38"/>
                                            </p:tgtEl>
                                            <p:attrNameLst>
                                              <p:attrName>ppt_x</p:attrName>
                                            </p:attrNameLst>
                                          </p:cBhvr>
                                          <p:tavLst>
                                            <p:tav tm="0">
                                              <p:val>
                                                <p:strVal val="#ppt_x"/>
                                              </p:val>
                                            </p:tav>
                                            <p:tav tm="100000">
                                              <p:val>
                                                <p:strVal val="#ppt_x"/>
                                              </p:val>
                                            </p:tav>
                                          </p:tavLst>
                                        </p:anim>
                                        <p:anim calcmode="lin" valueType="num">
                                          <p:cBhvr additive="base">
                                            <p:cTn id="52" dur="1000" fill="hold"/>
                                            <p:tgtEl>
                                              <p:spTgt spid="38"/>
                                            </p:tgtEl>
                                            <p:attrNameLst>
                                              <p:attrName>ppt_y</p:attrName>
                                            </p:attrNameLst>
                                          </p:cBhvr>
                                          <p:tavLst>
                                            <p:tav tm="0">
                                              <p:val>
                                                <p:strVal val="1+#ppt_h/2"/>
                                              </p:val>
                                            </p:tav>
                                            <p:tav tm="100000">
                                              <p:val>
                                                <p:strVal val="#ppt_y"/>
                                              </p:val>
                                            </p:tav>
                                          </p:tavLst>
                                        </p:anim>
                                      </p:childTnLst>
                                    </p:cTn>
                                  </p:par>
                                  <p:par>
                                    <p:cTn id="53" presetID="16" presetClass="entr" presetSubtype="37" fill="hold" nodeType="withEffect">
                                      <p:stCondLst>
                                        <p:cond delay="2250"/>
                                      </p:stCondLst>
                                      <p:childTnLst>
                                        <p:set>
                                          <p:cBhvr>
                                            <p:cTn id="54" dur="1" fill="hold">
                                              <p:stCondLst>
                                                <p:cond delay="0"/>
                                              </p:stCondLst>
                                            </p:cTn>
                                            <p:tgtEl>
                                              <p:spTgt spid="41"/>
                                            </p:tgtEl>
                                            <p:attrNameLst>
                                              <p:attrName>style.visibility</p:attrName>
                                            </p:attrNameLst>
                                          </p:cBhvr>
                                          <p:to>
                                            <p:strVal val="visible"/>
                                          </p:to>
                                        </p:set>
                                        <p:animEffect transition="in" filter="barn(outVertical)">
                                          <p:cBhvr>
                                            <p:cTn id="55" dur="1000"/>
                                            <p:tgtEl>
                                              <p:spTgt spid="41"/>
                                            </p:tgtEl>
                                          </p:cBhvr>
                                        </p:animEffect>
                                      </p:childTnLst>
                                    </p:cTn>
                                  </p:par>
                                  <p:par>
                                    <p:cTn id="56" presetID="16" presetClass="entr" presetSubtype="21" fill="hold" nodeType="withEffect">
                                      <p:stCondLst>
                                        <p:cond delay="1750"/>
                                      </p:stCondLst>
                                      <p:childTnLst>
                                        <p:set>
                                          <p:cBhvr>
                                            <p:cTn id="57" dur="1" fill="hold">
                                              <p:stCondLst>
                                                <p:cond delay="0"/>
                                              </p:stCondLst>
                                            </p:cTn>
                                            <p:tgtEl>
                                              <p:spTgt spid="49"/>
                                            </p:tgtEl>
                                            <p:attrNameLst>
                                              <p:attrName>style.visibility</p:attrName>
                                            </p:attrNameLst>
                                          </p:cBhvr>
                                          <p:to>
                                            <p:strVal val="visible"/>
                                          </p:to>
                                        </p:set>
                                        <p:animEffect transition="in" filter="barn(inVertical)">
                                          <p:cBhvr>
                                            <p:cTn id="58"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5" grpId="0" animBg="1"/>
          <p:bldP spid="36" grpId="0" animBg="1"/>
          <p:bldP spid="38" grpId="0"/>
          <p:bldP spid="3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6096000" cy="6858000"/>
          </a:xfrm>
          <a:prstGeom prst="rect">
            <a:avLst/>
          </a:prstGeom>
          <a:gradFill>
            <a:gsLst>
              <a:gs pos="14000">
                <a:srgbClr val="064774"/>
              </a:gs>
              <a:gs pos="100000">
                <a:srgbClr val="021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人"/>
          <p:cNvSpPr/>
          <p:nvPr/>
        </p:nvSpPr>
        <p:spPr bwMode="auto">
          <a:xfrm>
            <a:off x="2328508" y="1958048"/>
            <a:ext cx="1260000" cy="1260000"/>
          </a:xfrm>
          <a:custGeom>
            <a:avLst/>
            <a:gdLst>
              <a:gd name="T0" fmla="*/ 2147483646 w 4137"/>
              <a:gd name="T1" fmla="*/ 2147483646 h 4610"/>
              <a:gd name="T2" fmla="*/ 2147483646 w 4137"/>
              <a:gd name="T3" fmla="*/ 2147483646 h 4610"/>
              <a:gd name="T4" fmla="*/ 492866306 w 4137"/>
              <a:gd name="T5" fmla="*/ 2147483646 h 4610"/>
              <a:gd name="T6" fmla="*/ 1197131142 w 4137"/>
              <a:gd name="T7" fmla="*/ 2147483646 h 4610"/>
              <a:gd name="T8" fmla="*/ 2147483646 w 4137"/>
              <a:gd name="T9" fmla="*/ 2147483646 h 4610"/>
              <a:gd name="T10" fmla="*/ 2147483646 w 4137"/>
              <a:gd name="T11" fmla="*/ 2147483646 h 4610"/>
              <a:gd name="T12" fmla="*/ 2147483646 w 4137"/>
              <a:gd name="T13" fmla="*/ 2147483646 h 4610"/>
              <a:gd name="T14" fmla="*/ 2147483646 w 4137"/>
              <a:gd name="T15" fmla="*/ 2147483646 h 4610"/>
              <a:gd name="T16" fmla="*/ 2147483646 w 4137"/>
              <a:gd name="T17" fmla="*/ 2147483646 h 4610"/>
              <a:gd name="T18" fmla="*/ 2147483646 w 4137"/>
              <a:gd name="T19" fmla="*/ 2147483646 h 4610"/>
              <a:gd name="T20" fmla="*/ 2147483646 w 4137"/>
              <a:gd name="T21" fmla="*/ 2147483646 h 4610"/>
              <a:gd name="T22" fmla="*/ 2147483646 w 4137"/>
              <a:gd name="T23" fmla="*/ 2147483646 h 4610"/>
              <a:gd name="T24" fmla="*/ 2147483646 w 4137"/>
              <a:gd name="T25" fmla="*/ 2147483646 h 4610"/>
              <a:gd name="T26" fmla="*/ 2147483646 w 4137"/>
              <a:gd name="T27" fmla="*/ 2147483646 h 4610"/>
              <a:gd name="T28" fmla="*/ 2147483646 w 4137"/>
              <a:gd name="T29" fmla="*/ 2147483646 h 4610"/>
              <a:gd name="T30" fmla="*/ 2147483646 w 4137"/>
              <a:gd name="T31" fmla="*/ 2147483646 h 4610"/>
              <a:gd name="T32" fmla="*/ 2147483646 w 4137"/>
              <a:gd name="T33" fmla="*/ 2147483646 h 4610"/>
              <a:gd name="T34" fmla="*/ 2147483646 w 4137"/>
              <a:gd name="T35" fmla="*/ 2147483646 h 4610"/>
              <a:gd name="T36" fmla="*/ 2147483646 w 4137"/>
              <a:gd name="T37" fmla="*/ 2147483646 h 4610"/>
              <a:gd name="T38" fmla="*/ 2147483646 w 4137"/>
              <a:gd name="T39" fmla="*/ 2147483646 h 4610"/>
              <a:gd name="T40" fmla="*/ 2147483646 w 4137"/>
              <a:gd name="T41" fmla="*/ 2147483646 h 4610"/>
              <a:gd name="T42" fmla="*/ 2147483646 w 4137"/>
              <a:gd name="T43" fmla="*/ 2147483646 h 4610"/>
              <a:gd name="T44" fmla="*/ 2147483646 w 4137"/>
              <a:gd name="T45" fmla="*/ 2147483646 h 4610"/>
              <a:gd name="T46" fmla="*/ 2147483646 w 4137"/>
              <a:gd name="T47" fmla="*/ 2147483646 h 4610"/>
              <a:gd name="T48" fmla="*/ 2147483646 w 4137"/>
              <a:gd name="T49" fmla="*/ 2147483646 h 4610"/>
              <a:gd name="T50" fmla="*/ 2147483646 w 4137"/>
              <a:gd name="T51" fmla="*/ 2147483646 h 4610"/>
              <a:gd name="T52" fmla="*/ 2147483646 w 4137"/>
              <a:gd name="T53" fmla="*/ 211743436 h 4610"/>
              <a:gd name="T54" fmla="*/ 2147483646 w 4137"/>
              <a:gd name="T55" fmla="*/ 2147483646 h 4610"/>
              <a:gd name="T56" fmla="*/ 2147483646 w 4137"/>
              <a:gd name="T57" fmla="*/ 2147483646 h 4610"/>
              <a:gd name="T58" fmla="*/ 2147483646 w 4137"/>
              <a:gd name="T59" fmla="*/ 2147483646 h 4610"/>
              <a:gd name="T60" fmla="*/ 2147483646 w 4137"/>
              <a:gd name="T61" fmla="*/ 2147483646 h 4610"/>
              <a:gd name="T62" fmla="*/ 2147483646 w 4137"/>
              <a:gd name="T63" fmla="*/ 2147483646 h 4610"/>
              <a:gd name="T64" fmla="*/ 2147483646 w 4137"/>
              <a:gd name="T65" fmla="*/ 2147483646 h 4610"/>
              <a:gd name="T66" fmla="*/ 2147483646 w 4137"/>
              <a:gd name="T67" fmla="*/ 2147483646 h 4610"/>
              <a:gd name="T68" fmla="*/ 2147483646 w 4137"/>
              <a:gd name="T69" fmla="*/ 2147483646 h 4610"/>
              <a:gd name="T70" fmla="*/ 2147483646 w 4137"/>
              <a:gd name="T71" fmla="*/ 2147483646 h 4610"/>
              <a:gd name="T72" fmla="*/ 2147483646 w 4137"/>
              <a:gd name="T73" fmla="*/ 2147483646 h 4610"/>
              <a:gd name="T74" fmla="*/ 2147483646 w 4137"/>
              <a:gd name="T75" fmla="*/ 2147483646 h 4610"/>
              <a:gd name="T76" fmla="*/ 2147483646 w 4137"/>
              <a:gd name="T77" fmla="*/ 2147483646 h 4610"/>
              <a:gd name="T78" fmla="*/ 2147483646 w 4137"/>
              <a:gd name="T79" fmla="*/ 2147483646 h 4610"/>
              <a:gd name="T80" fmla="*/ 2147483646 w 4137"/>
              <a:gd name="T81" fmla="*/ 2147483646 h 4610"/>
              <a:gd name="T82" fmla="*/ 2147483646 w 4137"/>
              <a:gd name="T83" fmla="*/ 2147483646 h 4610"/>
              <a:gd name="T84" fmla="*/ 2147483646 w 4137"/>
              <a:gd name="T85" fmla="*/ 2147483646 h 4610"/>
              <a:gd name="T86" fmla="*/ 2147483646 w 4137"/>
              <a:gd name="T87" fmla="*/ 2147483646 h 4610"/>
              <a:gd name="T88" fmla="*/ 2147483646 w 4137"/>
              <a:gd name="T89" fmla="*/ 2147483646 h 4610"/>
              <a:gd name="T90" fmla="*/ 2147483646 w 4137"/>
              <a:gd name="T91" fmla="*/ 2147483646 h 4610"/>
              <a:gd name="T92" fmla="*/ 2147483646 w 4137"/>
              <a:gd name="T93" fmla="*/ 2147483646 h 4610"/>
              <a:gd name="T94" fmla="*/ 2147483646 w 4137"/>
              <a:gd name="T95" fmla="*/ 2147483646 h 4610"/>
              <a:gd name="T96" fmla="*/ 2147483646 w 4137"/>
              <a:gd name="T97" fmla="*/ 2147483646 h 4610"/>
              <a:gd name="T98" fmla="*/ 2147483646 w 4137"/>
              <a:gd name="T99" fmla="*/ 2147483646 h 4610"/>
              <a:gd name="T100" fmla="*/ 2147483646 w 4137"/>
              <a:gd name="T101" fmla="*/ 2147483646 h 4610"/>
              <a:gd name="T102" fmla="*/ 2147483646 w 4137"/>
              <a:gd name="T103" fmla="*/ 2147483646 h 4610"/>
              <a:gd name="T104" fmla="*/ 2147483646 w 4137"/>
              <a:gd name="T105" fmla="*/ 2147483646 h 4610"/>
              <a:gd name="T106" fmla="*/ 2147483646 w 4137"/>
              <a:gd name="T107" fmla="*/ 2147483646 h 4610"/>
              <a:gd name="T108" fmla="*/ 2147483646 w 4137"/>
              <a:gd name="T109" fmla="*/ 2147483646 h 4610"/>
              <a:gd name="T110" fmla="*/ 2147483646 w 4137"/>
              <a:gd name="T111" fmla="*/ 2147483646 h 4610"/>
              <a:gd name="T112" fmla="*/ 2147483646 w 4137"/>
              <a:gd name="T113" fmla="*/ 2147483646 h 46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137" h="4610">
                <a:moveTo>
                  <a:pt x="178" y="3224"/>
                </a:moveTo>
                <a:lnTo>
                  <a:pt x="178" y="3224"/>
                </a:lnTo>
                <a:lnTo>
                  <a:pt x="303" y="3177"/>
                </a:lnTo>
                <a:lnTo>
                  <a:pt x="425" y="3130"/>
                </a:lnTo>
                <a:lnTo>
                  <a:pt x="655" y="3040"/>
                </a:lnTo>
                <a:lnTo>
                  <a:pt x="762" y="2998"/>
                </a:lnTo>
                <a:lnTo>
                  <a:pt x="863" y="2961"/>
                </a:lnTo>
                <a:lnTo>
                  <a:pt x="910" y="2945"/>
                </a:lnTo>
                <a:lnTo>
                  <a:pt x="957" y="2929"/>
                </a:lnTo>
                <a:lnTo>
                  <a:pt x="1001" y="2915"/>
                </a:lnTo>
                <a:lnTo>
                  <a:pt x="1043" y="2903"/>
                </a:lnTo>
                <a:lnTo>
                  <a:pt x="992" y="3509"/>
                </a:lnTo>
                <a:lnTo>
                  <a:pt x="1187" y="3483"/>
                </a:lnTo>
                <a:lnTo>
                  <a:pt x="1028" y="3637"/>
                </a:lnTo>
                <a:lnTo>
                  <a:pt x="1045" y="3666"/>
                </a:lnTo>
                <a:lnTo>
                  <a:pt x="1096" y="3762"/>
                </a:lnTo>
                <a:lnTo>
                  <a:pt x="1153" y="3868"/>
                </a:lnTo>
                <a:lnTo>
                  <a:pt x="1226" y="3999"/>
                </a:lnTo>
                <a:lnTo>
                  <a:pt x="1311" y="4149"/>
                </a:lnTo>
                <a:lnTo>
                  <a:pt x="1356" y="4227"/>
                </a:lnTo>
                <a:lnTo>
                  <a:pt x="1403" y="4306"/>
                </a:lnTo>
                <a:lnTo>
                  <a:pt x="1450" y="4385"/>
                </a:lnTo>
                <a:lnTo>
                  <a:pt x="1499" y="4463"/>
                </a:lnTo>
                <a:lnTo>
                  <a:pt x="1546" y="4538"/>
                </a:lnTo>
                <a:lnTo>
                  <a:pt x="1594" y="4610"/>
                </a:lnTo>
                <a:lnTo>
                  <a:pt x="7" y="4610"/>
                </a:lnTo>
                <a:lnTo>
                  <a:pt x="3" y="4477"/>
                </a:lnTo>
                <a:lnTo>
                  <a:pt x="1" y="4351"/>
                </a:lnTo>
                <a:lnTo>
                  <a:pt x="0" y="4232"/>
                </a:lnTo>
                <a:lnTo>
                  <a:pt x="2" y="4121"/>
                </a:lnTo>
                <a:lnTo>
                  <a:pt x="5" y="4017"/>
                </a:lnTo>
                <a:lnTo>
                  <a:pt x="10" y="3919"/>
                </a:lnTo>
                <a:lnTo>
                  <a:pt x="14" y="3873"/>
                </a:lnTo>
                <a:lnTo>
                  <a:pt x="17" y="3829"/>
                </a:lnTo>
                <a:lnTo>
                  <a:pt x="22" y="3785"/>
                </a:lnTo>
                <a:lnTo>
                  <a:pt x="27" y="3743"/>
                </a:lnTo>
                <a:lnTo>
                  <a:pt x="32" y="3702"/>
                </a:lnTo>
                <a:lnTo>
                  <a:pt x="39" y="3663"/>
                </a:lnTo>
                <a:lnTo>
                  <a:pt x="45" y="3625"/>
                </a:lnTo>
                <a:lnTo>
                  <a:pt x="52" y="3587"/>
                </a:lnTo>
                <a:lnTo>
                  <a:pt x="60" y="3552"/>
                </a:lnTo>
                <a:lnTo>
                  <a:pt x="68" y="3518"/>
                </a:lnTo>
                <a:lnTo>
                  <a:pt x="76" y="3484"/>
                </a:lnTo>
                <a:lnTo>
                  <a:pt x="85" y="3452"/>
                </a:lnTo>
                <a:lnTo>
                  <a:pt x="95" y="3420"/>
                </a:lnTo>
                <a:lnTo>
                  <a:pt x="105" y="3389"/>
                </a:lnTo>
                <a:lnTo>
                  <a:pt x="116" y="3360"/>
                </a:lnTo>
                <a:lnTo>
                  <a:pt x="127" y="3331"/>
                </a:lnTo>
                <a:lnTo>
                  <a:pt x="139" y="3303"/>
                </a:lnTo>
                <a:lnTo>
                  <a:pt x="152" y="3276"/>
                </a:lnTo>
                <a:lnTo>
                  <a:pt x="165" y="3250"/>
                </a:lnTo>
                <a:lnTo>
                  <a:pt x="178" y="3224"/>
                </a:lnTo>
                <a:close/>
                <a:moveTo>
                  <a:pt x="2357" y="1297"/>
                </a:moveTo>
                <a:lnTo>
                  <a:pt x="2357" y="1297"/>
                </a:lnTo>
                <a:lnTo>
                  <a:pt x="2209" y="1343"/>
                </a:lnTo>
                <a:lnTo>
                  <a:pt x="2135" y="1366"/>
                </a:lnTo>
                <a:lnTo>
                  <a:pt x="2063" y="1385"/>
                </a:lnTo>
                <a:lnTo>
                  <a:pt x="2027" y="1394"/>
                </a:lnTo>
                <a:lnTo>
                  <a:pt x="1992" y="1402"/>
                </a:lnTo>
                <a:lnTo>
                  <a:pt x="1956" y="1409"/>
                </a:lnTo>
                <a:lnTo>
                  <a:pt x="1922" y="1414"/>
                </a:lnTo>
                <a:lnTo>
                  <a:pt x="1888" y="1419"/>
                </a:lnTo>
                <a:lnTo>
                  <a:pt x="1853" y="1422"/>
                </a:lnTo>
                <a:lnTo>
                  <a:pt x="1819" y="1424"/>
                </a:lnTo>
                <a:lnTo>
                  <a:pt x="1786" y="1425"/>
                </a:lnTo>
                <a:lnTo>
                  <a:pt x="1752" y="1424"/>
                </a:lnTo>
                <a:lnTo>
                  <a:pt x="1720" y="1421"/>
                </a:lnTo>
                <a:lnTo>
                  <a:pt x="1688" y="1416"/>
                </a:lnTo>
                <a:lnTo>
                  <a:pt x="1655" y="1409"/>
                </a:lnTo>
                <a:lnTo>
                  <a:pt x="1624" y="1401"/>
                </a:lnTo>
                <a:lnTo>
                  <a:pt x="1593" y="1390"/>
                </a:lnTo>
                <a:lnTo>
                  <a:pt x="1562" y="1377"/>
                </a:lnTo>
                <a:lnTo>
                  <a:pt x="1547" y="1369"/>
                </a:lnTo>
                <a:lnTo>
                  <a:pt x="1533" y="1361"/>
                </a:lnTo>
                <a:lnTo>
                  <a:pt x="1518" y="1352"/>
                </a:lnTo>
                <a:lnTo>
                  <a:pt x="1503" y="1342"/>
                </a:lnTo>
                <a:lnTo>
                  <a:pt x="1489" y="1332"/>
                </a:lnTo>
                <a:lnTo>
                  <a:pt x="1475" y="1322"/>
                </a:lnTo>
                <a:lnTo>
                  <a:pt x="1460" y="1310"/>
                </a:lnTo>
                <a:lnTo>
                  <a:pt x="1446" y="1298"/>
                </a:lnTo>
                <a:lnTo>
                  <a:pt x="1432" y="1286"/>
                </a:lnTo>
                <a:lnTo>
                  <a:pt x="1418" y="1272"/>
                </a:lnTo>
                <a:lnTo>
                  <a:pt x="1405" y="1258"/>
                </a:lnTo>
                <a:lnTo>
                  <a:pt x="1391" y="1242"/>
                </a:lnTo>
                <a:lnTo>
                  <a:pt x="1378" y="1227"/>
                </a:lnTo>
                <a:lnTo>
                  <a:pt x="1365" y="1210"/>
                </a:lnTo>
                <a:lnTo>
                  <a:pt x="1338" y="1175"/>
                </a:lnTo>
                <a:lnTo>
                  <a:pt x="1313" y="1136"/>
                </a:lnTo>
                <a:lnTo>
                  <a:pt x="1312" y="1135"/>
                </a:lnTo>
                <a:lnTo>
                  <a:pt x="1294" y="1104"/>
                </a:lnTo>
                <a:lnTo>
                  <a:pt x="1291" y="1152"/>
                </a:lnTo>
                <a:lnTo>
                  <a:pt x="1289" y="1203"/>
                </a:lnTo>
                <a:lnTo>
                  <a:pt x="1288" y="1260"/>
                </a:lnTo>
                <a:lnTo>
                  <a:pt x="1288" y="1319"/>
                </a:lnTo>
                <a:lnTo>
                  <a:pt x="1288" y="1382"/>
                </a:lnTo>
                <a:lnTo>
                  <a:pt x="1290" y="1447"/>
                </a:lnTo>
                <a:lnTo>
                  <a:pt x="1294" y="1515"/>
                </a:lnTo>
                <a:lnTo>
                  <a:pt x="1299" y="1584"/>
                </a:lnTo>
                <a:lnTo>
                  <a:pt x="1306" y="1654"/>
                </a:lnTo>
                <a:lnTo>
                  <a:pt x="1314" y="1726"/>
                </a:lnTo>
                <a:lnTo>
                  <a:pt x="1326" y="1798"/>
                </a:lnTo>
                <a:lnTo>
                  <a:pt x="1332" y="1834"/>
                </a:lnTo>
                <a:lnTo>
                  <a:pt x="1339" y="1870"/>
                </a:lnTo>
                <a:lnTo>
                  <a:pt x="1347" y="1906"/>
                </a:lnTo>
                <a:lnTo>
                  <a:pt x="1355" y="1941"/>
                </a:lnTo>
                <a:lnTo>
                  <a:pt x="1366" y="1977"/>
                </a:lnTo>
                <a:lnTo>
                  <a:pt x="1375" y="2011"/>
                </a:lnTo>
                <a:lnTo>
                  <a:pt x="1386" y="2045"/>
                </a:lnTo>
                <a:lnTo>
                  <a:pt x="1397" y="2080"/>
                </a:lnTo>
                <a:lnTo>
                  <a:pt x="1410" y="2113"/>
                </a:lnTo>
                <a:lnTo>
                  <a:pt x="1423" y="2146"/>
                </a:lnTo>
                <a:lnTo>
                  <a:pt x="1439" y="2184"/>
                </a:lnTo>
                <a:lnTo>
                  <a:pt x="1456" y="2219"/>
                </a:lnTo>
                <a:lnTo>
                  <a:pt x="1475" y="2254"/>
                </a:lnTo>
                <a:lnTo>
                  <a:pt x="1494" y="2288"/>
                </a:lnTo>
                <a:lnTo>
                  <a:pt x="1514" y="2320"/>
                </a:lnTo>
                <a:lnTo>
                  <a:pt x="1534" y="2351"/>
                </a:lnTo>
                <a:lnTo>
                  <a:pt x="1555" y="2381"/>
                </a:lnTo>
                <a:lnTo>
                  <a:pt x="1578" y="2411"/>
                </a:lnTo>
                <a:lnTo>
                  <a:pt x="1600" y="2439"/>
                </a:lnTo>
                <a:lnTo>
                  <a:pt x="1623" y="2466"/>
                </a:lnTo>
                <a:lnTo>
                  <a:pt x="1646" y="2492"/>
                </a:lnTo>
                <a:lnTo>
                  <a:pt x="1671" y="2517"/>
                </a:lnTo>
                <a:lnTo>
                  <a:pt x="1694" y="2541"/>
                </a:lnTo>
                <a:lnTo>
                  <a:pt x="1718" y="2563"/>
                </a:lnTo>
                <a:lnTo>
                  <a:pt x="1742" y="2585"/>
                </a:lnTo>
                <a:lnTo>
                  <a:pt x="1766" y="2606"/>
                </a:lnTo>
                <a:lnTo>
                  <a:pt x="1749" y="2612"/>
                </a:lnTo>
                <a:lnTo>
                  <a:pt x="1702" y="2625"/>
                </a:lnTo>
                <a:lnTo>
                  <a:pt x="1669" y="2633"/>
                </a:lnTo>
                <a:lnTo>
                  <a:pt x="1630" y="2642"/>
                </a:lnTo>
                <a:lnTo>
                  <a:pt x="1588" y="2651"/>
                </a:lnTo>
                <a:lnTo>
                  <a:pt x="1540" y="2660"/>
                </a:lnTo>
                <a:lnTo>
                  <a:pt x="1490" y="2667"/>
                </a:lnTo>
                <a:lnTo>
                  <a:pt x="1437" y="2674"/>
                </a:lnTo>
                <a:lnTo>
                  <a:pt x="1383" y="2679"/>
                </a:lnTo>
                <a:lnTo>
                  <a:pt x="1355" y="2680"/>
                </a:lnTo>
                <a:lnTo>
                  <a:pt x="1327" y="2681"/>
                </a:lnTo>
                <a:lnTo>
                  <a:pt x="1299" y="2682"/>
                </a:lnTo>
                <a:lnTo>
                  <a:pt x="1271" y="2681"/>
                </a:lnTo>
                <a:lnTo>
                  <a:pt x="1243" y="2680"/>
                </a:lnTo>
                <a:lnTo>
                  <a:pt x="1215" y="2678"/>
                </a:lnTo>
                <a:lnTo>
                  <a:pt x="1188" y="2675"/>
                </a:lnTo>
                <a:lnTo>
                  <a:pt x="1161" y="2672"/>
                </a:lnTo>
                <a:lnTo>
                  <a:pt x="1133" y="2667"/>
                </a:lnTo>
                <a:lnTo>
                  <a:pt x="1108" y="2661"/>
                </a:lnTo>
                <a:lnTo>
                  <a:pt x="1092" y="2656"/>
                </a:lnTo>
                <a:lnTo>
                  <a:pt x="1077" y="2651"/>
                </a:lnTo>
                <a:lnTo>
                  <a:pt x="1062" y="2645"/>
                </a:lnTo>
                <a:lnTo>
                  <a:pt x="1046" y="2637"/>
                </a:lnTo>
                <a:lnTo>
                  <a:pt x="1032" y="2629"/>
                </a:lnTo>
                <a:lnTo>
                  <a:pt x="1018" y="2621"/>
                </a:lnTo>
                <a:lnTo>
                  <a:pt x="1004" y="2612"/>
                </a:lnTo>
                <a:lnTo>
                  <a:pt x="991" y="2602"/>
                </a:lnTo>
                <a:lnTo>
                  <a:pt x="979" y="2591"/>
                </a:lnTo>
                <a:lnTo>
                  <a:pt x="966" y="2579"/>
                </a:lnTo>
                <a:lnTo>
                  <a:pt x="942" y="2556"/>
                </a:lnTo>
                <a:lnTo>
                  <a:pt x="920" y="2532"/>
                </a:lnTo>
                <a:lnTo>
                  <a:pt x="901" y="2507"/>
                </a:lnTo>
                <a:lnTo>
                  <a:pt x="883" y="2481"/>
                </a:lnTo>
                <a:lnTo>
                  <a:pt x="867" y="2456"/>
                </a:lnTo>
                <a:lnTo>
                  <a:pt x="853" y="2431"/>
                </a:lnTo>
                <a:lnTo>
                  <a:pt x="840" y="2408"/>
                </a:lnTo>
                <a:lnTo>
                  <a:pt x="830" y="2386"/>
                </a:lnTo>
                <a:lnTo>
                  <a:pt x="823" y="2365"/>
                </a:lnTo>
                <a:lnTo>
                  <a:pt x="817" y="2348"/>
                </a:lnTo>
                <a:lnTo>
                  <a:pt x="814" y="2334"/>
                </a:lnTo>
                <a:lnTo>
                  <a:pt x="807" y="2272"/>
                </a:lnTo>
                <a:lnTo>
                  <a:pt x="801" y="2208"/>
                </a:lnTo>
                <a:lnTo>
                  <a:pt x="796" y="2141"/>
                </a:lnTo>
                <a:lnTo>
                  <a:pt x="793" y="2072"/>
                </a:lnTo>
                <a:lnTo>
                  <a:pt x="792" y="2002"/>
                </a:lnTo>
                <a:lnTo>
                  <a:pt x="792" y="1929"/>
                </a:lnTo>
                <a:lnTo>
                  <a:pt x="794" y="1855"/>
                </a:lnTo>
                <a:lnTo>
                  <a:pt x="797" y="1781"/>
                </a:lnTo>
                <a:lnTo>
                  <a:pt x="801" y="1704"/>
                </a:lnTo>
                <a:lnTo>
                  <a:pt x="807" y="1627"/>
                </a:lnTo>
                <a:lnTo>
                  <a:pt x="814" y="1550"/>
                </a:lnTo>
                <a:lnTo>
                  <a:pt x="823" y="1474"/>
                </a:lnTo>
                <a:lnTo>
                  <a:pt x="833" y="1396"/>
                </a:lnTo>
                <a:lnTo>
                  <a:pt x="844" y="1319"/>
                </a:lnTo>
                <a:lnTo>
                  <a:pt x="857" y="1242"/>
                </a:lnTo>
                <a:lnTo>
                  <a:pt x="870" y="1168"/>
                </a:lnTo>
                <a:lnTo>
                  <a:pt x="885" y="1093"/>
                </a:lnTo>
                <a:lnTo>
                  <a:pt x="901" y="1020"/>
                </a:lnTo>
                <a:lnTo>
                  <a:pt x="918" y="949"/>
                </a:lnTo>
                <a:lnTo>
                  <a:pt x="935" y="880"/>
                </a:lnTo>
                <a:lnTo>
                  <a:pt x="955" y="812"/>
                </a:lnTo>
                <a:lnTo>
                  <a:pt x="975" y="748"/>
                </a:lnTo>
                <a:lnTo>
                  <a:pt x="996" y="685"/>
                </a:lnTo>
                <a:lnTo>
                  <a:pt x="1018" y="626"/>
                </a:lnTo>
                <a:lnTo>
                  <a:pt x="1041" y="570"/>
                </a:lnTo>
                <a:lnTo>
                  <a:pt x="1066" y="517"/>
                </a:lnTo>
                <a:lnTo>
                  <a:pt x="1078" y="492"/>
                </a:lnTo>
                <a:lnTo>
                  <a:pt x="1090" y="468"/>
                </a:lnTo>
                <a:lnTo>
                  <a:pt x="1103" y="445"/>
                </a:lnTo>
                <a:lnTo>
                  <a:pt x="1116" y="423"/>
                </a:lnTo>
                <a:lnTo>
                  <a:pt x="1129" y="402"/>
                </a:lnTo>
                <a:lnTo>
                  <a:pt x="1142" y="382"/>
                </a:lnTo>
                <a:lnTo>
                  <a:pt x="1155" y="364"/>
                </a:lnTo>
                <a:lnTo>
                  <a:pt x="1170" y="346"/>
                </a:lnTo>
                <a:lnTo>
                  <a:pt x="1184" y="330"/>
                </a:lnTo>
                <a:lnTo>
                  <a:pt x="1198" y="314"/>
                </a:lnTo>
                <a:lnTo>
                  <a:pt x="1212" y="300"/>
                </a:lnTo>
                <a:lnTo>
                  <a:pt x="1226" y="287"/>
                </a:lnTo>
                <a:lnTo>
                  <a:pt x="1248" y="269"/>
                </a:lnTo>
                <a:lnTo>
                  <a:pt x="1272" y="252"/>
                </a:lnTo>
                <a:lnTo>
                  <a:pt x="1295" y="235"/>
                </a:lnTo>
                <a:lnTo>
                  <a:pt x="1319" y="218"/>
                </a:lnTo>
                <a:lnTo>
                  <a:pt x="1343" y="202"/>
                </a:lnTo>
                <a:lnTo>
                  <a:pt x="1369" y="187"/>
                </a:lnTo>
                <a:lnTo>
                  <a:pt x="1395" y="173"/>
                </a:lnTo>
                <a:lnTo>
                  <a:pt x="1421" y="159"/>
                </a:lnTo>
                <a:lnTo>
                  <a:pt x="1447" y="146"/>
                </a:lnTo>
                <a:lnTo>
                  <a:pt x="1475" y="133"/>
                </a:lnTo>
                <a:lnTo>
                  <a:pt x="1502" y="121"/>
                </a:lnTo>
                <a:lnTo>
                  <a:pt x="1530" y="108"/>
                </a:lnTo>
                <a:lnTo>
                  <a:pt x="1558" y="97"/>
                </a:lnTo>
                <a:lnTo>
                  <a:pt x="1587" y="87"/>
                </a:lnTo>
                <a:lnTo>
                  <a:pt x="1616" y="77"/>
                </a:lnTo>
                <a:lnTo>
                  <a:pt x="1645" y="68"/>
                </a:lnTo>
                <a:lnTo>
                  <a:pt x="1675" y="60"/>
                </a:lnTo>
                <a:lnTo>
                  <a:pt x="1705" y="51"/>
                </a:lnTo>
                <a:lnTo>
                  <a:pt x="1735" y="44"/>
                </a:lnTo>
                <a:lnTo>
                  <a:pt x="1765" y="37"/>
                </a:lnTo>
                <a:lnTo>
                  <a:pt x="1796" y="31"/>
                </a:lnTo>
                <a:lnTo>
                  <a:pt x="1827" y="25"/>
                </a:lnTo>
                <a:lnTo>
                  <a:pt x="1858" y="20"/>
                </a:lnTo>
                <a:lnTo>
                  <a:pt x="1890" y="15"/>
                </a:lnTo>
                <a:lnTo>
                  <a:pt x="1921" y="11"/>
                </a:lnTo>
                <a:lnTo>
                  <a:pt x="1952" y="8"/>
                </a:lnTo>
                <a:lnTo>
                  <a:pt x="1985" y="5"/>
                </a:lnTo>
                <a:lnTo>
                  <a:pt x="2016" y="3"/>
                </a:lnTo>
                <a:lnTo>
                  <a:pt x="2081" y="0"/>
                </a:lnTo>
                <a:lnTo>
                  <a:pt x="2145" y="0"/>
                </a:lnTo>
                <a:lnTo>
                  <a:pt x="2209" y="3"/>
                </a:lnTo>
                <a:lnTo>
                  <a:pt x="2273" y="7"/>
                </a:lnTo>
                <a:lnTo>
                  <a:pt x="2306" y="11"/>
                </a:lnTo>
                <a:lnTo>
                  <a:pt x="2338" y="15"/>
                </a:lnTo>
                <a:lnTo>
                  <a:pt x="2369" y="20"/>
                </a:lnTo>
                <a:lnTo>
                  <a:pt x="2402" y="25"/>
                </a:lnTo>
                <a:lnTo>
                  <a:pt x="2433" y="31"/>
                </a:lnTo>
                <a:lnTo>
                  <a:pt x="2464" y="37"/>
                </a:lnTo>
                <a:lnTo>
                  <a:pt x="2497" y="44"/>
                </a:lnTo>
                <a:lnTo>
                  <a:pt x="2528" y="51"/>
                </a:lnTo>
                <a:lnTo>
                  <a:pt x="2558" y="59"/>
                </a:lnTo>
                <a:lnTo>
                  <a:pt x="2590" y="68"/>
                </a:lnTo>
                <a:lnTo>
                  <a:pt x="2620" y="77"/>
                </a:lnTo>
                <a:lnTo>
                  <a:pt x="2650" y="87"/>
                </a:lnTo>
                <a:lnTo>
                  <a:pt x="2680" y="98"/>
                </a:lnTo>
                <a:lnTo>
                  <a:pt x="2710" y="109"/>
                </a:lnTo>
                <a:lnTo>
                  <a:pt x="2740" y="121"/>
                </a:lnTo>
                <a:lnTo>
                  <a:pt x="2768" y="134"/>
                </a:lnTo>
                <a:lnTo>
                  <a:pt x="2798" y="147"/>
                </a:lnTo>
                <a:lnTo>
                  <a:pt x="2826" y="160"/>
                </a:lnTo>
                <a:lnTo>
                  <a:pt x="2854" y="174"/>
                </a:lnTo>
                <a:lnTo>
                  <a:pt x="2881" y="189"/>
                </a:lnTo>
                <a:lnTo>
                  <a:pt x="2909" y="204"/>
                </a:lnTo>
                <a:lnTo>
                  <a:pt x="2936" y="220"/>
                </a:lnTo>
                <a:lnTo>
                  <a:pt x="2962" y="238"/>
                </a:lnTo>
                <a:lnTo>
                  <a:pt x="2987" y="255"/>
                </a:lnTo>
                <a:lnTo>
                  <a:pt x="3014" y="273"/>
                </a:lnTo>
                <a:lnTo>
                  <a:pt x="3038" y="291"/>
                </a:lnTo>
                <a:lnTo>
                  <a:pt x="3062" y="310"/>
                </a:lnTo>
                <a:lnTo>
                  <a:pt x="3086" y="331"/>
                </a:lnTo>
                <a:lnTo>
                  <a:pt x="3103" y="346"/>
                </a:lnTo>
                <a:lnTo>
                  <a:pt x="3119" y="361"/>
                </a:lnTo>
                <a:lnTo>
                  <a:pt x="3134" y="378"/>
                </a:lnTo>
                <a:lnTo>
                  <a:pt x="3149" y="396"/>
                </a:lnTo>
                <a:lnTo>
                  <a:pt x="3164" y="415"/>
                </a:lnTo>
                <a:lnTo>
                  <a:pt x="3178" y="436"/>
                </a:lnTo>
                <a:lnTo>
                  <a:pt x="3192" y="457"/>
                </a:lnTo>
                <a:lnTo>
                  <a:pt x="3207" y="479"/>
                </a:lnTo>
                <a:lnTo>
                  <a:pt x="3220" y="502"/>
                </a:lnTo>
                <a:lnTo>
                  <a:pt x="3233" y="526"/>
                </a:lnTo>
                <a:lnTo>
                  <a:pt x="3245" y="551"/>
                </a:lnTo>
                <a:lnTo>
                  <a:pt x="3257" y="577"/>
                </a:lnTo>
                <a:lnTo>
                  <a:pt x="3269" y="603"/>
                </a:lnTo>
                <a:lnTo>
                  <a:pt x="3280" y="631"/>
                </a:lnTo>
                <a:lnTo>
                  <a:pt x="3291" y="660"/>
                </a:lnTo>
                <a:lnTo>
                  <a:pt x="3302" y="688"/>
                </a:lnTo>
                <a:lnTo>
                  <a:pt x="3322" y="749"/>
                </a:lnTo>
                <a:lnTo>
                  <a:pt x="3340" y="812"/>
                </a:lnTo>
                <a:lnTo>
                  <a:pt x="3357" y="878"/>
                </a:lnTo>
                <a:lnTo>
                  <a:pt x="3373" y="946"/>
                </a:lnTo>
                <a:lnTo>
                  <a:pt x="3387" y="1016"/>
                </a:lnTo>
                <a:lnTo>
                  <a:pt x="3400" y="1088"/>
                </a:lnTo>
                <a:lnTo>
                  <a:pt x="3411" y="1162"/>
                </a:lnTo>
                <a:lnTo>
                  <a:pt x="3421" y="1237"/>
                </a:lnTo>
                <a:lnTo>
                  <a:pt x="3426" y="1288"/>
                </a:lnTo>
                <a:lnTo>
                  <a:pt x="3432" y="1356"/>
                </a:lnTo>
                <a:lnTo>
                  <a:pt x="3437" y="1436"/>
                </a:lnTo>
                <a:lnTo>
                  <a:pt x="3441" y="1529"/>
                </a:lnTo>
                <a:lnTo>
                  <a:pt x="3445" y="1632"/>
                </a:lnTo>
                <a:lnTo>
                  <a:pt x="3446" y="1740"/>
                </a:lnTo>
                <a:lnTo>
                  <a:pt x="3446" y="1853"/>
                </a:lnTo>
                <a:lnTo>
                  <a:pt x="3445" y="1910"/>
                </a:lnTo>
                <a:lnTo>
                  <a:pt x="3444" y="1966"/>
                </a:lnTo>
                <a:lnTo>
                  <a:pt x="3441" y="2023"/>
                </a:lnTo>
                <a:lnTo>
                  <a:pt x="3438" y="2080"/>
                </a:lnTo>
                <a:lnTo>
                  <a:pt x="3434" y="2134"/>
                </a:lnTo>
                <a:lnTo>
                  <a:pt x="3430" y="2189"/>
                </a:lnTo>
                <a:lnTo>
                  <a:pt x="3424" y="2240"/>
                </a:lnTo>
                <a:lnTo>
                  <a:pt x="3417" y="2291"/>
                </a:lnTo>
                <a:lnTo>
                  <a:pt x="3409" y="2339"/>
                </a:lnTo>
                <a:lnTo>
                  <a:pt x="3401" y="2385"/>
                </a:lnTo>
                <a:lnTo>
                  <a:pt x="3390" y="2428"/>
                </a:lnTo>
                <a:lnTo>
                  <a:pt x="3378" y="2467"/>
                </a:lnTo>
                <a:lnTo>
                  <a:pt x="3372" y="2486"/>
                </a:lnTo>
                <a:lnTo>
                  <a:pt x="3366" y="2504"/>
                </a:lnTo>
                <a:lnTo>
                  <a:pt x="3359" y="2520"/>
                </a:lnTo>
                <a:lnTo>
                  <a:pt x="3352" y="2536"/>
                </a:lnTo>
                <a:lnTo>
                  <a:pt x="3345" y="2550"/>
                </a:lnTo>
                <a:lnTo>
                  <a:pt x="3337" y="2563"/>
                </a:lnTo>
                <a:lnTo>
                  <a:pt x="3329" y="2576"/>
                </a:lnTo>
                <a:lnTo>
                  <a:pt x="3320" y="2588"/>
                </a:lnTo>
                <a:lnTo>
                  <a:pt x="3312" y="2598"/>
                </a:lnTo>
                <a:lnTo>
                  <a:pt x="3302" y="2607"/>
                </a:lnTo>
                <a:lnTo>
                  <a:pt x="3292" y="2614"/>
                </a:lnTo>
                <a:lnTo>
                  <a:pt x="3282" y="2621"/>
                </a:lnTo>
                <a:lnTo>
                  <a:pt x="3259" y="2632"/>
                </a:lnTo>
                <a:lnTo>
                  <a:pt x="3236" y="2643"/>
                </a:lnTo>
                <a:lnTo>
                  <a:pt x="3212" y="2652"/>
                </a:lnTo>
                <a:lnTo>
                  <a:pt x="3187" y="2661"/>
                </a:lnTo>
                <a:lnTo>
                  <a:pt x="3162" y="2668"/>
                </a:lnTo>
                <a:lnTo>
                  <a:pt x="3137" y="2675"/>
                </a:lnTo>
                <a:lnTo>
                  <a:pt x="3111" y="2681"/>
                </a:lnTo>
                <a:lnTo>
                  <a:pt x="3084" y="2686"/>
                </a:lnTo>
                <a:lnTo>
                  <a:pt x="3057" y="2691"/>
                </a:lnTo>
                <a:lnTo>
                  <a:pt x="3031" y="2694"/>
                </a:lnTo>
                <a:lnTo>
                  <a:pt x="3004" y="2697"/>
                </a:lnTo>
                <a:lnTo>
                  <a:pt x="2976" y="2698"/>
                </a:lnTo>
                <a:lnTo>
                  <a:pt x="2949" y="2699"/>
                </a:lnTo>
                <a:lnTo>
                  <a:pt x="2922" y="2700"/>
                </a:lnTo>
                <a:lnTo>
                  <a:pt x="2895" y="2700"/>
                </a:lnTo>
                <a:lnTo>
                  <a:pt x="2867" y="2699"/>
                </a:lnTo>
                <a:lnTo>
                  <a:pt x="2813" y="2696"/>
                </a:lnTo>
                <a:lnTo>
                  <a:pt x="2759" y="2689"/>
                </a:lnTo>
                <a:lnTo>
                  <a:pt x="2707" y="2682"/>
                </a:lnTo>
                <a:lnTo>
                  <a:pt x="2655" y="2674"/>
                </a:lnTo>
                <a:lnTo>
                  <a:pt x="2607" y="2664"/>
                </a:lnTo>
                <a:lnTo>
                  <a:pt x="2560" y="2653"/>
                </a:lnTo>
                <a:lnTo>
                  <a:pt x="2516" y="2642"/>
                </a:lnTo>
                <a:lnTo>
                  <a:pt x="2475" y="2630"/>
                </a:lnTo>
                <a:lnTo>
                  <a:pt x="2502" y="2609"/>
                </a:lnTo>
                <a:lnTo>
                  <a:pt x="2527" y="2586"/>
                </a:lnTo>
                <a:lnTo>
                  <a:pt x="2553" y="2563"/>
                </a:lnTo>
                <a:lnTo>
                  <a:pt x="2578" y="2538"/>
                </a:lnTo>
                <a:lnTo>
                  <a:pt x="2605" y="2513"/>
                </a:lnTo>
                <a:lnTo>
                  <a:pt x="2630" y="2486"/>
                </a:lnTo>
                <a:lnTo>
                  <a:pt x="2654" y="2457"/>
                </a:lnTo>
                <a:lnTo>
                  <a:pt x="2679" y="2428"/>
                </a:lnTo>
                <a:lnTo>
                  <a:pt x="2703" y="2397"/>
                </a:lnTo>
                <a:lnTo>
                  <a:pt x="2726" y="2365"/>
                </a:lnTo>
                <a:lnTo>
                  <a:pt x="2749" y="2332"/>
                </a:lnTo>
                <a:lnTo>
                  <a:pt x="2770" y="2298"/>
                </a:lnTo>
                <a:lnTo>
                  <a:pt x="2792" y="2261"/>
                </a:lnTo>
                <a:lnTo>
                  <a:pt x="2811" y="2224"/>
                </a:lnTo>
                <a:lnTo>
                  <a:pt x="2830" y="2186"/>
                </a:lnTo>
                <a:lnTo>
                  <a:pt x="2847" y="2146"/>
                </a:lnTo>
                <a:lnTo>
                  <a:pt x="2859" y="2117"/>
                </a:lnTo>
                <a:lnTo>
                  <a:pt x="2870" y="2088"/>
                </a:lnTo>
                <a:lnTo>
                  <a:pt x="2880" y="2058"/>
                </a:lnTo>
                <a:lnTo>
                  <a:pt x="2890" y="2028"/>
                </a:lnTo>
                <a:lnTo>
                  <a:pt x="2899" y="1998"/>
                </a:lnTo>
                <a:lnTo>
                  <a:pt x="2908" y="1967"/>
                </a:lnTo>
                <a:lnTo>
                  <a:pt x="2923" y="1906"/>
                </a:lnTo>
                <a:lnTo>
                  <a:pt x="2936" y="1843"/>
                </a:lnTo>
                <a:lnTo>
                  <a:pt x="2947" y="1780"/>
                </a:lnTo>
                <a:lnTo>
                  <a:pt x="2957" y="1717"/>
                </a:lnTo>
                <a:lnTo>
                  <a:pt x="2964" y="1654"/>
                </a:lnTo>
                <a:lnTo>
                  <a:pt x="2970" y="1593"/>
                </a:lnTo>
                <a:lnTo>
                  <a:pt x="2975" y="1532"/>
                </a:lnTo>
                <a:lnTo>
                  <a:pt x="2978" y="1472"/>
                </a:lnTo>
                <a:lnTo>
                  <a:pt x="2981" y="1414"/>
                </a:lnTo>
                <a:lnTo>
                  <a:pt x="2982" y="1358"/>
                </a:lnTo>
                <a:lnTo>
                  <a:pt x="2982" y="1303"/>
                </a:lnTo>
                <a:lnTo>
                  <a:pt x="2982" y="1252"/>
                </a:lnTo>
                <a:lnTo>
                  <a:pt x="2980" y="1203"/>
                </a:lnTo>
                <a:lnTo>
                  <a:pt x="2979" y="1203"/>
                </a:lnTo>
                <a:lnTo>
                  <a:pt x="2959" y="1200"/>
                </a:lnTo>
                <a:lnTo>
                  <a:pt x="2939" y="1198"/>
                </a:lnTo>
                <a:lnTo>
                  <a:pt x="2897" y="1196"/>
                </a:lnTo>
                <a:lnTo>
                  <a:pt x="2894" y="1195"/>
                </a:lnTo>
                <a:lnTo>
                  <a:pt x="2868" y="1195"/>
                </a:lnTo>
                <a:lnTo>
                  <a:pt x="2862" y="1195"/>
                </a:lnTo>
                <a:lnTo>
                  <a:pt x="2839" y="1196"/>
                </a:lnTo>
                <a:lnTo>
                  <a:pt x="2832" y="1196"/>
                </a:lnTo>
                <a:lnTo>
                  <a:pt x="2805" y="1197"/>
                </a:lnTo>
                <a:lnTo>
                  <a:pt x="2776" y="1199"/>
                </a:lnTo>
                <a:lnTo>
                  <a:pt x="2749" y="1202"/>
                </a:lnTo>
                <a:lnTo>
                  <a:pt x="2721" y="1206"/>
                </a:lnTo>
                <a:lnTo>
                  <a:pt x="2719" y="1206"/>
                </a:lnTo>
                <a:lnTo>
                  <a:pt x="2693" y="1210"/>
                </a:lnTo>
                <a:lnTo>
                  <a:pt x="2689" y="1211"/>
                </a:lnTo>
                <a:lnTo>
                  <a:pt x="2662" y="1216"/>
                </a:lnTo>
                <a:lnTo>
                  <a:pt x="2658" y="1217"/>
                </a:lnTo>
                <a:lnTo>
                  <a:pt x="2605" y="1228"/>
                </a:lnTo>
                <a:lnTo>
                  <a:pt x="2550" y="1241"/>
                </a:lnTo>
                <a:lnTo>
                  <a:pt x="2542" y="1243"/>
                </a:lnTo>
                <a:lnTo>
                  <a:pt x="2519" y="1249"/>
                </a:lnTo>
                <a:lnTo>
                  <a:pt x="2511" y="1252"/>
                </a:lnTo>
                <a:lnTo>
                  <a:pt x="2489" y="1258"/>
                </a:lnTo>
                <a:lnTo>
                  <a:pt x="2478" y="1261"/>
                </a:lnTo>
                <a:lnTo>
                  <a:pt x="2457" y="1267"/>
                </a:lnTo>
                <a:lnTo>
                  <a:pt x="2428" y="1275"/>
                </a:lnTo>
                <a:lnTo>
                  <a:pt x="2399" y="1284"/>
                </a:lnTo>
                <a:lnTo>
                  <a:pt x="2398" y="1284"/>
                </a:lnTo>
                <a:lnTo>
                  <a:pt x="2382" y="1289"/>
                </a:lnTo>
                <a:lnTo>
                  <a:pt x="2360" y="1296"/>
                </a:lnTo>
                <a:lnTo>
                  <a:pt x="2357" y="1297"/>
                </a:lnTo>
                <a:close/>
                <a:moveTo>
                  <a:pt x="1100" y="2888"/>
                </a:moveTo>
                <a:lnTo>
                  <a:pt x="1082" y="3411"/>
                </a:lnTo>
                <a:lnTo>
                  <a:pt x="1307" y="3380"/>
                </a:lnTo>
                <a:lnTo>
                  <a:pt x="1342" y="3454"/>
                </a:lnTo>
                <a:lnTo>
                  <a:pt x="1136" y="3653"/>
                </a:lnTo>
                <a:lnTo>
                  <a:pt x="1219" y="3810"/>
                </a:lnTo>
                <a:lnTo>
                  <a:pt x="1349" y="4057"/>
                </a:lnTo>
                <a:lnTo>
                  <a:pt x="1501" y="4342"/>
                </a:lnTo>
                <a:lnTo>
                  <a:pt x="1576" y="4481"/>
                </a:lnTo>
                <a:lnTo>
                  <a:pt x="1647" y="4610"/>
                </a:lnTo>
                <a:lnTo>
                  <a:pt x="2589" y="4610"/>
                </a:lnTo>
                <a:lnTo>
                  <a:pt x="2660" y="4481"/>
                </a:lnTo>
                <a:lnTo>
                  <a:pt x="2735" y="4342"/>
                </a:lnTo>
                <a:lnTo>
                  <a:pt x="2886" y="4057"/>
                </a:lnTo>
                <a:lnTo>
                  <a:pt x="3017" y="3810"/>
                </a:lnTo>
                <a:lnTo>
                  <a:pt x="3100" y="3653"/>
                </a:lnTo>
                <a:lnTo>
                  <a:pt x="2894" y="3454"/>
                </a:lnTo>
                <a:lnTo>
                  <a:pt x="2929" y="3380"/>
                </a:lnTo>
                <a:lnTo>
                  <a:pt x="3154" y="3411"/>
                </a:lnTo>
                <a:lnTo>
                  <a:pt x="3136" y="2890"/>
                </a:lnTo>
                <a:lnTo>
                  <a:pt x="3127" y="2888"/>
                </a:lnTo>
                <a:lnTo>
                  <a:pt x="2917" y="2888"/>
                </a:lnTo>
                <a:lnTo>
                  <a:pt x="2547" y="3710"/>
                </a:lnTo>
                <a:lnTo>
                  <a:pt x="2135" y="4497"/>
                </a:lnTo>
                <a:lnTo>
                  <a:pt x="1705" y="3732"/>
                </a:lnTo>
                <a:lnTo>
                  <a:pt x="1325" y="2886"/>
                </a:lnTo>
                <a:lnTo>
                  <a:pt x="1110" y="2885"/>
                </a:lnTo>
                <a:lnTo>
                  <a:pt x="1100" y="2888"/>
                </a:lnTo>
                <a:close/>
                <a:moveTo>
                  <a:pt x="3192" y="2901"/>
                </a:moveTo>
                <a:lnTo>
                  <a:pt x="3192" y="2901"/>
                </a:lnTo>
                <a:lnTo>
                  <a:pt x="3280" y="2920"/>
                </a:lnTo>
                <a:lnTo>
                  <a:pt x="3370" y="2940"/>
                </a:lnTo>
                <a:lnTo>
                  <a:pt x="3463" y="2963"/>
                </a:lnTo>
                <a:lnTo>
                  <a:pt x="3558" y="2987"/>
                </a:lnTo>
                <a:lnTo>
                  <a:pt x="3745" y="3035"/>
                </a:lnTo>
                <a:lnTo>
                  <a:pt x="3836" y="3057"/>
                </a:lnTo>
                <a:lnTo>
                  <a:pt x="3924" y="3077"/>
                </a:lnTo>
                <a:lnTo>
                  <a:pt x="3943" y="3115"/>
                </a:lnTo>
                <a:lnTo>
                  <a:pt x="3961" y="3152"/>
                </a:lnTo>
                <a:lnTo>
                  <a:pt x="3979" y="3191"/>
                </a:lnTo>
                <a:lnTo>
                  <a:pt x="3995" y="3232"/>
                </a:lnTo>
                <a:lnTo>
                  <a:pt x="4011" y="3273"/>
                </a:lnTo>
                <a:lnTo>
                  <a:pt x="4024" y="3315"/>
                </a:lnTo>
                <a:lnTo>
                  <a:pt x="4037" y="3358"/>
                </a:lnTo>
                <a:lnTo>
                  <a:pt x="4049" y="3401"/>
                </a:lnTo>
                <a:lnTo>
                  <a:pt x="4060" y="3446"/>
                </a:lnTo>
                <a:lnTo>
                  <a:pt x="4070" y="3490"/>
                </a:lnTo>
                <a:lnTo>
                  <a:pt x="4079" y="3537"/>
                </a:lnTo>
                <a:lnTo>
                  <a:pt x="4088" y="3583"/>
                </a:lnTo>
                <a:lnTo>
                  <a:pt x="4095" y="3630"/>
                </a:lnTo>
                <a:lnTo>
                  <a:pt x="4102" y="3677"/>
                </a:lnTo>
                <a:lnTo>
                  <a:pt x="4108" y="3726"/>
                </a:lnTo>
                <a:lnTo>
                  <a:pt x="4114" y="3775"/>
                </a:lnTo>
                <a:lnTo>
                  <a:pt x="4119" y="3825"/>
                </a:lnTo>
                <a:lnTo>
                  <a:pt x="4123" y="3874"/>
                </a:lnTo>
                <a:lnTo>
                  <a:pt x="4129" y="3975"/>
                </a:lnTo>
                <a:lnTo>
                  <a:pt x="4134" y="4078"/>
                </a:lnTo>
                <a:lnTo>
                  <a:pt x="4136" y="4183"/>
                </a:lnTo>
                <a:lnTo>
                  <a:pt x="4137" y="4288"/>
                </a:lnTo>
                <a:lnTo>
                  <a:pt x="4137" y="4395"/>
                </a:lnTo>
                <a:lnTo>
                  <a:pt x="4135" y="4502"/>
                </a:lnTo>
                <a:lnTo>
                  <a:pt x="4133" y="4610"/>
                </a:lnTo>
                <a:lnTo>
                  <a:pt x="2642" y="4610"/>
                </a:lnTo>
                <a:lnTo>
                  <a:pt x="2690" y="4538"/>
                </a:lnTo>
                <a:lnTo>
                  <a:pt x="2737" y="4463"/>
                </a:lnTo>
                <a:lnTo>
                  <a:pt x="2785" y="4385"/>
                </a:lnTo>
                <a:lnTo>
                  <a:pt x="2833" y="4306"/>
                </a:lnTo>
                <a:lnTo>
                  <a:pt x="2879" y="4227"/>
                </a:lnTo>
                <a:lnTo>
                  <a:pt x="2925" y="4149"/>
                </a:lnTo>
                <a:lnTo>
                  <a:pt x="3010" y="3999"/>
                </a:lnTo>
                <a:lnTo>
                  <a:pt x="3082" y="3868"/>
                </a:lnTo>
                <a:lnTo>
                  <a:pt x="3140" y="3762"/>
                </a:lnTo>
                <a:lnTo>
                  <a:pt x="3190" y="3666"/>
                </a:lnTo>
                <a:lnTo>
                  <a:pt x="3208" y="3637"/>
                </a:lnTo>
                <a:lnTo>
                  <a:pt x="3049" y="3483"/>
                </a:lnTo>
                <a:lnTo>
                  <a:pt x="3244" y="3509"/>
                </a:lnTo>
                <a:lnTo>
                  <a:pt x="3192" y="290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5" name="人"/>
          <p:cNvSpPr/>
          <p:nvPr/>
        </p:nvSpPr>
        <p:spPr bwMode="auto">
          <a:xfrm>
            <a:off x="8419145" y="1886048"/>
            <a:ext cx="1332000" cy="1332000"/>
          </a:xfrm>
          <a:custGeom>
            <a:avLst/>
            <a:gdLst>
              <a:gd name="T0" fmla="*/ 1252613 w 1933575"/>
              <a:gd name="T1" fmla="*/ 1198604 h 2176463"/>
              <a:gd name="T2" fmla="*/ 1489555 w 1933575"/>
              <a:gd name="T3" fmla="*/ 1325509 h 2176463"/>
              <a:gd name="T4" fmla="*/ 1551222 w 1933575"/>
              <a:gd name="T5" fmla="*/ 1386270 h 2176463"/>
              <a:gd name="T6" fmla="*/ 1614105 w 1933575"/>
              <a:gd name="T7" fmla="*/ 1571679 h 2176463"/>
              <a:gd name="T8" fmla="*/ 1310633 w 1933575"/>
              <a:gd name="T9" fmla="*/ 1468732 h 2176463"/>
              <a:gd name="T10" fmla="*/ 23456 w 1933575"/>
              <a:gd name="T11" fmla="*/ 1795977 h 2176463"/>
              <a:gd name="T12" fmla="*/ 116411 w 1933575"/>
              <a:gd name="T13" fmla="*/ 1445816 h 2176463"/>
              <a:gd name="T14" fmla="*/ 156547 w 1933575"/>
              <a:gd name="T15" fmla="*/ 1362833 h 2176463"/>
              <a:gd name="T16" fmla="*/ 263402 w 1933575"/>
              <a:gd name="T17" fmla="*/ 1288530 h 2176463"/>
              <a:gd name="T18" fmla="*/ 1164090 w 1933575"/>
              <a:gd name="T19" fmla="*/ 1157113 h 2176463"/>
              <a:gd name="T20" fmla="*/ 603663 w 1933575"/>
              <a:gd name="T21" fmla="*/ 1123931 h 2176463"/>
              <a:gd name="T22" fmla="*/ 1105535 w 1933575"/>
              <a:gd name="T23" fmla="*/ 261375 h 2176463"/>
              <a:gd name="T24" fmla="*/ 1146886 w 1933575"/>
              <a:gd name="T25" fmla="*/ 328540 h 2176463"/>
              <a:gd name="T26" fmla="*/ 1189975 w 1933575"/>
              <a:gd name="T27" fmla="*/ 532118 h 2176463"/>
              <a:gd name="T28" fmla="*/ 1239665 w 1933575"/>
              <a:gd name="T29" fmla="*/ 552424 h 2176463"/>
              <a:gd name="T30" fmla="*/ 1271981 w 1933575"/>
              <a:gd name="T31" fmla="*/ 591474 h 2176463"/>
              <a:gd name="T32" fmla="*/ 1278236 w 1933575"/>
              <a:gd name="T33" fmla="*/ 643714 h 2176463"/>
              <a:gd name="T34" fmla="*/ 1250090 w 1933575"/>
              <a:gd name="T35" fmla="*/ 703936 h 2176463"/>
              <a:gd name="T36" fmla="*/ 1184414 w 1933575"/>
              <a:gd name="T37" fmla="*/ 770754 h 2176463"/>
              <a:gd name="T38" fmla="*/ 1150014 w 1933575"/>
              <a:gd name="T39" fmla="*/ 883391 h 2176463"/>
              <a:gd name="T40" fmla="*/ 1095458 w 1933575"/>
              <a:gd name="T41" fmla="*/ 983705 h 2176463"/>
              <a:gd name="T42" fmla="*/ 1023006 w 1933575"/>
              <a:gd name="T43" fmla="*/ 1064060 h 2176463"/>
              <a:gd name="T44" fmla="*/ 935266 w 1933575"/>
              <a:gd name="T45" fmla="*/ 1116126 h 2176463"/>
              <a:gd name="T46" fmla="*/ 834321 w 1933575"/>
              <a:gd name="T47" fmla="*/ 1131746 h 2176463"/>
              <a:gd name="T48" fmla="*/ 736677 w 1933575"/>
              <a:gd name="T49" fmla="*/ 1103630 h 2176463"/>
              <a:gd name="T50" fmla="*/ 653454 w 1933575"/>
              <a:gd name="T51" fmla="*/ 1041845 h 2176463"/>
              <a:gd name="T52" fmla="*/ 586214 w 1933575"/>
              <a:gd name="T53" fmla="*/ 954548 h 2176463"/>
              <a:gd name="T54" fmla="*/ 537740 w 1933575"/>
              <a:gd name="T55" fmla="*/ 849548 h 2176463"/>
              <a:gd name="T56" fmla="*/ 494651 w 1933575"/>
              <a:gd name="T57" fmla="*/ 747325 h 2176463"/>
              <a:gd name="T58" fmla="*/ 437664 w 1933575"/>
              <a:gd name="T59" fmla="*/ 684672 h 2176463"/>
              <a:gd name="T60" fmla="*/ 420984 w 1933575"/>
              <a:gd name="T61" fmla="*/ 626531 h 2176463"/>
              <a:gd name="T62" fmla="*/ 435926 w 1933575"/>
              <a:gd name="T63" fmla="*/ 577763 h 2176463"/>
              <a:gd name="T64" fmla="*/ 474497 w 1933575"/>
              <a:gd name="T65" fmla="*/ 543920 h 2176463"/>
              <a:gd name="T66" fmla="*/ 523145 w 1933575"/>
              <a:gd name="T67" fmla="*/ 464432 h 2176463"/>
              <a:gd name="T68" fmla="*/ 560153 w 1933575"/>
              <a:gd name="T69" fmla="*/ 312400 h 2176463"/>
              <a:gd name="T70" fmla="*/ 684727 w 1933575"/>
              <a:gd name="T71" fmla="*/ 328019 h 2176463"/>
              <a:gd name="T72" fmla="*/ 810171 w 1933575"/>
              <a:gd name="T73" fmla="*/ 327846 h 2176463"/>
              <a:gd name="T74" fmla="*/ 937178 w 1933575"/>
              <a:gd name="T75" fmla="*/ 296606 h 2176463"/>
              <a:gd name="T76" fmla="*/ 839622 w 1933575"/>
              <a:gd name="T77" fmla="*/ 0 h 2176463"/>
              <a:gd name="T78" fmla="*/ 970947 w 1933575"/>
              <a:gd name="T79" fmla="*/ 14247 h 2176463"/>
              <a:gd name="T80" fmla="*/ 1071005 w 1933575"/>
              <a:gd name="T81" fmla="*/ 56467 h 2176463"/>
              <a:gd name="T82" fmla="*/ 1129546 w 1933575"/>
              <a:gd name="T83" fmla="*/ 90867 h 2176463"/>
              <a:gd name="T84" fmla="*/ 1173147 w 1933575"/>
              <a:gd name="T85" fmla="*/ 111717 h 2176463"/>
              <a:gd name="T86" fmla="*/ 1227171 w 1933575"/>
              <a:gd name="T87" fmla="*/ 194245 h 2176463"/>
              <a:gd name="T88" fmla="*/ 1250969 w 1933575"/>
              <a:gd name="T89" fmla="*/ 313606 h 2176463"/>
              <a:gd name="T90" fmla="*/ 1248537 w 1933575"/>
              <a:gd name="T91" fmla="*/ 521229 h 2176463"/>
              <a:gd name="T92" fmla="*/ 1188955 w 1933575"/>
              <a:gd name="T93" fmla="*/ 420284 h 2176463"/>
              <a:gd name="T94" fmla="*/ 1145701 w 1933575"/>
              <a:gd name="T95" fmla="*/ 284938 h 2176463"/>
              <a:gd name="T96" fmla="*/ 1104358 w 1933575"/>
              <a:gd name="T97" fmla="*/ 235248 h 2176463"/>
              <a:gd name="T98" fmla="*/ 1021150 w 1933575"/>
              <a:gd name="T99" fmla="*/ 237160 h 2176463"/>
              <a:gd name="T100" fmla="*/ 883919 w 1933575"/>
              <a:gd name="T101" fmla="*/ 296059 h 2176463"/>
              <a:gd name="T102" fmla="*/ 758499 w 1933575"/>
              <a:gd name="T103" fmla="*/ 314996 h 2176463"/>
              <a:gd name="T104" fmla="*/ 609803 w 1933575"/>
              <a:gd name="T105" fmla="*/ 300402 h 2176463"/>
              <a:gd name="T106" fmla="*/ 535628 w 1933575"/>
              <a:gd name="T107" fmla="*/ 326637 h 2176463"/>
              <a:gd name="T108" fmla="*/ 495848 w 1933575"/>
              <a:gd name="T109" fmla="*/ 524704 h 2176463"/>
              <a:gd name="T110" fmla="*/ 445472 w 1933575"/>
              <a:gd name="T111" fmla="*/ 474840 h 2176463"/>
              <a:gd name="T112" fmla="*/ 449294 w 1933575"/>
              <a:gd name="T113" fmla="*/ 329764 h 2176463"/>
              <a:gd name="T114" fmla="*/ 496023 w 1933575"/>
              <a:gd name="T115" fmla="*/ 179477 h 2176463"/>
              <a:gd name="T116" fmla="*/ 548657 w 1933575"/>
              <a:gd name="T117" fmla="*/ 107026 h 2176463"/>
              <a:gd name="T118" fmla="*/ 619531 w 1933575"/>
              <a:gd name="T119" fmla="*/ 52471 h 2176463"/>
              <a:gd name="T120" fmla="*/ 715246 w 1933575"/>
              <a:gd name="T121" fmla="*/ 14942 h 2176463"/>
              <a:gd name="T122" fmla="*/ 839622 w 1933575"/>
              <a:gd name="T123" fmla="*/ 0 h 21764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33575" h="2176463">
                <a:moveTo>
                  <a:pt x="917922" y="1365250"/>
                </a:moveTo>
                <a:lnTo>
                  <a:pt x="1015653" y="1365250"/>
                </a:lnTo>
                <a:lnTo>
                  <a:pt x="1065212" y="1459535"/>
                </a:lnTo>
                <a:lnTo>
                  <a:pt x="1030719" y="1495660"/>
                </a:lnTo>
                <a:lnTo>
                  <a:pt x="1062239" y="1712415"/>
                </a:lnTo>
                <a:lnTo>
                  <a:pt x="966688" y="2066925"/>
                </a:lnTo>
                <a:lnTo>
                  <a:pt x="871336" y="1712415"/>
                </a:lnTo>
                <a:lnTo>
                  <a:pt x="902657" y="1495660"/>
                </a:lnTo>
                <a:lnTo>
                  <a:pt x="868362" y="1459535"/>
                </a:lnTo>
                <a:lnTo>
                  <a:pt x="917922" y="1365250"/>
                </a:lnTo>
                <a:close/>
                <a:moveTo>
                  <a:pt x="1374656" y="1343025"/>
                </a:moveTo>
                <a:lnTo>
                  <a:pt x="1402443" y="1355917"/>
                </a:lnTo>
                <a:lnTo>
                  <a:pt x="1431222" y="1369405"/>
                </a:lnTo>
                <a:lnTo>
                  <a:pt x="1460597" y="1383487"/>
                </a:lnTo>
                <a:lnTo>
                  <a:pt x="1490369" y="1397768"/>
                </a:lnTo>
                <a:lnTo>
                  <a:pt x="1520141" y="1412644"/>
                </a:lnTo>
                <a:lnTo>
                  <a:pt x="1549318" y="1427519"/>
                </a:lnTo>
                <a:lnTo>
                  <a:pt x="1578296" y="1442395"/>
                </a:lnTo>
                <a:lnTo>
                  <a:pt x="1605885" y="1457271"/>
                </a:lnTo>
                <a:lnTo>
                  <a:pt x="1632481" y="1472146"/>
                </a:lnTo>
                <a:lnTo>
                  <a:pt x="1645382" y="1479485"/>
                </a:lnTo>
                <a:lnTo>
                  <a:pt x="1657688" y="1486427"/>
                </a:lnTo>
                <a:lnTo>
                  <a:pt x="1669597" y="1493568"/>
                </a:lnTo>
                <a:lnTo>
                  <a:pt x="1680910" y="1500708"/>
                </a:lnTo>
                <a:lnTo>
                  <a:pt x="1691827" y="1507650"/>
                </a:lnTo>
                <a:lnTo>
                  <a:pt x="1701949" y="1514394"/>
                </a:lnTo>
                <a:lnTo>
                  <a:pt x="1711675" y="1520939"/>
                </a:lnTo>
                <a:lnTo>
                  <a:pt x="1720606" y="1527484"/>
                </a:lnTo>
                <a:lnTo>
                  <a:pt x="1729141" y="1533633"/>
                </a:lnTo>
                <a:lnTo>
                  <a:pt x="1736683" y="1539980"/>
                </a:lnTo>
                <a:lnTo>
                  <a:pt x="1743431" y="1545732"/>
                </a:lnTo>
                <a:lnTo>
                  <a:pt x="1749584" y="1551484"/>
                </a:lnTo>
                <a:lnTo>
                  <a:pt x="1754745" y="1557037"/>
                </a:lnTo>
                <a:lnTo>
                  <a:pt x="1757127" y="1559616"/>
                </a:lnTo>
                <a:lnTo>
                  <a:pt x="1759111" y="1562393"/>
                </a:lnTo>
                <a:lnTo>
                  <a:pt x="1762287" y="1566756"/>
                </a:lnTo>
                <a:lnTo>
                  <a:pt x="1765661" y="1571913"/>
                </a:lnTo>
                <a:lnTo>
                  <a:pt x="1769035" y="1577467"/>
                </a:lnTo>
                <a:lnTo>
                  <a:pt x="1772409" y="1583814"/>
                </a:lnTo>
                <a:lnTo>
                  <a:pt x="1775585" y="1590557"/>
                </a:lnTo>
                <a:lnTo>
                  <a:pt x="1778959" y="1598094"/>
                </a:lnTo>
                <a:lnTo>
                  <a:pt x="1782532" y="1605830"/>
                </a:lnTo>
                <a:lnTo>
                  <a:pt x="1786105" y="1614160"/>
                </a:lnTo>
                <a:lnTo>
                  <a:pt x="1789677" y="1622887"/>
                </a:lnTo>
                <a:lnTo>
                  <a:pt x="1793250" y="1632209"/>
                </a:lnTo>
                <a:lnTo>
                  <a:pt x="1800197" y="1651845"/>
                </a:lnTo>
                <a:lnTo>
                  <a:pt x="1807540" y="1673266"/>
                </a:lnTo>
                <a:lnTo>
                  <a:pt x="1814884" y="1695878"/>
                </a:lnTo>
                <a:lnTo>
                  <a:pt x="1822228" y="1719282"/>
                </a:lnTo>
                <a:lnTo>
                  <a:pt x="1829572" y="1744075"/>
                </a:lnTo>
                <a:lnTo>
                  <a:pt x="1836915" y="1769661"/>
                </a:lnTo>
                <a:lnTo>
                  <a:pt x="1844259" y="1795644"/>
                </a:lnTo>
                <a:lnTo>
                  <a:pt x="1851405" y="1822222"/>
                </a:lnTo>
                <a:lnTo>
                  <a:pt x="1858153" y="1848999"/>
                </a:lnTo>
                <a:lnTo>
                  <a:pt x="1865100" y="1875775"/>
                </a:lnTo>
                <a:lnTo>
                  <a:pt x="1871649" y="1902551"/>
                </a:lnTo>
                <a:lnTo>
                  <a:pt x="1884551" y="1955112"/>
                </a:lnTo>
                <a:lnTo>
                  <a:pt x="1896261" y="2005491"/>
                </a:lnTo>
                <a:lnTo>
                  <a:pt x="1906780" y="2051904"/>
                </a:lnTo>
                <a:lnTo>
                  <a:pt x="1915911" y="2092961"/>
                </a:lnTo>
                <a:lnTo>
                  <a:pt x="1923453" y="2127274"/>
                </a:lnTo>
                <a:lnTo>
                  <a:pt x="1929010" y="2153654"/>
                </a:lnTo>
                <a:lnTo>
                  <a:pt x="1933575" y="2176463"/>
                </a:lnTo>
                <a:lnTo>
                  <a:pt x="1006475" y="2176463"/>
                </a:lnTo>
                <a:lnTo>
                  <a:pt x="1497515" y="1678027"/>
                </a:lnTo>
                <a:lnTo>
                  <a:pt x="1340716" y="1562393"/>
                </a:lnTo>
                <a:lnTo>
                  <a:pt x="1470720" y="1508642"/>
                </a:lnTo>
                <a:lnTo>
                  <a:pt x="1374656" y="1343025"/>
                </a:lnTo>
                <a:close/>
                <a:moveTo>
                  <a:pt x="559238" y="1343025"/>
                </a:moveTo>
                <a:lnTo>
                  <a:pt x="463153" y="1508642"/>
                </a:lnTo>
                <a:lnTo>
                  <a:pt x="593185" y="1562393"/>
                </a:lnTo>
                <a:lnTo>
                  <a:pt x="435955" y="1678027"/>
                </a:lnTo>
                <a:lnTo>
                  <a:pt x="927100" y="2176463"/>
                </a:lnTo>
                <a:lnTo>
                  <a:pt x="0" y="2176463"/>
                </a:lnTo>
                <a:lnTo>
                  <a:pt x="4566" y="2153654"/>
                </a:lnTo>
                <a:lnTo>
                  <a:pt x="10125" y="2127274"/>
                </a:lnTo>
                <a:lnTo>
                  <a:pt x="17668" y="2092961"/>
                </a:lnTo>
                <a:lnTo>
                  <a:pt x="26800" y="2051904"/>
                </a:lnTo>
                <a:lnTo>
                  <a:pt x="37322" y="2005491"/>
                </a:lnTo>
                <a:lnTo>
                  <a:pt x="49035" y="1955112"/>
                </a:lnTo>
                <a:lnTo>
                  <a:pt x="61740" y="1902551"/>
                </a:lnTo>
                <a:lnTo>
                  <a:pt x="68490" y="1875775"/>
                </a:lnTo>
                <a:lnTo>
                  <a:pt x="75438" y="1848999"/>
                </a:lnTo>
                <a:lnTo>
                  <a:pt x="82387" y="1822222"/>
                </a:lnTo>
                <a:lnTo>
                  <a:pt x="89335" y="1795644"/>
                </a:lnTo>
                <a:lnTo>
                  <a:pt x="96680" y="1769661"/>
                </a:lnTo>
                <a:lnTo>
                  <a:pt x="103827" y="1744075"/>
                </a:lnTo>
                <a:lnTo>
                  <a:pt x="111172" y="1719282"/>
                </a:lnTo>
                <a:lnTo>
                  <a:pt x="118518" y="1695878"/>
                </a:lnTo>
                <a:lnTo>
                  <a:pt x="125863" y="1673266"/>
                </a:lnTo>
                <a:lnTo>
                  <a:pt x="133010" y="1651845"/>
                </a:lnTo>
                <a:lnTo>
                  <a:pt x="140355" y="1632209"/>
                </a:lnTo>
                <a:lnTo>
                  <a:pt x="143929" y="1622887"/>
                </a:lnTo>
                <a:lnTo>
                  <a:pt x="147502" y="1614160"/>
                </a:lnTo>
                <a:lnTo>
                  <a:pt x="150877" y="1605830"/>
                </a:lnTo>
                <a:lnTo>
                  <a:pt x="154450" y="1598094"/>
                </a:lnTo>
                <a:lnTo>
                  <a:pt x="158024" y="1590557"/>
                </a:lnTo>
                <a:lnTo>
                  <a:pt x="161200" y="1583814"/>
                </a:lnTo>
                <a:lnTo>
                  <a:pt x="164575" y="1577467"/>
                </a:lnTo>
                <a:lnTo>
                  <a:pt x="167950" y="1571913"/>
                </a:lnTo>
                <a:lnTo>
                  <a:pt x="171325" y="1566756"/>
                </a:lnTo>
                <a:lnTo>
                  <a:pt x="174303" y="1562393"/>
                </a:lnTo>
                <a:lnTo>
                  <a:pt x="176288" y="1559616"/>
                </a:lnTo>
                <a:lnTo>
                  <a:pt x="178869" y="1557037"/>
                </a:lnTo>
                <a:lnTo>
                  <a:pt x="183832" y="1551484"/>
                </a:lnTo>
                <a:lnTo>
                  <a:pt x="189986" y="1545732"/>
                </a:lnTo>
                <a:lnTo>
                  <a:pt x="196736" y="1539980"/>
                </a:lnTo>
                <a:lnTo>
                  <a:pt x="204280" y="1533633"/>
                </a:lnTo>
                <a:lnTo>
                  <a:pt x="212816" y="1527484"/>
                </a:lnTo>
                <a:lnTo>
                  <a:pt x="221948" y="1520939"/>
                </a:lnTo>
                <a:lnTo>
                  <a:pt x="231477" y="1514394"/>
                </a:lnTo>
                <a:lnTo>
                  <a:pt x="241800" y="1507650"/>
                </a:lnTo>
                <a:lnTo>
                  <a:pt x="252520" y="1500708"/>
                </a:lnTo>
                <a:lnTo>
                  <a:pt x="264035" y="1493568"/>
                </a:lnTo>
                <a:lnTo>
                  <a:pt x="275748" y="1486427"/>
                </a:lnTo>
                <a:lnTo>
                  <a:pt x="288255" y="1479485"/>
                </a:lnTo>
                <a:lnTo>
                  <a:pt x="300960" y="1472146"/>
                </a:lnTo>
                <a:lnTo>
                  <a:pt x="327562" y="1457271"/>
                </a:lnTo>
                <a:lnTo>
                  <a:pt x="355355" y="1442395"/>
                </a:lnTo>
                <a:lnTo>
                  <a:pt x="384141" y="1427519"/>
                </a:lnTo>
                <a:lnTo>
                  <a:pt x="413522" y="1412644"/>
                </a:lnTo>
                <a:lnTo>
                  <a:pt x="443301" y="1397768"/>
                </a:lnTo>
                <a:lnTo>
                  <a:pt x="473079" y="1383487"/>
                </a:lnTo>
                <a:lnTo>
                  <a:pt x="502262" y="1369405"/>
                </a:lnTo>
                <a:lnTo>
                  <a:pt x="531246" y="1355917"/>
                </a:lnTo>
                <a:lnTo>
                  <a:pt x="559238" y="1343025"/>
                </a:lnTo>
                <a:close/>
                <a:moveTo>
                  <a:pt x="1211362" y="1270000"/>
                </a:moveTo>
                <a:lnTo>
                  <a:pt x="1244912" y="1284092"/>
                </a:lnTo>
                <a:lnTo>
                  <a:pt x="1282233" y="1300765"/>
                </a:lnTo>
                <a:lnTo>
                  <a:pt x="1330076" y="1322002"/>
                </a:lnTo>
                <a:lnTo>
                  <a:pt x="1429931" y="1494284"/>
                </a:lnTo>
                <a:lnTo>
                  <a:pt x="1283424" y="1554622"/>
                </a:lnTo>
                <a:lnTo>
                  <a:pt x="1454150" y="1680856"/>
                </a:lnTo>
                <a:lnTo>
                  <a:pt x="966787" y="2176463"/>
                </a:lnTo>
                <a:lnTo>
                  <a:pt x="1211362" y="1270000"/>
                </a:lnTo>
                <a:close/>
                <a:moveTo>
                  <a:pt x="723008" y="1270000"/>
                </a:moveTo>
                <a:lnTo>
                  <a:pt x="966787" y="2176463"/>
                </a:lnTo>
                <a:lnTo>
                  <a:pt x="481012" y="1680856"/>
                </a:lnTo>
                <a:lnTo>
                  <a:pt x="650924" y="1554622"/>
                </a:lnTo>
                <a:lnTo>
                  <a:pt x="504974" y="1494284"/>
                </a:lnTo>
                <a:lnTo>
                  <a:pt x="604584" y="1322002"/>
                </a:lnTo>
                <a:lnTo>
                  <a:pt x="652310" y="1300765"/>
                </a:lnTo>
                <a:lnTo>
                  <a:pt x="689739" y="1284092"/>
                </a:lnTo>
                <a:lnTo>
                  <a:pt x="723008" y="1270000"/>
                </a:lnTo>
                <a:close/>
                <a:moveTo>
                  <a:pt x="1212153" y="261938"/>
                </a:moveTo>
                <a:lnTo>
                  <a:pt x="1217712" y="264714"/>
                </a:lnTo>
                <a:lnTo>
                  <a:pt x="1223072" y="267887"/>
                </a:lnTo>
                <a:lnTo>
                  <a:pt x="1228035" y="271059"/>
                </a:lnTo>
                <a:lnTo>
                  <a:pt x="1232998" y="274034"/>
                </a:lnTo>
                <a:lnTo>
                  <a:pt x="1237762" y="277404"/>
                </a:lnTo>
                <a:lnTo>
                  <a:pt x="1242328" y="280775"/>
                </a:lnTo>
                <a:lnTo>
                  <a:pt x="1246695" y="284146"/>
                </a:lnTo>
                <a:lnTo>
                  <a:pt x="1251261" y="287517"/>
                </a:lnTo>
                <a:lnTo>
                  <a:pt x="1255430" y="291086"/>
                </a:lnTo>
                <a:lnTo>
                  <a:pt x="1259400" y="294853"/>
                </a:lnTo>
                <a:lnTo>
                  <a:pt x="1263172" y="298621"/>
                </a:lnTo>
                <a:lnTo>
                  <a:pt x="1266944" y="302388"/>
                </a:lnTo>
                <a:lnTo>
                  <a:pt x="1270517" y="306354"/>
                </a:lnTo>
                <a:lnTo>
                  <a:pt x="1274091" y="310518"/>
                </a:lnTo>
                <a:lnTo>
                  <a:pt x="1277466" y="314484"/>
                </a:lnTo>
                <a:lnTo>
                  <a:pt x="1280443" y="318648"/>
                </a:lnTo>
                <a:lnTo>
                  <a:pt x="1283620" y="323010"/>
                </a:lnTo>
                <a:lnTo>
                  <a:pt x="1286399" y="327372"/>
                </a:lnTo>
                <a:lnTo>
                  <a:pt x="1289377" y="331734"/>
                </a:lnTo>
                <a:lnTo>
                  <a:pt x="1291957" y="336295"/>
                </a:lnTo>
                <a:lnTo>
                  <a:pt x="1297317" y="345614"/>
                </a:lnTo>
                <a:lnTo>
                  <a:pt x="1302082" y="355132"/>
                </a:lnTo>
                <a:lnTo>
                  <a:pt x="1306449" y="365245"/>
                </a:lnTo>
                <a:lnTo>
                  <a:pt x="1310420" y="375357"/>
                </a:lnTo>
                <a:lnTo>
                  <a:pt x="1314191" y="385866"/>
                </a:lnTo>
                <a:lnTo>
                  <a:pt x="1317765" y="396574"/>
                </a:lnTo>
                <a:lnTo>
                  <a:pt x="1320941" y="407678"/>
                </a:lnTo>
                <a:lnTo>
                  <a:pt x="1323919" y="419178"/>
                </a:lnTo>
                <a:lnTo>
                  <a:pt x="1326698" y="431075"/>
                </a:lnTo>
                <a:lnTo>
                  <a:pt x="1329279" y="442972"/>
                </a:lnTo>
                <a:lnTo>
                  <a:pt x="1332058" y="455068"/>
                </a:lnTo>
                <a:lnTo>
                  <a:pt x="1334440" y="467758"/>
                </a:lnTo>
                <a:lnTo>
                  <a:pt x="1339006" y="493733"/>
                </a:lnTo>
                <a:lnTo>
                  <a:pt x="1348337" y="548658"/>
                </a:lnTo>
                <a:lnTo>
                  <a:pt x="1353696" y="577806"/>
                </a:lnTo>
                <a:lnTo>
                  <a:pt x="1356674" y="592678"/>
                </a:lnTo>
                <a:lnTo>
                  <a:pt x="1359652" y="607945"/>
                </a:lnTo>
                <a:lnTo>
                  <a:pt x="1364615" y="608739"/>
                </a:lnTo>
                <a:lnTo>
                  <a:pt x="1369181" y="609928"/>
                </a:lnTo>
                <a:lnTo>
                  <a:pt x="1374144" y="610920"/>
                </a:lnTo>
                <a:lnTo>
                  <a:pt x="1378710" y="612308"/>
                </a:lnTo>
                <a:lnTo>
                  <a:pt x="1383276" y="613894"/>
                </a:lnTo>
                <a:lnTo>
                  <a:pt x="1387842" y="615679"/>
                </a:lnTo>
                <a:lnTo>
                  <a:pt x="1392010" y="617463"/>
                </a:lnTo>
                <a:lnTo>
                  <a:pt x="1396576" y="619446"/>
                </a:lnTo>
                <a:lnTo>
                  <a:pt x="1400745" y="621429"/>
                </a:lnTo>
                <a:lnTo>
                  <a:pt x="1404914" y="623610"/>
                </a:lnTo>
                <a:lnTo>
                  <a:pt x="1408884" y="625990"/>
                </a:lnTo>
                <a:lnTo>
                  <a:pt x="1412656" y="628567"/>
                </a:lnTo>
                <a:lnTo>
                  <a:pt x="1416428" y="631145"/>
                </a:lnTo>
                <a:lnTo>
                  <a:pt x="1420200" y="634119"/>
                </a:lnTo>
                <a:lnTo>
                  <a:pt x="1423773" y="636895"/>
                </a:lnTo>
                <a:lnTo>
                  <a:pt x="1427148" y="639869"/>
                </a:lnTo>
                <a:lnTo>
                  <a:pt x="1430523" y="642844"/>
                </a:lnTo>
                <a:lnTo>
                  <a:pt x="1433501" y="646214"/>
                </a:lnTo>
                <a:lnTo>
                  <a:pt x="1436677" y="649585"/>
                </a:lnTo>
                <a:lnTo>
                  <a:pt x="1439655" y="652956"/>
                </a:lnTo>
                <a:lnTo>
                  <a:pt x="1442235" y="656327"/>
                </a:lnTo>
                <a:lnTo>
                  <a:pt x="1444618" y="660094"/>
                </a:lnTo>
                <a:lnTo>
                  <a:pt x="1447198" y="663862"/>
                </a:lnTo>
                <a:lnTo>
                  <a:pt x="1449382" y="667629"/>
                </a:lnTo>
                <a:lnTo>
                  <a:pt x="1451566" y="671793"/>
                </a:lnTo>
                <a:lnTo>
                  <a:pt x="1453352" y="675759"/>
                </a:lnTo>
                <a:lnTo>
                  <a:pt x="1455139" y="679923"/>
                </a:lnTo>
                <a:lnTo>
                  <a:pt x="1456727" y="684087"/>
                </a:lnTo>
                <a:lnTo>
                  <a:pt x="1457918" y="688251"/>
                </a:lnTo>
                <a:lnTo>
                  <a:pt x="1459109" y="692811"/>
                </a:lnTo>
                <a:lnTo>
                  <a:pt x="1460301" y="697174"/>
                </a:lnTo>
                <a:lnTo>
                  <a:pt x="1460896" y="701933"/>
                </a:lnTo>
                <a:lnTo>
                  <a:pt x="1461492" y="706493"/>
                </a:lnTo>
                <a:lnTo>
                  <a:pt x="1461690" y="711252"/>
                </a:lnTo>
                <a:lnTo>
                  <a:pt x="1462087" y="715812"/>
                </a:lnTo>
                <a:lnTo>
                  <a:pt x="1462087" y="720770"/>
                </a:lnTo>
                <a:lnTo>
                  <a:pt x="1461690" y="725528"/>
                </a:lnTo>
                <a:lnTo>
                  <a:pt x="1461095" y="730485"/>
                </a:lnTo>
                <a:lnTo>
                  <a:pt x="1460499" y="735443"/>
                </a:lnTo>
                <a:lnTo>
                  <a:pt x="1459506" y="740400"/>
                </a:lnTo>
                <a:lnTo>
                  <a:pt x="1458315" y="745555"/>
                </a:lnTo>
                <a:lnTo>
                  <a:pt x="1456926" y="750711"/>
                </a:lnTo>
                <a:lnTo>
                  <a:pt x="1455139" y="755866"/>
                </a:lnTo>
                <a:lnTo>
                  <a:pt x="1453352" y="761021"/>
                </a:lnTo>
                <a:lnTo>
                  <a:pt x="1451169" y="766375"/>
                </a:lnTo>
                <a:lnTo>
                  <a:pt x="1448588" y="771729"/>
                </a:lnTo>
                <a:lnTo>
                  <a:pt x="1446007" y="777083"/>
                </a:lnTo>
                <a:lnTo>
                  <a:pt x="1442831" y="782238"/>
                </a:lnTo>
                <a:lnTo>
                  <a:pt x="1439655" y="787790"/>
                </a:lnTo>
                <a:lnTo>
                  <a:pt x="1436280" y="793144"/>
                </a:lnTo>
                <a:lnTo>
                  <a:pt x="1432310" y="798696"/>
                </a:lnTo>
                <a:lnTo>
                  <a:pt x="1428339" y="804247"/>
                </a:lnTo>
                <a:lnTo>
                  <a:pt x="1423773" y="809601"/>
                </a:lnTo>
                <a:lnTo>
                  <a:pt x="1419207" y="815153"/>
                </a:lnTo>
                <a:lnTo>
                  <a:pt x="1414244" y="820705"/>
                </a:lnTo>
                <a:lnTo>
                  <a:pt x="1408884" y="826257"/>
                </a:lnTo>
                <a:lnTo>
                  <a:pt x="1403326" y="831809"/>
                </a:lnTo>
                <a:lnTo>
                  <a:pt x="1397370" y="837361"/>
                </a:lnTo>
                <a:lnTo>
                  <a:pt x="1391216" y="842913"/>
                </a:lnTo>
                <a:lnTo>
                  <a:pt x="1384864" y="848267"/>
                </a:lnTo>
                <a:lnTo>
                  <a:pt x="1377916" y="853819"/>
                </a:lnTo>
                <a:lnTo>
                  <a:pt x="1370769" y="859371"/>
                </a:lnTo>
                <a:lnTo>
                  <a:pt x="1363225" y="864724"/>
                </a:lnTo>
                <a:lnTo>
                  <a:pt x="1355285" y="870276"/>
                </a:lnTo>
                <a:lnTo>
                  <a:pt x="1353299" y="880587"/>
                </a:lnTo>
                <a:lnTo>
                  <a:pt x="1351314" y="890700"/>
                </a:lnTo>
                <a:lnTo>
                  <a:pt x="1348932" y="900812"/>
                </a:lnTo>
                <a:lnTo>
                  <a:pt x="1346351" y="911123"/>
                </a:lnTo>
                <a:lnTo>
                  <a:pt x="1343771" y="921037"/>
                </a:lnTo>
                <a:lnTo>
                  <a:pt x="1340991" y="930952"/>
                </a:lnTo>
                <a:lnTo>
                  <a:pt x="1338212" y="941064"/>
                </a:lnTo>
                <a:lnTo>
                  <a:pt x="1335036" y="950978"/>
                </a:lnTo>
                <a:lnTo>
                  <a:pt x="1332058" y="960893"/>
                </a:lnTo>
                <a:lnTo>
                  <a:pt x="1328683" y="970609"/>
                </a:lnTo>
                <a:lnTo>
                  <a:pt x="1325110" y="980523"/>
                </a:lnTo>
                <a:lnTo>
                  <a:pt x="1321537" y="990239"/>
                </a:lnTo>
                <a:lnTo>
                  <a:pt x="1317765" y="999756"/>
                </a:lnTo>
                <a:lnTo>
                  <a:pt x="1313993" y="1009274"/>
                </a:lnTo>
                <a:lnTo>
                  <a:pt x="1310023" y="1018594"/>
                </a:lnTo>
                <a:lnTo>
                  <a:pt x="1305854" y="1028111"/>
                </a:lnTo>
                <a:lnTo>
                  <a:pt x="1301486" y="1037232"/>
                </a:lnTo>
                <a:lnTo>
                  <a:pt x="1297119" y="1046552"/>
                </a:lnTo>
                <a:lnTo>
                  <a:pt x="1292553" y="1055276"/>
                </a:lnTo>
                <a:lnTo>
                  <a:pt x="1287789" y="1064397"/>
                </a:lnTo>
                <a:lnTo>
                  <a:pt x="1283223" y="1073320"/>
                </a:lnTo>
                <a:lnTo>
                  <a:pt x="1278061" y="1082045"/>
                </a:lnTo>
                <a:lnTo>
                  <a:pt x="1273098" y="1090571"/>
                </a:lnTo>
                <a:lnTo>
                  <a:pt x="1267937" y="1099295"/>
                </a:lnTo>
                <a:lnTo>
                  <a:pt x="1262577" y="1107425"/>
                </a:lnTo>
                <a:lnTo>
                  <a:pt x="1257217" y="1115951"/>
                </a:lnTo>
                <a:lnTo>
                  <a:pt x="1251658" y="1123883"/>
                </a:lnTo>
                <a:lnTo>
                  <a:pt x="1245901" y="1131814"/>
                </a:lnTo>
                <a:lnTo>
                  <a:pt x="1240144" y="1139745"/>
                </a:lnTo>
                <a:lnTo>
                  <a:pt x="1234387" y="1147280"/>
                </a:lnTo>
                <a:lnTo>
                  <a:pt x="1228432" y="1154815"/>
                </a:lnTo>
                <a:lnTo>
                  <a:pt x="1222079" y="1162350"/>
                </a:lnTo>
                <a:lnTo>
                  <a:pt x="1215925" y="1169488"/>
                </a:lnTo>
                <a:lnTo>
                  <a:pt x="1209573" y="1176626"/>
                </a:lnTo>
                <a:lnTo>
                  <a:pt x="1203021" y="1183765"/>
                </a:lnTo>
                <a:lnTo>
                  <a:pt x="1196470" y="1190308"/>
                </a:lnTo>
                <a:lnTo>
                  <a:pt x="1189721" y="1197050"/>
                </a:lnTo>
                <a:lnTo>
                  <a:pt x="1182773" y="1203197"/>
                </a:lnTo>
                <a:lnTo>
                  <a:pt x="1176023" y="1209542"/>
                </a:lnTo>
                <a:lnTo>
                  <a:pt x="1168876" y="1215689"/>
                </a:lnTo>
                <a:lnTo>
                  <a:pt x="1161730" y="1221439"/>
                </a:lnTo>
                <a:lnTo>
                  <a:pt x="1154583" y="1227189"/>
                </a:lnTo>
                <a:lnTo>
                  <a:pt x="1147436" y="1232543"/>
                </a:lnTo>
                <a:lnTo>
                  <a:pt x="1139893" y="1237698"/>
                </a:lnTo>
                <a:lnTo>
                  <a:pt x="1132349" y="1242655"/>
                </a:lnTo>
                <a:lnTo>
                  <a:pt x="1124805" y="1247613"/>
                </a:lnTo>
                <a:lnTo>
                  <a:pt x="1116865" y="1252173"/>
                </a:lnTo>
                <a:lnTo>
                  <a:pt x="1109122" y="1256535"/>
                </a:lnTo>
                <a:lnTo>
                  <a:pt x="1101182" y="1260898"/>
                </a:lnTo>
                <a:lnTo>
                  <a:pt x="1093241" y="1264863"/>
                </a:lnTo>
                <a:lnTo>
                  <a:pt x="1085102" y="1268432"/>
                </a:lnTo>
                <a:lnTo>
                  <a:pt x="1076764" y="1272002"/>
                </a:lnTo>
                <a:lnTo>
                  <a:pt x="1068625" y="1275174"/>
                </a:lnTo>
                <a:lnTo>
                  <a:pt x="1060089" y="1278148"/>
                </a:lnTo>
                <a:lnTo>
                  <a:pt x="1051751" y="1280924"/>
                </a:lnTo>
                <a:lnTo>
                  <a:pt x="1043016" y="1283502"/>
                </a:lnTo>
                <a:lnTo>
                  <a:pt x="1034480" y="1285683"/>
                </a:lnTo>
                <a:lnTo>
                  <a:pt x="1025745" y="1287666"/>
                </a:lnTo>
                <a:lnTo>
                  <a:pt x="1016812" y="1289451"/>
                </a:lnTo>
                <a:lnTo>
                  <a:pt x="1008077" y="1290839"/>
                </a:lnTo>
                <a:lnTo>
                  <a:pt x="998945" y="1292028"/>
                </a:lnTo>
                <a:lnTo>
                  <a:pt x="989813" y="1293020"/>
                </a:lnTo>
                <a:lnTo>
                  <a:pt x="980681" y="1293416"/>
                </a:lnTo>
                <a:lnTo>
                  <a:pt x="971550" y="1293813"/>
                </a:lnTo>
                <a:lnTo>
                  <a:pt x="962219" y="1293416"/>
                </a:lnTo>
                <a:lnTo>
                  <a:pt x="953286" y="1293020"/>
                </a:lnTo>
                <a:lnTo>
                  <a:pt x="944154" y="1292028"/>
                </a:lnTo>
                <a:lnTo>
                  <a:pt x="935022" y="1290839"/>
                </a:lnTo>
                <a:lnTo>
                  <a:pt x="926089" y="1289451"/>
                </a:lnTo>
                <a:lnTo>
                  <a:pt x="917156" y="1287666"/>
                </a:lnTo>
                <a:lnTo>
                  <a:pt x="908619" y="1285683"/>
                </a:lnTo>
                <a:lnTo>
                  <a:pt x="899885" y="1283502"/>
                </a:lnTo>
                <a:lnTo>
                  <a:pt x="891348" y="1280924"/>
                </a:lnTo>
                <a:lnTo>
                  <a:pt x="882812" y="1278148"/>
                </a:lnTo>
                <a:lnTo>
                  <a:pt x="874474" y="1275174"/>
                </a:lnTo>
                <a:lnTo>
                  <a:pt x="866136" y="1272002"/>
                </a:lnTo>
                <a:lnTo>
                  <a:pt x="857997" y="1268432"/>
                </a:lnTo>
                <a:lnTo>
                  <a:pt x="849858" y="1264863"/>
                </a:lnTo>
                <a:lnTo>
                  <a:pt x="841719" y="1260898"/>
                </a:lnTo>
                <a:lnTo>
                  <a:pt x="833778" y="1256535"/>
                </a:lnTo>
                <a:lnTo>
                  <a:pt x="826036" y="1252173"/>
                </a:lnTo>
                <a:lnTo>
                  <a:pt x="818294" y="1247613"/>
                </a:lnTo>
                <a:lnTo>
                  <a:pt x="810750" y="1242655"/>
                </a:lnTo>
                <a:lnTo>
                  <a:pt x="803206" y="1237698"/>
                </a:lnTo>
                <a:lnTo>
                  <a:pt x="795663" y="1232543"/>
                </a:lnTo>
                <a:lnTo>
                  <a:pt x="788317" y="1227189"/>
                </a:lnTo>
                <a:lnTo>
                  <a:pt x="780972" y="1221439"/>
                </a:lnTo>
                <a:lnTo>
                  <a:pt x="773826" y="1215689"/>
                </a:lnTo>
                <a:lnTo>
                  <a:pt x="767076" y="1209542"/>
                </a:lnTo>
                <a:lnTo>
                  <a:pt x="759929" y="1203197"/>
                </a:lnTo>
                <a:lnTo>
                  <a:pt x="753180" y="1197050"/>
                </a:lnTo>
                <a:lnTo>
                  <a:pt x="746629" y="1190308"/>
                </a:lnTo>
                <a:lnTo>
                  <a:pt x="739879" y="1183765"/>
                </a:lnTo>
                <a:lnTo>
                  <a:pt x="733527" y="1176626"/>
                </a:lnTo>
                <a:lnTo>
                  <a:pt x="727174" y="1169488"/>
                </a:lnTo>
                <a:lnTo>
                  <a:pt x="720821" y="1162350"/>
                </a:lnTo>
                <a:lnTo>
                  <a:pt x="714667" y="1154815"/>
                </a:lnTo>
                <a:lnTo>
                  <a:pt x="708712" y="1147280"/>
                </a:lnTo>
                <a:lnTo>
                  <a:pt x="702756" y="1139745"/>
                </a:lnTo>
                <a:lnTo>
                  <a:pt x="696999" y="1131814"/>
                </a:lnTo>
                <a:lnTo>
                  <a:pt x="691441" y="1123883"/>
                </a:lnTo>
                <a:lnTo>
                  <a:pt x="685882" y="1115951"/>
                </a:lnTo>
                <a:lnTo>
                  <a:pt x="680324" y="1107425"/>
                </a:lnTo>
                <a:lnTo>
                  <a:pt x="674964" y="1099295"/>
                </a:lnTo>
                <a:lnTo>
                  <a:pt x="669802" y="1090571"/>
                </a:lnTo>
                <a:lnTo>
                  <a:pt x="664641" y="1082045"/>
                </a:lnTo>
                <a:lnTo>
                  <a:pt x="659876" y="1073320"/>
                </a:lnTo>
                <a:lnTo>
                  <a:pt x="654913" y="1064397"/>
                </a:lnTo>
                <a:lnTo>
                  <a:pt x="650348" y="1055276"/>
                </a:lnTo>
                <a:lnTo>
                  <a:pt x="645782" y="1046552"/>
                </a:lnTo>
                <a:lnTo>
                  <a:pt x="641414" y="1037232"/>
                </a:lnTo>
                <a:lnTo>
                  <a:pt x="637245" y="1028111"/>
                </a:lnTo>
                <a:lnTo>
                  <a:pt x="633077" y="1018594"/>
                </a:lnTo>
                <a:lnTo>
                  <a:pt x="629106" y="1009274"/>
                </a:lnTo>
                <a:lnTo>
                  <a:pt x="624937" y="999756"/>
                </a:lnTo>
                <a:lnTo>
                  <a:pt x="621562" y="990239"/>
                </a:lnTo>
                <a:lnTo>
                  <a:pt x="617791" y="980523"/>
                </a:lnTo>
                <a:lnTo>
                  <a:pt x="614416" y="970609"/>
                </a:lnTo>
                <a:lnTo>
                  <a:pt x="611041" y="960893"/>
                </a:lnTo>
                <a:lnTo>
                  <a:pt x="607666" y="950978"/>
                </a:lnTo>
                <a:lnTo>
                  <a:pt x="604887" y="941064"/>
                </a:lnTo>
                <a:lnTo>
                  <a:pt x="601909" y="930952"/>
                </a:lnTo>
                <a:lnTo>
                  <a:pt x="599130" y="921037"/>
                </a:lnTo>
                <a:lnTo>
                  <a:pt x="596351" y="911123"/>
                </a:lnTo>
                <a:lnTo>
                  <a:pt x="593969" y="900812"/>
                </a:lnTo>
                <a:lnTo>
                  <a:pt x="591785" y="890700"/>
                </a:lnTo>
                <a:lnTo>
                  <a:pt x="589601" y="880587"/>
                </a:lnTo>
                <a:lnTo>
                  <a:pt x="587616" y="870276"/>
                </a:lnTo>
                <a:lnTo>
                  <a:pt x="579675" y="864724"/>
                </a:lnTo>
                <a:lnTo>
                  <a:pt x="572132" y="859371"/>
                </a:lnTo>
                <a:lnTo>
                  <a:pt x="565183" y="853819"/>
                </a:lnTo>
                <a:lnTo>
                  <a:pt x="558235" y="848267"/>
                </a:lnTo>
                <a:lnTo>
                  <a:pt x="551486" y="842913"/>
                </a:lnTo>
                <a:lnTo>
                  <a:pt x="545332" y="837361"/>
                </a:lnTo>
                <a:lnTo>
                  <a:pt x="539575" y="831809"/>
                </a:lnTo>
                <a:lnTo>
                  <a:pt x="534016" y="826257"/>
                </a:lnTo>
                <a:lnTo>
                  <a:pt x="528656" y="820705"/>
                </a:lnTo>
                <a:lnTo>
                  <a:pt x="523693" y="815153"/>
                </a:lnTo>
                <a:lnTo>
                  <a:pt x="518929" y="809601"/>
                </a:lnTo>
                <a:lnTo>
                  <a:pt x="514760" y="804247"/>
                </a:lnTo>
                <a:lnTo>
                  <a:pt x="510591" y="798696"/>
                </a:lnTo>
                <a:lnTo>
                  <a:pt x="506819" y="793144"/>
                </a:lnTo>
                <a:lnTo>
                  <a:pt x="503246" y="787790"/>
                </a:lnTo>
                <a:lnTo>
                  <a:pt x="500070" y="782238"/>
                </a:lnTo>
                <a:lnTo>
                  <a:pt x="496893" y="777083"/>
                </a:lnTo>
                <a:lnTo>
                  <a:pt x="494313" y="771729"/>
                </a:lnTo>
                <a:lnTo>
                  <a:pt x="491930" y="766375"/>
                </a:lnTo>
                <a:lnTo>
                  <a:pt x="489747" y="761021"/>
                </a:lnTo>
                <a:lnTo>
                  <a:pt x="487761" y="755866"/>
                </a:lnTo>
                <a:lnTo>
                  <a:pt x="486173" y="750711"/>
                </a:lnTo>
                <a:lnTo>
                  <a:pt x="484585" y="745555"/>
                </a:lnTo>
                <a:lnTo>
                  <a:pt x="483394" y="740400"/>
                </a:lnTo>
                <a:lnTo>
                  <a:pt x="482600" y="735443"/>
                </a:lnTo>
                <a:lnTo>
                  <a:pt x="481607" y="730485"/>
                </a:lnTo>
                <a:lnTo>
                  <a:pt x="481210" y="725528"/>
                </a:lnTo>
                <a:lnTo>
                  <a:pt x="481012" y="720770"/>
                </a:lnTo>
                <a:lnTo>
                  <a:pt x="481012" y="715812"/>
                </a:lnTo>
                <a:lnTo>
                  <a:pt x="481012" y="711252"/>
                </a:lnTo>
                <a:lnTo>
                  <a:pt x="481409" y="706493"/>
                </a:lnTo>
                <a:lnTo>
                  <a:pt x="482203" y="701933"/>
                </a:lnTo>
                <a:lnTo>
                  <a:pt x="482799" y="697174"/>
                </a:lnTo>
                <a:lnTo>
                  <a:pt x="483593" y="692811"/>
                </a:lnTo>
                <a:lnTo>
                  <a:pt x="484982" y="688251"/>
                </a:lnTo>
                <a:lnTo>
                  <a:pt x="486372" y="684087"/>
                </a:lnTo>
                <a:lnTo>
                  <a:pt x="487960" y="679923"/>
                </a:lnTo>
                <a:lnTo>
                  <a:pt x="489747" y="675759"/>
                </a:lnTo>
                <a:lnTo>
                  <a:pt x="491533" y="671793"/>
                </a:lnTo>
                <a:lnTo>
                  <a:pt x="493518" y="667629"/>
                </a:lnTo>
                <a:lnTo>
                  <a:pt x="495901" y="663862"/>
                </a:lnTo>
                <a:lnTo>
                  <a:pt x="498084" y="660094"/>
                </a:lnTo>
                <a:lnTo>
                  <a:pt x="500665" y="656327"/>
                </a:lnTo>
                <a:lnTo>
                  <a:pt x="503444" y="652956"/>
                </a:lnTo>
                <a:lnTo>
                  <a:pt x="506224" y="649585"/>
                </a:lnTo>
                <a:lnTo>
                  <a:pt x="509400" y="646214"/>
                </a:lnTo>
                <a:lnTo>
                  <a:pt x="512576" y="642844"/>
                </a:lnTo>
                <a:lnTo>
                  <a:pt x="515752" y="639869"/>
                </a:lnTo>
                <a:lnTo>
                  <a:pt x="519127" y="636895"/>
                </a:lnTo>
                <a:lnTo>
                  <a:pt x="522701" y="634119"/>
                </a:lnTo>
                <a:lnTo>
                  <a:pt x="526274" y="631145"/>
                </a:lnTo>
                <a:lnTo>
                  <a:pt x="530244" y="628567"/>
                </a:lnTo>
                <a:lnTo>
                  <a:pt x="534016" y="625990"/>
                </a:lnTo>
                <a:lnTo>
                  <a:pt x="537986" y="623610"/>
                </a:lnTo>
                <a:lnTo>
                  <a:pt x="542155" y="621429"/>
                </a:lnTo>
                <a:lnTo>
                  <a:pt x="546523" y="619446"/>
                </a:lnTo>
                <a:lnTo>
                  <a:pt x="550692" y="617463"/>
                </a:lnTo>
                <a:lnTo>
                  <a:pt x="555059" y="615679"/>
                </a:lnTo>
                <a:lnTo>
                  <a:pt x="559625" y="613894"/>
                </a:lnTo>
                <a:lnTo>
                  <a:pt x="564191" y="612308"/>
                </a:lnTo>
                <a:lnTo>
                  <a:pt x="568955" y="610920"/>
                </a:lnTo>
                <a:lnTo>
                  <a:pt x="573521" y="609928"/>
                </a:lnTo>
                <a:lnTo>
                  <a:pt x="578484" y="608739"/>
                </a:lnTo>
                <a:lnTo>
                  <a:pt x="583249" y="607945"/>
                </a:lnTo>
                <a:lnTo>
                  <a:pt x="587219" y="587919"/>
                </a:lnTo>
                <a:lnTo>
                  <a:pt x="590991" y="568487"/>
                </a:lnTo>
                <a:lnTo>
                  <a:pt x="594366" y="549451"/>
                </a:lnTo>
                <a:lnTo>
                  <a:pt x="597740" y="530614"/>
                </a:lnTo>
                <a:lnTo>
                  <a:pt x="603696" y="494526"/>
                </a:lnTo>
                <a:lnTo>
                  <a:pt x="606872" y="477276"/>
                </a:lnTo>
                <a:lnTo>
                  <a:pt x="609850" y="460421"/>
                </a:lnTo>
                <a:lnTo>
                  <a:pt x="613225" y="444360"/>
                </a:lnTo>
                <a:lnTo>
                  <a:pt x="616798" y="428299"/>
                </a:lnTo>
                <a:lnTo>
                  <a:pt x="620570" y="413031"/>
                </a:lnTo>
                <a:lnTo>
                  <a:pt x="624739" y="398160"/>
                </a:lnTo>
                <a:lnTo>
                  <a:pt x="626922" y="391022"/>
                </a:lnTo>
                <a:lnTo>
                  <a:pt x="629503" y="384082"/>
                </a:lnTo>
                <a:lnTo>
                  <a:pt x="631885" y="376943"/>
                </a:lnTo>
                <a:lnTo>
                  <a:pt x="634466" y="370003"/>
                </a:lnTo>
                <a:lnTo>
                  <a:pt x="637245" y="363460"/>
                </a:lnTo>
                <a:lnTo>
                  <a:pt x="640025" y="356917"/>
                </a:lnTo>
                <a:lnTo>
                  <a:pt x="643201" y="350572"/>
                </a:lnTo>
                <a:lnTo>
                  <a:pt x="646377" y="344028"/>
                </a:lnTo>
                <a:lnTo>
                  <a:pt x="658685" y="348589"/>
                </a:lnTo>
                <a:lnTo>
                  <a:pt x="666825" y="350968"/>
                </a:lnTo>
                <a:lnTo>
                  <a:pt x="675758" y="353942"/>
                </a:lnTo>
                <a:lnTo>
                  <a:pt x="685882" y="356520"/>
                </a:lnTo>
                <a:lnTo>
                  <a:pt x="696999" y="359693"/>
                </a:lnTo>
                <a:lnTo>
                  <a:pt x="708910" y="362469"/>
                </a:lnTo>
                <a:lnTo>
                  <a:pt x="722012" y="365245"/>
                </a:lnTo>
                <a:lnTo>
                  <a:pt x="735710" y="368021"/>
                </a:lnTo>
                <a:lnTo>
                  <a:pt x="750599" y="370400"/>
                </a:lnTo>
                <a:lnTo>
                  <a:pt x="766083" y="372779"/>
                </a:lnTo>
                <a:lnTo>
                  <a:pt x="782362" y="374762"/>
                </a:lnTo>
                <a:lnTo>
                  <a:pt x="799434" y="376547"/>
                </a:lnTo>
                <a:lnTo>
                  <a:pt x="817103" y="377538"/>
                </a:lnTo>
                <a:lnTo>
                  <a:pt x="826234" y="377935"/>
                </a:lnTo>
                <a:lnTo>
                  <a:pt x="835565" y="378530"/>
                </a:lnTo>
                <a:lnTo>
                  <a:pt x="845094" y="378728"/>
                </a:lnTo>
                <a:lnTo>
                  <a:pt x="854622" y="378728"/>
                </a:lnTo>
                <a:lnTo>
                  <a:pt x="864350" y="378530"/>
                </a:lnTo>
                <a:lnTo>
                  <a:pt x="874474" y="378331"/>
                </a:lnTo>
                <a:lnTo>
                  <a:pt x="884400" y="377737"/>
                </a:lnTo>
                <a:lnTo>
                  <a:pt x="894326" y="377340"/>
                </a:lnTo>
                <a:lnTo>
                  <a:pt x="904848" y="376547"/>
                </a:lnTo>
                <a:lnTo>
                  <a:pt x="915171" y="375555"/>
                </a:lnTo>
                <a:lnTo>
                  <a:pt x="925692" y="374564"/>
                </a:lnTo>
                <a:lnTo>
                  <a:pt x="936412" y="373176"/>
                </a:lnTo>
                <a:lnTo>
                  <a:pt x="946933" y="371590"/>
                </a:lnTo>
                <a:lnTo>
                  <a:pt x="957852" y="369805"/>
                </a:lnTo>
                <a:lnTo>
                  <a:pt x="968770" y="367822"/>
                </a:lnTo>
                <a:lnTo>
                  <a:pt x="979887" y="365641"/>
                </a:lnTo>
                <a:lnTo>
                  <a:pt x="991004" y="363262"/>
                </a:lnTo>
                <a:lnTo>
                  <a:pt x="1001923" y="360486"/>
                </a:lnTo>
                <a:lnTo>
                  <a:pt x="1013238" y="357511"/>
                </a:lnTo>
                <a:lnTo>
                  <a:pt x="1024554" y="354339"/>
                </a:lnTo>
                <a:lnTo>
                  <a:pt x="1036266" y="350770"/>
                </a:lnTo>
                <a:lnTo>
                  <a:pt x="1047582" y="347201"/>
                </a:lnTo>
                <a:lnTo>
                  <a:pt x="1059096" y="343037"/>
                </a:lnTo>
                <a:lnTo>
                  <a:pt x="1070809" y="338873"/>
                </a:lnTo>
                <a:lnTo>
                  <a:pt x="1082323" y="334114"/>
                </a:lnTo>
                <a:lnTo>
                  <a:pt x="1094035" y="329355"/>
                </a:lnTo>
                <a:lnTo>
                  <a:pt x="1105946" y="324200"/>
                </a:lnTo>
                <a:lnTo>
                  <a:pt x="1117659" y="318648"/>
                </a:lnTo>
                <a:lnTo>
                  <a:pt x="1129371" y="312699"/>
                </a:lnTo>
                <a:lnTo>
                  <a:pt x="1141084" y="306354"/>
                </a:lnTo>
                <a:lnTo>
                  <a:pt x="1152995" y="300009"/>
                </a:lnTo>
                <a:lnTo>
                  <a:pt x="1164707" y="293069"/>
                </a:lnTo>
                <a:lnTo>
                  <a:pt x="1176619" y="285732"/>
                </a:lnTo>
                <a:lnTo>
                  <a:pt x="1188331" y="278197"/>
                </a:lnTo>
                <a:lnTo>
                  <a:pt x="1200441" y="270266"/>
                </a:lnTo>
                <a:lnTo>
                  <a:pt x="1212153" y="261938"/>
                </a:lnTo>
                <a:close/>
                <a:moveTo>
                  <a:pt x="959343" y="0"/>
                </a:moveTo>
                <a:lnTo>
                  <a:pt x="971649" y="0"/>
                </a:lnTo>
                <a:lnTo>
                  <a:pt x="983955" y="0"/>
                </a:lnTo>
                <a:lnTo>
                  <a:pt x="996062" y="397"/>
                </a:lnTo>
                <a:lnTo>
                  <a:pt x="1008170" y="794"/>
                </a:lnTo>
                <a:lnTo>
                  <a:pt x="1020078" y="1787"/>
                </a:lnTo>
                <a:lnTo>
                  <a:pt x="1031789" y="2978"/>
                </a:lnTo>
                <a:lnTo>
                  <a:pt x="1043301" y="4169"/>
                </a:lnTo>
                <a:lnTo>
                  <a:pt x="1054812" y="5558"/>
                </a:lnTo>
                <a:lnTo>
                  <a:pt x="1066126" y="7345"/>
                </a:lnTo>
                <a:lnTo>
                  <a:pt x="1077241" y="9330"/>
                </a:lnTo>
                <a:lnTo>
                  <a:pt x="1088157" y="11315"/>
                </a:lnTo>
                <a:lnTo>
                  <a:pt x="1099073" y="13697"/>
                </a:lnTo>
                <a:lnTo>
                  <a:pt x="1109394" y="16277"/>
                </a:lnTo>
                <a:lnTo>
                  <a:pt x="1119914" y="18858"/>
                </a:lnTo>
                <a:lnTo>
                  <a:pt x="1130036" y="21835"/>
                </a:lnTo>
                <a:lnTo>
                  <a:pt x="1139960" y="24813"/>
                </a:lnTo>
                <a:lnTo>
                  <a:pt x="1149686" y="28187"/>
                </a:lnTo>
                <a:lnTo>
                  <a:pt x="1159014" y="31562"/>
                </a:lnTo>
                <a:lnTo>
                  <a:pt x="1168144" y="35135"/>
                </a:lnTo>
                <a:lnTo>
                  <a:pt x="1176878" y="38906"/>
                </a:lnTo>
                <a:lnTo>
                  <a:pt x="1185611" y="42876"/>
                </a:lnTo>
                <a:lnTo>
                  <a:pt x="1193748" y="46846"/>
                </a:lnTo>
                <a:lnTo>
                  <a:pt x="1201688" y="51015"/>
                </a:lnTo>
                <a:lnTo>
                  <a:pt x="1209230" y="55382"/>
                </a:lnTo>
                <a:lnTo>
                  <a:pt x="1216574" y="59948"/>
                </a:lnTo>
                <a:lnTo>
                  <a:pt x="1223719" y="64513"/>
                </a:lnTo>
                <a:lnTo>
                  <a:pt x="1230467" y="69476"/>
                </a:lnTo>
                <a:lnTo>
                  <a:pt x="1236818" y="74240"/>
                </a:lnTo>
                <a:lnTo>
                  <a:pt x="1242574" y="79401"/>
                </a:lnTo>
                <a:lnTo>
                  <a:pt x="1248330" y="84562"/>
                </a:lnTo>
                <a:lnTo>
                  <a:pt x="1253491" y="89921"/>
                </a:lnTo>
                <a:lnTo>
                  <a:pt x="1258254" y="95281"/>
                </a:lnTo>
                <a:lnTo>
                  <a:pt x="1262819" y="100640"/>
                </a:lnTo>
                <a:lnTo>
                  <a:pt x="1267583" y="101037"/>
                </a:lnTo>
                <a:lnTo>
                  <a:pt x="1272346" y="101236"/>
                </a:lnTo>
                <a:lnTo>
                  <a:pt x="1276911" y="101633"/>
                </a:lnTo>
                <a:lnTo>
                  <a:pt x="1281675" y="102228"/>
                </a:lnTo>
                <a:lnTo>
                  <a:pt x="1286042" y="103022"/>
                </a:lnTo>
                <a:lnTo>
                  <a:pt x="1290607" y="103816"/>
                </a:lnTo>
                <a:lnTo>
                  <a:pt x="1294973" y="105007"/>
                </a:lnTo>
                <a:lnTo>
                  <a:pt x="1299141" y="106000"/>
                </a:lnTo>
                <a:lnTo>
                  <a:pt x="1303111" y="107389"/>
                </a:lnTo>
                <a:lnTo>
                  <a:pt x="1307279" y="108977"/>
                </a:lnTo>
                <a:lnTo>
                  <a:pt x="1311447" y="110565"/>
                </a:lnTo>
                <a:lnTo>
                  <a:pt x="1315218" y="112352"/>
                </a:lnTo>
                <a:lnTo>
                  <a:pt x="1319188" y="114138"/>
                </a:lnTo>
                <a:lnTo>
                  <a:pt x="1322959" y="116123"/>
                </a:lnTo>
                <a:lnTo>
                  <a:pt x="1326532" y="118108"/>
                </a:lnTo>
                <a:lnTo>
                  <a:pt x="1329906" y="120292"/>
                </a:lnTo>
                <a:lnTo>
                  <a:pt x="1333478" y="122475"/>
                </a:lnTo>
                <a:lnTo>
                  <a:pt x="1337051" y="124857"/>
                </a:lnTo>
                <a:lnTo>
                  <a:pt x="1340425" y="127637"/>
                </a:lnTo>
                <a:lnTo>
                  <a:pt x="1343799" y="130217"/>
                </a:lnTo>
                <a:lnTo>
                  <a:pt x="1349952" y="135775"/>
                </a:lnTo>
                <a:lnTo>
                  <a:pt x="1356105" y="141730"/>
                </a:lnTo>
                <a:lnTo>
                  <a:pt x="1361861" y="148479"/>
                </a:lnTo>
                <a:lnTo>
                  <a:pt x="1367220" y="155030"/>
                </a:lnTo>
                <a:lnTo>
                  <a:pt x="1372579" y="162374"/>
                </a:lnTo>
                <a:lnTo>
                  <a:pt x="1377541" y="169917"/>
                </a:lnTo>
                <a:lnTo>
                  <a:pt x="1382304" y="177857"/>
                </a:lnTo>
                <a:lnTo>
                  <a:pt x="1386869" y="186194"/>
                </a:lnTo>
                <a:lnTo>
                  <a:pt x="1391038" y="194531"/>
                </a:lnTo>
                <a:lnTo>
                  <a:pt x="1394809" y="203464"/>
                </a:lnTo>
                <a:lnTo>
                  <a:pt x="1398580" y="212595"/>
                </a:lnTo>
                <a:lnTo>
                  <a:pt x="1402152" y="221925"/>
                </a:lnTo>
                <a:lnTo>
                  <a:pt x="1405527" y="231453"/>
                </a:lnTo>
                <a:lnTo>
                  <a:pt x="1408305" y="241179"/>
                </a:lnTo>
                <a:lnTo>
                  <a:pt x="1411282" y="251104"/>
                </a:lnTo>
                <a:lnTo>
                  <a:pt x="1413863" y="261426"/>
                </a:lnTo>
                <a:lnTo>
                  <a:pt x="1416244" y="271550"/>
                </a:lnTo>
                <a:lnTo>
                  <a:pt x="1418428" y="282269"/>
                </a:lnTo>
                <a:lnTo>
                  <a:pt x="1420809" y="292591"/>
                </a:lnTo>
                <a:lnTo>
                  <a:pt x="1422596" y="303509"/>
                </a:lnTo>
                <a:lnTo>
                  <a:pt x="1424382" y="314426"/>
                </a:lnTo>
                <a:lnTo>
                  <a:pt x="1425771" y="325344"/>
                </a:lnTo>
                <a:lnTo>
                  <a:pt x="1427161" y="336063"/>
                </a:lnTo>
                <a:lnTo>
                  <a:pt x="1428352" y="347179"/>
                </a:lnTo>
                <a:lnTo>
                  <a:pt x="1429344" y="358295"/>
                </a:lnTo>
                <a:lnTo>
                  <a:pt x="1430535" y="369411"/>
                </a:lnTo>
                <a:lnTo>
                  <a:pt x="1431924" y="391445"/>
                </a:lnTo>
                <a:lnTo>
                  <a:pt x="1432917" y="413677"/>
                </a:lnTo>
                <a:lnTo>
                  <a:pt x="1433314" y="435115"/>
                </a:lnTo>
                <a:lnTo>
                  <a:pt x="1433512" y="456355"/>
                </a:lnTo>
                <a:lnTo>
                  <a:pt x="1433314" y="477198"/>
                </a:lnTo>
                <a:lnTo>
                  <a:pt x="1432917" y="497246"/>
                </a:lnTo>
                <a:lnTo>
                  <a:pt x="1432123" y="516501"/>
                </a:lnTo>
                <a:lnTo>
                  <a:pt x="1431130" y="534763"/>
                </a:lnTo>
                <a:lnTo>
                  <a:pt x="1430138" y="552033"/>
                </a:lnTo>
                <a:lnTo>
                  <a:pt x="1428947" y="568111"/>
                </a:lnTo>
                <a:lnTo>
                  <a:pt x="1427558" y="582403"/>
                </a:lnTo>
                <a:lnTo>
                  <a:pt x="1426565" y="595504"/>
                </a:lnTo>
                <a:lnTo>
                  <a:pt x="1424382" y="616744"/>
                </a:lnTo>
                <a:lnTo>
                  <a:pt x="1418825" y="613767"/>
                </a:lnTo>
                <a:lnTo>
                  <a:pt x="1413267" y="610988"/>
                </a:lnTo>
                <a:lnTo>
                  <a:pt x="1407511" y="608606"/>
                </a:lnTo>
                <a:lnTo>
                  <a:pt x="1401358" y="606224"/>
                </a:lnTo>
                <a:lnTo>
                  <a:pt x="1395404" y="604239"/>
                </a:lnTo>
                <a:lnTo>
                  <a:pt x="1389251" y="602452"/>
                </a:lnTo>
                <a:lnTo>
                  <a:pt x="1383098" y="600864"/>
                </a:lnTo>
                <a:lnTo>
                  <a:pt x="1376548" y="599475"/>
                </a:lnTo>
                <a:lnTo>
                  <a:pt x="1367815" y="537939"/>
                </a:lnTo>
                <a:lnTo>
                  <a:pt x="1363052" y="508362"/>
                </a:lnTo>
                <a:lnTo>
                  <a:pt x="1360869" y="494070"/>
                </a:lnTo>
                <a:lnTo>
                  <a:pt x="1358487" y="480175"/>
                </a:lnTo>
                <a:lnTo>
                  <a:pt x="1355907" y="466479"/>
                </a:lnTo>
                <a:lnTo>
                  <a:pt x="1353326" y="453179"/>
                </a:lnTo>
                <a:lnTo>
                  <a:pt x="1350349" y="440078"/>
                </a:lnTo>
                <a:lnTo>
                  <a:pt x="1347570" y="427175"/>
                </a:lnTo>
                <a:lnTo>
                  <a:pt x="1344395" y="414471"/>
                </a:lnTo>
                <a:lnTo>
                  <a:pt x="1340822" y="402363"/>
                </a:lnTo>
                <a:lnTo>
                  <a:pt x="1337249" y="390452"/>
                </a:lnTo>
                <a:lnTo>
                  <a:pt x="1333280" y="378741"/>
                </a:lnTo>
                <a:lnTo>
                  <a:pt x="1329112" y="367426"/>
                </a:lnTo>
                <a:lnTo>
                  <a:pt x="1324745" y="356509"/>
                </a:lnTo>
                <a:lnTo>
                  <a:pt x="1319783" y="345988"/>
                </a:lnTo>
                <a:lnTo>
                  <a:pt x="1314623" y="335468"/>
                </a:lnTo>
                <a:lnTo>
                  <a:pt x="1309065" y="325542"/>
                </a:lnTo>
                <a:lnTo>
                  <a:pt x="1306088" y="320580"/>
                </a:lnTo>
                <a:lnTo>
                  <a:pt x="1303111" y="315816"/>
                </a:lnTo>
                <a:lnTo>
                  <a:pt x="1299737" y="311052"/>
                </a:lnTo>
                <a:lnTo>
                  <a:pt x="1296759" y="306486"/>
                </a:lnTo>
                <a:lnTo>
                  <a:pt x="1293385" y="301921"/>
                </a:lnTo>
                <a:lnTo>
                  <a:pt x="1289813" y="297554"/>
                </a:lnTo>
                <a:lnTo>
                  <a:pt x="1286240" y="293187"/>
                </a:lnTo>
                <a:lnTo>
                  <a:pt x="1282469" y="288820"/>
                </a:lnTo>
                <a:lnTo>
                  <a:pt x="1278499" y="284651"/>
                </a:lnTo>
                <a:lnTo>
                  <a:pt x="1274530" y="280483"/>
                </a:lnTo>
                <a:lnTo>
                  <a:pt x="1270560" y="276513"/>
                </a:lnTo>
                <a:lnTo>
                  <a:pt x="1266392" y="272741"/>
                </a:lnTo>
                <a:lnTo>
                  <a:pt x="1261827" y="268771"/>
                </a:lnTo>
                <a:lnTo>
                  <a:pt x="1257460" y="265000"/>
                </a:lnTo>
                <a:lnTo>
                  <a:pt x="1252895" y="261426"/>
                </a:lnTo>
                <a:lnTo>
                  <a:pt x="1247933" y="257853"/>
                </a:lnTo>
                <a:lnTo>
                  <a:pt x="1242971" y="254280"/>
                </a:lnTo>
                <a:lnTo>
                  <a:pt x="1238009" y="250906"/>
                </a:lnTo>
                <a:lnTo>
                  <a:pt x="1232650" y="247531"/>
                </a:lnTo>
                <a:lnTo>
                  <a:pt x="1227291" y="244554"/>
                </a:lnTo>
                <a:lnTo>
                  <a:pt x="1221734" y="241378"/>
                </a:lnTo>
                <a:lnTo>
                  <a:pt x="1215978" y="238400"/>
                </a:lnTo>
                <a:lnTo>
                  <a:pt x="1203672" y="246936"/>
                </a:lnTo>
                <a:lnTo>
                  <a:pt x="1191367" y="255471"/>
                </a:lnTo>
                <a:lnTo>
                  <a:pt x="1178862" y="263411"/>
                </a:lnTo>
                <a:lnTo>
                  <a:pt x="1166755" y="270955"/>
                </a:lnTo>
                <a:lnTo>
                  <a:pt x="1154251" y="278101"/>
                </a:lnTo>
                <a:lnTo>
                  <a:pt x="1142144" y="284850"/>
                </a:lnTo>
                <a:lnTo>
                  <a:pt x="1129838" y="291400"/>
                </a:lnTo>
                <a:lnTo>
                  <a:pt x="1117532" y="297355"/>
                </a:lnTo>
                <a:lnTo>
                  <a:pt x="1105226" y="303112"/>
                </a:lnTo>
                <a:lnTo>
                  <a:pt x="1093317" y="308670"/>
                </a:lnTo>
                <a:lnTo>
                  <a:pt x="1081012" y="313831"/>
                </a:lnTo>
                <a:lnTo>
                  <a:pt x="1069103" y="318595"/>
                </a:lnTo>
                <a:lnTo>
                  <a:pt x="1057194" y="323160"/>
                </a:lnTo>
                <a:lnTo>
                  <a:pt x="1045087" y="327329"/>
                </a:lnTo>
                <a:lnTo>
                  <a:pt x="1033377" y="331101"/>
                </a:lnTo>
                <a:lnTo>
                  <a:pt x="1021468" y="334872"/>
                </a:lnTo>
                <a:lnTo>
                  <a:pt x="1009956" y="338247"/>
                </a:lnTo>
                <a:lnTo>
                  <a:pt x="998047" y="341224"/>
                </a:lnTo>
                <a:lnTo>
                  <a:pt x="986535" y="344003"/>
                </a:lnTo>
                <a:lnTo>
                  <a:pt x="975023" y="346584"/>
                </a:lnTo>
                <a:lnTo>
                  <a:pt x="963710" y="348767"/>
                </a:lnTo>
                <a:lnTo>
                  <a:pt x="952397" y="350951"/>
                </a:lnTo>
                <a:lnTo>
                  <a:pt x="941282" y="352737"/>
                </a:lnTo>
                <a:lnTo>
                  <a:pt x="930167" y="354325"/>
                </a:lnTo>
                <a:lnTo>
                  <a:pt x="919449" y="355913"/>
                </a:lnTo>
                <a:lnTo>
                  <a:pt x="908533" y="357104"/>
                </a:lnTo>
                <a:lnTo>
                  <a:pt x="897815" y="357898"/>
                </a:lnTo>
                <a:lnTo>
                  <a:pt x="887097" y="358692"/>
                </a:lnTo>
                <a:lnTo>
                  <a:pt x="876776" y="359486"/>
                </a:lnTo>
                <a:lnTo>
                  <a:pt x="866653" y="359883"/>
                </a:lnTo>
                <a:lnTo>
                  <a:pt x="856332" y="360082"/>
                </a:lnTo>
                <a:lnTo>
                  <a:pt x="846408" y="360280"/>
                </a:lnTo>
                <a:lnTo>
                  <a:pt x="836683" y="360082"/>
                </a:lnTo>
                <a:lnTo>
                  <a:pt x="826759" y="359883"/>
                </a:lnTo>
                <a:lnTo>
                  <a:pt x="817232" y="359685"/>
                </a:lnTo>
                <a:lnTo>
                  <a:pt x="807903" y="359288"/>
                </a:lnTo>
                <a:lnTo>
                  <a:pt x="789841" y="357898"/>
                </a:lnTo>
                <a:lnTo>
                  <a:pt x="772177" y="356112"/>
                </a:lnTo>
                <a:lnTo>
                  <a:pt x="755504" y="354127"/>
                </a:lnTo>
                <a:lnTo>
                  <a:pt x="739427" y="351745"/>
                </a:lnTo>
                <a:lnTo>
                  <a:pt x="724343" y="348966"/>
                </a:lnTo>
                <a:lnTo>
                  <a:pt x="710251" y="346187"/>
                </a:lnTo>
                <a:lnTo>
                  <a:pt x="696754" y="343209"/>
                </a:lnTo>
                <a:lnTo>
                  <a:pt x="684448" y="340232"/>
                </a:lnTo>
                <a:lnTo>
                  <a:pt x="673135" y="337254"/>
                </a:lnTo>
                <a:lnTo>
                  <a:pt x="662616" y="334078"/>
                </a:lnTo>
                <a:lnTo>
                  <a:pt x="653486" y="331498"/>
                </a:lnTo>
                <a:lnTo>
                  <a:pt x="645348" y="328917"/>
                </a:lnTo>
                <a:lnTo>
                  <a:pt x="632248" y="324153"/>
                </a:lnTo>
                <a:lnTo>
                  <a:pt x="628874" y="330902"/>
                </a:lnTo>
                <a:lnTo>
                  <a:pt x="625897" y="337453"/>
                </a:lnTo>
                <a:lnTo>
                  <a:pt x="622721" y="344400"/>
                </a:lnTo>
                <a:lnTo>
                  <a:pt x="619942" y="351149"/>
                </a:lnTo>
                <a:lnTo>
                  <a:pt x="617164" y="358295"/>
                </a:lnTo>
                <a:lnTo>
                  <a:pt x="614583" y="365640"/>
                </a:lnTo>
                <a:lnTo>
                  <a:pt x="612003" y="373183"/>
                </a:lnTo>
                <a:lnTo>
                  <a:pt x="609820" y="380726"/>
                </a:lnTo>
                <a:lnTo>
                  <a:pt x="607637" y="388269"/>
                </a:lnTo>
                <a:lnTo>
                  <a:pt x="605453" y="396011"/>
                </a:lnTo>
                <a:lnTo>
                  <a:pt x="601484" y="412288"/>
                </a:lnTo>
                <a:lnTo>
                  <a:pt x="597911" y="428763"/>
                </a:lnTo>
                <a:lnTo>
                  <a:pt x="594339" y="445834"/>
                </a:lnTo>
                <a:lnTo>
                  <a:pt x="590964" y="463302"/>
                </a:lnTo>
                <a:lnTo>
                  <a:pt x="587987" y="481565"/>
                </a:lnTo>
                <a:lnTo>
                  <a:pt x="581437" y="519081"/>
                </a:lnTo>
                <a:lnTo>
                  <a:pt x="578063" y="538535"/>
                </a:lnTo>
                <a:lnTo>
                  <a:pt x="574689" y="558385"/>
                </a:lnTo>
                <a:lnTo>
                  <a:pt x="570918" y="578830"/>
                </a:lnTo>
                <a:lnTo>
                  <a:pt x="566551" y="599475"/>
                </a:lnTo>
                <a:lnTo>
                  <a:pt x="560001" y="600864"/>
                </a:lnTo>
                <a:lnTo>
                  <a:pt x="553452" y="602452"/>
                </a:lnTo>
                <a:lnTo>
                  <a:pt x="547299" y="604437"/>
                </a:lnTo>
                <a:lnTo>
                  <a:pt x="541146" y="606422"/>
                </a:lnTo>
                <a:lnTo>
                  <a:pt x="535191" y="608804"/>
                </a:lnTo>
                <a:lnTo>
                  <a:pt x="529039" y="611583"/>
                </a:lnTo>
                <a:lnTo>
                  <a:pt x="523481" y="614362"/>
                </a:lnTo>
                <a:lnTo>
                  <a:pt x="518122" y="617538"/>
                </a:lnTo>
                <a:lnTo>
                  <a:pt x="516336" y="606621"/>
                </a:lnTo>
                <a:lnTo>
                  <a:pt x="514351" y="593519"/>
                </a:lnTo>
                <a:lnTo>
                  <a:pt x="512565" y="578235"/>
                </a:lnTo>
                <a:lnTo>
                  <a:pt x="510580" y="561362"/>
                </a:lnTo>
                <a:lnTo>
                  <a:pt x="508992" y="542505"/>
                </a:lnTo>
                <a:lnTo>
                  <a:pt x="507603" y="522059"/>
                </a:lnTo>
                <a:lnTo>
                  <a:pt x="507206" y="511538"/>
                </a:lnTo>
                <a:lnTo>
                  <a:pt x="507007" y="500422"/>
                </a:lnTo>
                <a:lnTo>
                  <a:pt x="506809" y="489108"/>
                </a:lnTo>
                <a:lnTo>
                  <a:pt x="506412" y="477396"/>
                </a:lnTo>
                <a:lnTo>
                  <a:pt x="506809" y="465486"/>
                </a:lnTo>
                <a:lnTo>
                  <a:pt x="507007" y="453377"/>
                </a:lnTo>
                <a:lnTo>
                  <a:pt x="507404" y="441070"/>
                </a:lnTo>
                <a:lnTo>
                  <a:pt x="508198" y="428366"/>
                </a:lnTo>
                <a:lnTo>
                  <a:pt x="509191" y="415861"/>
                </a:lnTo>
                <a:lnTo>
                  <a:pt x="510183" y="402958"/>
                </a:lnTo>
                <a:lnTo>
                  <a:pt x="511771" y="389857"/>
                </a:lnTo>
                <a:lnTo>
                  <a:pt x="513359" y="376756"/>
                </a:lnTo>
                <a:lnTo>
                  <a:pt x="515343" y="363456"/>
                </a:lnTo>
                <a:lnTo>
                  <a:pt x="517527" y="350157"/>
                </a:lnTo>
                <a:lnTo>
                  <a:pt x="520305" y="336857"/>
                </a:lnTo>
                <a:lnTo>
                  <a:pt x="523084" y="323557"/>
                </a:lnTo>
                <a:lnTo>
                  <a:pt x="526458" y="310059"/>
                </a:lnTo>
                <a:lnTo>
                  <a:pt x="530229" y="296561"/>
                </a:lnTo>
                <a:lnTo>
                  <a:pt x="534199" y="283262"/>
                </a:lnTo>
                <a:lnTo>
                  <a:pt x="538566" y="269962"/>
                </a:lnTo>
                <a:lnTo>
                  <a:pt x="543329" y="256662"/>
                </a:lnTo>
                <a:lnTo>
                  <a:pt x="548688" y="243561"/>
                </a:lnTo>
                <a:lnTo>
                  <a:pt x="554246" y="230460"/>
                </a:lnTo>
                <a:lnTo>
                  <a:pt x="560398" y="217756"/>
                </a:lnTo>
                <a:lnTo>
                  <a:pt x="566750" y="205052"/>
                </a:lnTo>
                <a:lnTo>
                  <a:pt x="573895" y="192546"/>
                </a:lnTo>
                <a:lnTo>
                  <a:pt x="577666" y="186393"/>
                </a:lnTo>
                <a:lnTo>
                  <a:pt x="581437" y="180239"/>
                </a:lnTo>
                <a:lnTo>
                  <a:pt x="585407" y="174086"/>
                </a:lnTo>
                <a:lnTo>
                  <a:pt x="589377" y="168131"/>
                </a:lnTo>
                <a:lnTo>
                  <a:pt x="593743" y="162176"/>
                </a:lnTo>
                <a:lnTo>
                  <a:pt x="598110" y="156221"/>
                </a:lnTo>
                <a:lnTo>
                  <a:pt x="602476" y="150464"/>
                </a:lnTo>
                <a:lnTo>
                  <a:pt x="607240" y="144708"/>
                </a:lnTo>
                <a:lnTo>
                  <a:pt x="611805" y="138951"/>
                </a:lnTo>
                <a:lnTo>
                  <a:pt x="616767" y="133393"/>
                </a:lnTo>
                <a:lnTo>
                  <a:pt x="621927" y="127835"/>
                </a:lnTo>
                <a:lnTo>
                  <a:pt x="626889" y="122277"/>
                </a:lnTo>
                <a:lnTo>
                  <a:pt x="632248" y="116917"/>
                </a:lnTo>
                <a:lnTo>
                  <a:pt x="637806" y="111558"/>
                </a:lnTo>
                <a:lnTo>
                  <a:pt x="643363" y="106595"/>
                </a:lnTo>
                <a:lnTo>
                  <a:pt x="649119" y="101434"/>
                </a:lnTo>
                <a:lnTo>
                  <a:pt x="654875" y="96273"/>
                </a:lnTo>
                <a:lnTo>
                  <a:pt x="661028" y="91509"/>
                </a:lnTo>
                <a:lnTo>
                  <a:pt x="667379" y="86547"/>
                </a:lnTo>
                <a:lnTo>
                  <a:pt x="673730" y="81783"/>
                </a:lnTo>
                <a:lnTo>
                  <a:pt x="680280" y="77217"/>
                </a:lnTo>
                <a:lnTo>
                  <a:pt x="686830" y="72850"/>
                </a:lnTo>
                <a:lnTo>
                  <a:pt x="693777" y="68285"/>
                </a:lnTo>
                <a:lnTo>
                  <a:pt x="700922" y="64116"/>
                </a:lnTo>
                <a:lnTo>
                  <a:pt x="707869" y="59948"/>
                </a:lnTo>
                <a:lnTo>
                  <a:pt x="715213" y="55977"/>
                </a:lnTo>
                <a:lnTo>
                  <a:pt x="722755" y="52007"/>
                </a:lnTo>
                <a:lnTo>
                  <a:pt x="730496" y="48236"/>
                </a:lnTo>
                <a:lnTo>
                  <a:pt x="738236" y="44464"/>
                </a:lnTo>
                <a:lnTo>
                  <a:pt x="746573" y="40891"/>
                </a:lnTo>
                <a:lnTo>
                  <a:pt x="754710" y="37318"/>
                </a:lnTo>
                <a:lnTo>
                  <a:pt x="763245" y="33944"/>
                </a:lnTo>
                <a:lnTo>
                  <a:pt x="771581" y="30768"/>
                </a:lnTo>
                <a:lnTo>
                  <a:pt x="780513" y="27790"/>
                </a:lnTo>
                <a:lnTo>
                  <a:pt x="789444" y="24813"/>
                </a:lnTo>
                <a:lnTo>
                  <a:pt x="798376" y="22232"/>
                </a:lnTo>
                <a:lnTo>
                  <a:pt x="807903" y="19453"/>
                </a:lnTo>
                <a:lnTo>
                  <a:pt x="817232" y="17071"/>
                </a:lnTo>
                <a:lnTo>
                  <a:pt x="827156" y="14888"/>
                </a:lnTo>
                <a:lnTo>
                  <a:pt x="837080" y="12704"/>
                </a:lnTo>
                <a:lnTo>
                  <a:pt x="847004" y="10719"/>
                </a:lnTo>
                <a:lnTo>
                  <a:pt x="857523" y="8933"/>
                </a:lnTo>
                <a:lnTo>
                  <a:pt x="867844" y="7146"/>
                </a:lnTo>
                <a:lnTo>
                  <a:pt x="878562" y="5757"/>
                </a:lnTo>
                <a:lnTo>
                  <a:pt x="889479" y="4367"/>
                </a:lnTo>
                <a:lnTo>
                  <a:pt x="900593" y="3176"/>
                </a:lnTo>
                <a:lnTo>
                  <a:pt x="911907" y="2184"/>
                </a:lnTo>
                <a:lnTo>
                  <a:pt x="923419" y="1390"/>
                </a:lnTo>
                <a:lnTo>
                  <a:pt x="935129" y="596"/>
                </a:lnTo>
                <a:lnTo>
                  <a:pt x="947038" y="199"/>
                </a:lnTo>
                <a:lnTo>
                  <a:pt x="959343" y="0"/>
                </a:lnTo>
                <a:close/>
              </a:path>
            </a:pathLst>
          </a:custGeom>
          <a:solidFill>
            <a:srgbClr val="042F4C"/>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6" name="文本框 5"/>
          <p:cNvSpPr txBox="1"/>
          <p:nvPr/>
        </p:nvSpPr>
        <p:spPr>
          <a:xfrm>
            <a:off x="2549970" y="3683227"/>
            <a:ext cx="1032933" cy="584775"/>
          </a:xfrm>
          <a:prstGeom prst="rect">
            <a:avLst/>
          </a:prstGeom>
          <a:noFill/>
        </p:spPr>
        <p:txBody>
          <a:bodyPr wrap="square" rtlCol="0">
            <a:spAutoFit/>
          </a:bodyPr>
          <a:lstStyle/>
          <a:p>
            <a:r>
              <a:rPr lang="en-US" altLang="zh-CN" sz="3200" b="1" dirty="0">
                <a:solidFill>
                  <a:schemeClr val="bg1"/>
                </a:solidFill>
                <a:latin typeface="Segoe UI Semilight" panose="020B0402040204020203" pitchFamily="34" charset="0"/>
                <a:cs typeface="Segoe UI Semilight" panose="020B0402040204020203" pitchFamily="34" charset="0"/>
              </a:rPr>
              <a:t>48</a:t>
            </a:r>
            <a:r>
              <a:rPr lang="en-US" altLang="zh-CN" sz="3200" dirty="0">
                <a:solidFill>
                  <a:schemeClr val="bg1"/>
                </a:solidFill>
                <a:latin typeface="Segoe UI Semilight" panose="020B0402040204020203" pitchFamily="34" charset="0"/>
                <a:cs typeface="Segoe UI Semilight" panose="020B0402040204020203" pitchFamily="34" charset="0"/>
              </a:rPr>
              <a:t>%</a:t>
            </a:r>
            <a:endParaRPr lang="zh-CN" altLang="en-US" sz="3200" dirty="0">
              <a:solidFill>
                <a:schemeClr val="bg1"/>
              </a:solidFill>
              <a:latin typeface="Segoe UI Semilight" panose="020B0402040204020203" pitchFamily="34" charset="0"/>
              <a:cs typeface="Segoe UI Semilight" panose="020B0402040204020203" pitchFamily="34" charset="0"/>
            </a:endParaRPr>
          </a:p>
        </p:txBody>
      </p:sp>
      <p:sp>
        <p:nvSpPr>
          <p:cNvPr id="7" name="文本框 6"/>
          <p:cNvSpPr txBox="1"/>
          <p:nvPr/>
        </p:nvSpPr>
        <p:spPr>
          <a:xfrm>
            <a:off x="8717686" y="3683227"/>
            <a:ext cx="1032933" cy="584775"/>
          </a:xfrm>
          <a:prstGeom prst="rect">
            <a:avLst/>
          </a:prstGeom>
          <a:noFill/>
        </p:spPr>
        <p:txBody>
          <a:bodyPr wrap="square" rtlCol="0">
            <a:spAutoFit/>
          </a:bodyPr>
          <a:lstStyle/>
          <a:p>
            <a:r>
              <a:rPr lang="en-US" altLang="zh-CN" sz="3200" b="1" dirty="0">
                <a:latin typeface="Segoe UI Semilight" panose="020B0402040204020203" pitchFamily="34" charset="0"/>
                <a:cs typeface="Segoe UI Semilight" panose="020B0402040204020203" pitchFamily="34" charset="0"/>
              </a:rPr>
              <a:t>52</a:t>
            </a:r>
            <a:r>
              <a:rPr lang="en-US" altLang="zh-CN" sz="3200" dirty="0">
                <a:latin typeface="Segoe UI Semilight" panose="020B0402040204020203" pitchFamily="34" charset="0"/>
                <a:cs typeface="Segoe UI Semilight" panose="020B0402040204020203" pitchFamily="34" charset="0"/>
              </a:rPr>
              <a:t>%</a:t>
            </a:r>
            <a:endParaRPr lang="zh-CN" altLang="en-US" sz="3200" dirty="0">
              <a:latin typeface="Segoe UI Semilight" panose="020B0402040204020203" pitchFamily="34" charset="0"/>
              <a:cs typeface="Segoe UI Semilight" panose="020B0402040204020203" pitchFamily="34" charset="0"/>
            </a:endParaRPr>
          </a:p>
        </p:txBody>
      </p:sp>
      <p:sp>
        <p:nvSpPr>
          <p:cNvPr id="8" name="文本框 7"/>
          <p:cNvSpPr txBox="1"/>
          <p:nvPr/>
        </p:nvSpPr>
        <p:spPr>
          <a:xfrm>
            <a:off x="597307" y="4171520"/>
            <a:ext cx="5301470" cy="1523815"/>
          </a:xfrm>
          <a:prstGeom prst="rect">
            <a:avLst/>
          </a:prstGeom>
          <a:noFill/>
        </p:spPr>
        <p:txBody>
          <a:bodyPr wrap="square" rtlCol="0">
            <a:spAutoFit/>
          </a:bodyPr>
          <a:lstStyle/>
          <a:p>
            <a:pPr>
              <a:lnSpc>
                <a:spcPct val="150000"/>
              </a:lnSpc>
            </a:pPr>
            <a:r>
              <a:rPr lang="en-US" altLang="zh-CN" sz="1600" dirty="0">
                <a:solidFill>
                  <a:schemeClr val="bg1"/>
                </a:solidFill>
                <a:latin typeface="Segoe UI Semilight" panose="020B0402040204020203" pitchFamily="34" charset="0"/>
                <a:cs typeface="Segoe UI Semilight" panose="020B0402040204020203" pitchFamily="34" charset="0"/>
              </a:rPr>
              <a:t>Energy and persistence conquer all things. You have to believe in yourself. That's the secret of success. Energy and persistence conquer all things. Energy and persistence conquer all things. </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sp>
        <p:nvSpPr>
          <p:cNvPr id="9" name="文本框 8"/>
          <p:cNvSpPr txBox="1"/>
          <p:nvPr/>
        </p:nvSpPr>
        <p:spPr>
          <a:xfrm>
            <a:off x="6693307" y="4171520"/>
            <a:ext cx="5301470" cy="1569660"/>
          </a:xfrm>
          <a:prstGeom prst="rect">
            <a:avLst/>
          </a:prstGeom>
          <a:noFill/>
        </p:spPr>
        <p:txBody>
          <a:bodyPr wrap="square" rtlCol="0">
            <a:spAutoFit/>
          </a:bodyPr>
          <a:lstStyle/>
          <a:p>
            <a:pP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You have to believe in yourself. That's the secret of success. Energy and persistence conquer all things. Energy and persistence conquer all things. </a:t>
            </a:r>
            <a:endParaRPr lang="zh-CN" altLang="en-US" sz="1600" dirty="0">
              <a:latin typeface="Segoe UI Semilight" panose="020B0402040204020203" pitchFamily="34" charset="0"/>
              <a:cs typeface="Segoe UI Semilight" panose="020B0402040204020203" pitchFamily="34" charset="0"/>
            </a:endParaRPr>
          </a:p>
        </p:txBody>
      </p:sp>
      <p:sp>
        <p:nvSpPr>
          <p:cNvPr id="10" name="文本框 9"/>
          <p:cNvSpPr txBox="1"/>
          <p:nvPr/>
        </p:nvSpPr>
        <p:spPr>
          <a:xfrm>
            <a:off x="3984370" y="204812"/>
            <a:ext cx="4733314" cy="707886"/>
          </a:xfrm>
          <a:prstGeom prst="rect">
            <a:avLst/>
          </a:prstGeom>
          <a:noFill/>
        </p:spPr>
        <p:txBody>
          <a:bodyPr wrap="square" rtlCol="0">
            <a:spAutoFit/>
          </a:bodyPr>
          <a:lstStyle/>
          <a:p>
            <a:pPr latinLnBrk="1"/>
            <a:r>
              <a:rPr lang="en-US" altLang="zh-CN" sz="4000" b="1" dirty="0">
                <a:solidFill>
                  <a:schemeClr val="bg1"/>
                </a:solidFill>
                <a:latin typeface="Segoe UI Semilight" panose="020B0402040204020203" pitchFamily="34" charset="0"/>
                <a:cs typeface="Segoe UI Semilight" panose="020B0402040204020203" pitchFamily="34" charset="0"/>
              </a:rPr>
              <a:t>DATA CO</a:t>
            </a:r>
            <a:r>
              <a:rPr lang="en-US" altLang="zh-CN" sz="4000" b="1" dirty="0">
                <a:solidFill>
                  <a:srgbClr val="032237"/>
                </a:solidFill>
                <a:latin typeface="Segoe UI Semilight" panose="020B0402040204020203" pitchFamily="34" charset="0"/>
                <a:cs typeface="Segoe UI Semilight" panose="020B0402040204020203" pitchFamily="34" charset="0"/>
              </a:rPr>
              <a:t>MPARISON</a:t>
            </a:r>
          </a:p>
        </p:txBody>
      </p:sp>
    </p:spTree>
    <p:extLst>
      <p:ext uri="{BB962C8B-B14F-4D97-AF65-F5344CB8AC3E}">
        <p14:creationId xmlns:p14="http://schemas.microsoft.com/office/powerpoint/2010/main" val="2903207737"/>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8000" fill="hold" grpId="0" nodeType="withEffect" p14:presetBounceEnd="15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15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15000">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4" accel="48000" fill="hold" grpId="0" nodeType="withEffect" p14:presetBounceEnd="15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15000">
                                          <p:cBhvr additive="base">
                                            <p:cTn id="11" dur="500" fill="hold"/>
                                            <p:tgtEl>
                                              <p:spTgt spid="6"/>
                                            </p:tgtEl>
                                            <p:attrNameLst>
                                              <p:attrName>ppt_x</p:attrName>
                                            </p:attrNameLst>
                                          </p:cBhvr>
                                          <p:tavLst>
                                            <p:tav tm="0">
                                              <p:val>
                                                <p:strVal val="#ppt_x"/>
                                              </p:val>
                                            </p:tav>
                                            <p:tav tm="100000">
                                              <p:val>
                                                <p:strVal val="#ppt_x"/>
                                              </p:val>
                                            </p:tav>
                                          </p:tavLst>
                                        </p:anim>
                                        <p:anim calcmode="lin" valueType="num" p14:bounceEnd="15000">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1" accel="48000" fill="hold" grpId="0" nodeType="withEffect" p14:presetBounceEnd="15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15000">
                                          <p:cBhvr additive="base">
                                            <p:cTn id="15" dur="500" fill="hold"/>
                                            <p:tgtEl>
                                              <p:spTgt spid="5"/>
                                            </p:tgtEl>
                                            <p:attrNameLst>
                                              <p:attrName>ppt_x</p:attrName>
                                            </p:attrNameLst>
                                          </p:cBhvr>
                                          <p:tavLst>
                                            <p:tav tm="0">
                                              <p:val>
                                                <p:strVal val="#ppt_x"/>
                                              </p:val>
                                            </p:tav>
                                            <p:tav tm="100000">
                                              <p:val>
                                                <p:strVal val="#ppt_x"/>
                                              </p:val>
                                            </p:tav>
                                          </p:tavLst>
                                        </p:anim>
                                        <p:anim calcmode="lin" valueType="num" p14:bounceEnd="15000">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4" accel="48000" fill="hold" grpId="0" nodeType="withEffect" p14:presetBounceEnd="15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15000">
                                          <p:cBhvr additive="base">
                                            <p:cTn id="19" dur="500" fill="hold"/>
                                            <p:tgtEl>
                                              <p:spTgt spid="7"/>
                                            </p:tgtEl>
                                            <p:attrNameLst>
                                              <p:attrName>ppt_x</p:attrName>
                                            </p:attrNameLst>
                                          </p:cBhvr>
                                          <p:tavLst>
                                            <p:tav tm="0">
                                              <p:val>
                                                <p:strVal val="#ppt_x"/>
                                              </p:val>
                                            </p:tav>
                                            <p:tav tm="100000">
                                              <p:val>
                                                <p:strVal val="#ppt_x"/>
                                              </p:val>
                                            </p:tav>
                                          </p:tavLst>
                                        </p:anim>
                                        <p:anim calcmode="lin" valueType="num" p14:bounceEnd="15000">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3" presetClass="entr" presetSubtype="16" fill="hold" grpId="0" nodeType="withEffect">
                                      <p:stCondLst>
                                        <p:cond delay="50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250" fill="hold"/>
                                            <p:tgtEl>
                                              <p:spTgt spid="8"/>
                                            </p:tgtEl>
                                            <p:attrNameLst>
                                              <p:attrName>ppt_w</p:attrName>
                                            </p:attrNameLst>
                                          </p:cBhvr>
                                          <p:tavLst>
                                            <p:tav tm="0">
                                              <p:val>
                                                <p:fltVal val="0"/>
                                              </p:val>
                                            </p:tav>
                                            <p:tav tm="100000">
                                              <p:val>
                                                <p:strVal val="#ppt_w"/>
                                              </p:val>
                                            </p:tav>
                                          </p:tavLst>
                                        </p:anim>
                                        <p:anim calcmode="lin" valueType="num">
                                          <p:cBhvr>
                                            <p:cTn id="24" dur="250" fill="hold"/>
                                            <p:tgtEl>
                                              <p:spTgt spid="8"/>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500"/>
                                      </p:stCondLst>
                                      <p:iterate type="lt">
                                        <p:tmPct val="10000"/>
                                      </p:iterate>
                                      <p:childTnLst>
                                        <p:set>
                                          <p:cBhvr>
                                            <p:cTn id="26" dur="1" fill="hold">
                                              <p:stCondLst>
                                                <p:cond delay="0"/>
                                              </p:stCondLst>
                                            </p:cTn>
                                            <p:tgtEl>
                                              <p:spTgt spid="9"/>
                                            </p:tgtEl>
                                            <p:attrNameLst>
                                              <p:attrName>style.visibility</p:attrName>
                                            </p:attrNameLst>
                                          </p:cBhvr>
                                          <p:to>
                                            <p:strVal val="visible"/>
                                          </p:to>
                                        </p:set>
                                        <p:anim calcmode="lin" valueType="num">
                                          <p:cBhvr>
                                            <p:cTn id="27" dur="250" fill="hold"/>
                                            <p:tgtEl>
                                              <p:spTgt spid="9"/>
                                            </p:tgtEl>
                                            <p:attrNameLst>
                                              <p:attrName>ppt_w</p:attrName>
                                            </p:attrNameLst>
                                          </p:cBhvr>
                                          <p:tavLst>
                                            <p:tav tm="0">
                                              <p:val>
                                                <p:fltVal val="0"/>
                                              </p:val>
                                            </p:tav>
                                            <p:tav tm="100000">
                                              <p:val>
                                                <p:strVal val="#ppt_w"/>
                                              </p:val>
                                            </p:tav>
                                          </p:tavLst>
                                        </p:anim>
                                        <p:anim calcmode="lin" valueType="num">
                                          <p:cBhvr>
                                            <p:cTn id="28" dur="25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8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4" accel="48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1" accel="48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4" accel="4800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3" presetClass="entr" presetSubtype="16" fill="hold" grpId="0" nodeType="withEffect">
                                      <p:stCondLst>
                                        <p:cond delay="50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250" fill="hold"/>
                                            <p:tgtEl>
                                              <p:spTgt spid="8"/>
                                            </p:tgtEl>
                                            <p:attrNameLst>
                                              <p:attrName>ppt_w</p:attrName>
                                            </p:attrNameLst>
                                          </p:cBhvr>
                                          <p:tavLst>
                                            <p:tav tm="0">
                                              <p:val>
                                                <p:fltVal val="0"/>
                                              </p:val>
                                            </p:tav>
                                            <p:tav tm="100000">
                                              <p:val>
                                                <p:strVal val="#ppt_w"/>
                                              </p:val>
                                            </p:tav>
                                          </p:tavLst>
                                        </p:anim>
                                        <p:anim calcmode="lin" valueType="num">
                                          <p:cBhvr>
                                            <p:cTn id="24" dur="250" fill="hold"/>
                                            <p:tgtEl>
                                              <p:spTgt spid="8"/>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500"/>
                                      </p:stCondLst>
                                      <p:iterate type="lt">
                                        <p:tmPct val="10000"/>
                                      </p:iterate>
                                      <p:childTnLst>
                                        <p:set>
                                          <p:cBhvr>
                                            <p:cTn id="26" dur="1" fill="hold">
                                              <p:stCondLst>
                                                <p:cond delay="0"/>
                                              </p:stCondLst>
                                            </p:cTn>
                                            <p:tgtEl>
                                              <p:spTgt spid="9"/>
                                            </p:tgtEl>
                                            <p:attrNameLst>
                                              <p:attrName>style.visibility</p:attrName>
                                            </p:attrNameLst>
                                          </p:cBhvr>
                                          <p:to>
                                            <p:strVal val="visible"/>
                                          </p:to>
                                        </p:set>
                                        <p:anim calcmode="lin" valueType="num">
                                          <p:cBhvr>
                                            <p:cTn id="27" dur="250" fill="hold"/>
                                            <p:tgtEl>
                                              <p:spTgt spid="9"/>
                                            </p:tgtEl>
                                            <p:attrNameLst>
                                              <p:attrName>ppt_w</p:attrName>
                                            </p:attrNameLst>
                                          </p:cBhvr>
                                          <p:tavLst>
                                            <p:tav tm="0">
                                              <p:val>
                                                <p:fltVal val="0"/>
                                              </p:val>
                                            </p:tav>
                                            <p:tav tm="100000">
                                              <p:val>
                                                <p:strVal val="#ppt_w"/>
                                              </p:val>
                                            </p:tav>
                                          </p:tavLst>
                                        </p:anim>
                                        <p:anim calcmode="lin" valueType="num">
                                          <p:cBhvr>
                                            <p:cTn id="28" dur="25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E66C4A9A-A757-49D3-925D-9B0CF830481F}"/>
              </a:ext>
            </a:extLst>
          </p:cNvPr>
          <p:cNvSpPr/>
          <p:nvPr/>
        </p:nvSpPr>
        <p:spPr>
          <a:xfrm>
            <a:off x="2172792" y="1969950"/>
            <a:ext cx="1440000" cy="1440000"/>
          </a:xfrm>
          <a:prstGeom prst="ellipse">
            <a:avLst/>
          </a:prstGeom>
          <a:gradFill flip="none" rotWithShape="1">
            <a:gsLst>
              <a:gs pos="100000">
                <a:srgbClr val="021929"/>
              </a:gs>
              <a:gs pos="20000">
                <a:srgbClr val="043150"/>
              </a:gs>
            </a:gsLst>
            <a:lin ang="5400000" scaled="1"/>
            <a:tileRect/>
          </a:gra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 xmlns:a16="http://schemas.microsoft.com/office/drawing/2014/main" id="{4A8FEB64-DB32-4382-BA20-0D04C7AF1835}"/>
              </a:ext>
            </a:extLst>
          </p:cNvPr>
          <p:cNvSpPr/>
          <p:nvPr/>
        </p:nvSpPr>
        <p:spPr>
          <a:xfrm>
            <a:off x="8616455" y="1989000"/>
            <a:ext cx="1440000" cy="1440000"/>
          </a:xfrm>
          <a:prstGeom prst="ellipse">
            <a:avLst/>
          </a:prstGeom>
          <a:gradFill flip="none" rotWithShape="1">
            <a:gsLst>
              <a:gs pos="100000">
                <a:srgbClr val="021929"/>
              </a:gs>
              <a:gs pos="20000">
                <a:srgbClr val="043150"/>
              </a:gs>
            </a:gsLst>
            <a:lin ang="5400000" scaled="1"/>
            <a:tileRect/>
          </a:gra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 xmlns:a16="http://schemas.microsoft.com/office/drawing/2014/main" id="{237177D3-2C8C-4E0D-B2CB-15B680B3A8D7}"/>
              </a:ext>
            </a:extLst>
          </p:cNvPr>
          <p:cNvSpPr txBox="1"/>
          <p:nvPr/>
        </p:nvSpPr>
        <p:spPr>
          <a:xfrm>
            <a:off x="1760926" y="4320083"/>
            <a:ext cx="8678365" cy="954107"/>
          </a:xfrm>
          <a:prstGeom prst="rect">
            <a:avLst/>
          </a:prstGeom>
          <a:noFill/>
        </p:spPr>
        <p:txBody>
          <a:bodyPr wrap="square" rtlCol="0">
            <a:spAutoFit/>
          </a:bodyPr>
          <a:lstStyle/>
          <a:p>
            <a:pPr algn="ctr"/>
            <a:r>
              <a:rPr lang="en-US" altLang="zh-CN" sz="1400" dirty="0">
                <a:latin typeface="Segoe UI Semilight" panose="020B0402040204020203" pitchFamily="34" charset="0"/>
                <a:cs typeface="Segoe UI Semilight" panose="020B0402040204020203" pitchFamily="34" charset="0"/>
              </a:rPr>
              <a:t>You have to believe in yourself. That's the secret of success. You have to believe in yourself .That's the secret of success. You have to believe in yourself. That's the secret of success. You have to believe in yourself. You have to believe in yourself. That's the secret of success. You have to believe in yourself .That's the secret of success. You have to believe in yourself. That's the secret of success. You have to believe in yourself. </a:t>
            </a:r>
            <a:endParaRPr lang="zh-CN" altLang="en-US" sz="1400" dirty="0">
              <a:latin typeface="Segoe UI Semilight" panose="020B0402040204020203" pitchFamily="34" charset="0"/>
              <a:cs typeface="Segoe UI Semilight" panose="020B0402040204020203" pitchFamily="34" charset="0"/>
            </a:endParaRPr>
          </a:p>
        </p:txBody>
      </p:sp>
      <p:sp>
        <p:nvSpPr>
          <p:cNvPr id="5" name="文本框 4">
            <a:extLst>
              <a:ext uri="{FF2B5EF4-FFF2-40B4-BE49-F238E27FC236}">
                <a16:creationId xmlns="" xmlns:a16="http://schemas.microsoft.com/office/drawing/2014/main" id="{B29955A7-614D-4195-893C-5CC5F9F3CECC}"/>
              </a:ext>
            </a:extLst>
          </p:cNvPr>
          <p:cNvSpPr txBox="1"/>
          <p:nvPr/>
        </p:nvSpPr>
        <p:spPr>
          <a:xfrm>
            <a:off x="2346160" y="2761885"/>
            <a:ext cx="1122291" cy="369332"/>
          </a:xfrm>
          <a:prstGeom prst="rect">
            <a:avLst/>
          </a:prstGeom>
          <a:noFill/>
          <a:effectLst/>
        </p:spPr>
        <p:txBody>
          <a:bodyPr wrap="square" rtlCol="0">
            <a:spAutoFit/>
          </a:bodyPr>
          <a:lstStyle/>
          <a:p>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PROJECT</a:t>
            </a:r>
            <a:endParaRPr lang="zh-CN" altLang="en-US" dirty="0">
              <a:solidFill>
                <a:schemeClr val="bg1"/>
              </a:solidFill>
              <a:latin typeface="Ebrima" panose="02000000000000000000" pitchFamily="2" charset="0"/>
              <a:cs typeface="Ebrima" panose="02000000000000000000" pitchFamily="2" charset="0"/>
            </a:endParaRPr>
          </a:p>
        </p:txBody>
      </p:sp>
      <p:sp>
        <p:nvSpPr>
          <p:cNvPr id="6" name="文本框 5">
            <a:extLst>
              <a:ext uri="{FF2B5EF4-FFF2-40B4-BE49-F238E27FC236}">
                <a16:creationId xmlns="" xmlns:a16="http://schemas.microsoft.com/office/drawing/2014/main" id="{ECBB20D2-82CF-45C1-999C-80038EC5AF7A}"/>
              </a:ext>
            </a:extLst>
          </p:cNvPr>
          <p:cNvSpPr txBox="1"/>
          <p:nvPr/>
        </p:nvSpPr>
        <p:spPr>
          <a:xfrm>
            <a:off x="8818052" y="2761885"/>
            <a:ext cx="1122291" cy="369332"/>
          </a:xfrm>
          <a:prstGeom prst="rect">
            <a:avLst/>
          </a:prstGeom>
          <a:noFill/>
          <a:effectLst/>
        </p:spPr>
        <p:txBody>
          <a:bodyPr wrap="square" rtlCol="0">
            <a:spAutoFit/>
          </a:bodyPr>
          <a:lstStyle/>
          <a:p>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PROJECT</a:t>
            </a:r>
            <a:endParaRPr lang="zh-CN" altLang="en-US" dirty="0">
              <a:solidFill>
                <a:schemeClr val="bg1"/>
              </a:solidFill>
              <a:latin typeface="Ebrima" panose="02000000000000000000" pitchFamily="2" charset="0"/>
              <a:cs typeface="Ebrima" panose="02000000000000000000" pitchFamily="2" charset="0"/>
            </a:endParaRPr>
          </a:p>
        </p:txBody>
      </p:sp>
      <p:sp>
        <p:nvSpPr>
          <p:cNvPr id="7" name="Freeform 87">
            <a:extLst>
              <a:ext uri="{FF2B5EF4-FFF2-40B4-BE49-F238E27FC236}">
                <a16:creationId xmlns="" xmlns:a16="http://schemas.microsoft.com/office/drawing/2014/main" id="{CEC0C0F2-F326-40C3-8475-9726DF4AFA4B}"/>
              </a:ext>
            </a:extLst>
          </p:cNvPr>
          <p:cNvSpPr>
            <a:spLocks/>
          </p:cNvSpPr>
          <p:nvPr/>
        </p:nvSpPr>
        <p:spPr bwMode="auto">
          <a:xfrm>
            <a:off x="9084455" y="2289307"/>
            <a:ext cx="504000" cy="504000"/>
          </a:xfrm>
          <a:custGeom>
            <a:avLst/>
            <a:gdLst>
              <a:gd name="T0" fmla="*/ 273 w 273"/>
              <a:gd name="T1" fmla="*/ 0 h 270"/>
              <a:gd name="T2" fmla="*/ 249 w 273"/>
              <a:gd name="T3" fmla="*/ 4 h 270"/>
              <a:gd name="T4" fmla="*/ 185 w 273"/>
              <a:gd name="T5" fmla="*/ 57 h 270"/>
              <a:gd name="T6" fmla="*/ 134 w 273"/>
              <a:gd name="T7" fmla="*/ 48 h 270"/>
              <a:gd name="T8" fmla="*/ 90 w 273"/>
              <a:gd name="T9" fmla="*/ 40 h 270"/>
              <a:gd name="T10" fmla="*/ 50 w 273"/>
              <a:gd name="T11" fmla="*/ 33 h 270"/>
              <a:gd name="T12" fmla="*/ 22 w 273"/>
              <a:gd name="T13" fmla="*/ 57 h 270"/>
              <a:gd name="T14" fmla="*/ 135 w 273"/>
              <a:gd name="T15" fmla="*/ 108 h 270"/>
              <a:gd name="T16" fmla="*/ 67 w 273"/>
              <a:gd name="T17" fmla="*/ 191 h 270"/>
              <a:gd name="T18" fmla="*/ 63 w 273"/>
              <a:gd name="T19" fmla="*/ 196 h 270"/>
              <a:gd name="T20" fmla="*/ 20 w 273"/>
              <a:gd name="T21" fmla="*/ 179 h 270"/>
              <a:gd name="T22" fmla="*/ 0 w 273"/>
              <a:gd name="T23" fmla="*/ 199 h 270"/>
              <a:gd name="T24" fmla="*/ 45 w 273"/>
              <a:gd name="T25" fmla="*/ 219 h 270"/>
              <a:gd name="T26" fmla="*/ 47 w 273"/>
              <a:gd name="T27" fmla="*/ 221 h 270"/>
              <a:gd name="T28" fmla="*/ 33 w 273"/>
              <a:gd name="T29" fmla="*/ 237 h 270"/>
              <a:gd name="T30" fmla="*/ 40 w 273"/>
              <a:gd name="T31" fmla="*/ 243 h 270"/>
              <a:gd name="T32" fmla="*/ 54 w 273"/>
              <a:gd name="T33" fmla="*/ 228 h 270"/>
              <a:gd name="T34" fmla="*/ 59 w 273"/>
              <a:gd name="T35" fmla="*/ 233 h 270"/>
              <a:gd name="T36" fmla="*/ 78 w 273"/>
              <a:gd name="T37" fmla="*/ 270 h 270"/>
              <a:gd name="T38" fmla="*/ 97 w 273"/>
              <a:gd name="T39" fmla="*/ 251 h 270"/>
              <a:gd name="T40" fmla="*/ 75 w 273"/>
              <a:gd name="T41" fmla="*/ 208 h 270"/>
              <a:gd name="T42" fmla="*/ 78 w 273"/>
              <a:gd name="T43" fmla="*/ 205 h 270"/>
              <a:gd name="T44" fmla="*/ 166 w 273"/>
              <a:gd name="T45" fmla="*/ 136 h 270"/>
              <a:gd name="T46" fmla="*/ 167 w 273"/>
              <a:gd name="T47" fmla="*/ 138 h 270"/>
              <a:gd name="T48" fmla="*/ 226 w 273"/>
              <a:gd name="T49" fmla="*/ 255 h 270"/>
              <a:gd name="T50" fmla="*/ 247 w 273"/>
              <a:gd name="T51" fmla="*/ 230 h 270"/>
              <a:gd name="T52" fmla="*/ 238 w 273"/>
              <a:gd name="T53" fmla="*/ 186 h 270"/>
              <a:gd name="T54" fmla="*/ 230 w 273"/>
              <a:gd name="T55" fmla="*/ 143 h 270"/>
              <a:gd name="T56" fmla="*/ 219 w 273"/>
              <a:gd name="T57" fmla="*/ 86 h 270"/>
              <a:gd name="T58" fmla="*/ 218 w 273"/>
              <a:gd name="T59" fmla="*/ 86 h 270"/>
              <a:gd name="T60" fmla="*/ 267 w 273"/>
              <a:gd name="T61" fmla="*/ 27 h 270"/>
              <a:gd name="T62" fmla="*/ 273 w 273"/>
              <a:gd name="T6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3" h="270">
                <a:moveTo>
                  <a:pt x="273" y="0"/>
                </a:moveTo>
                <a:cubicBezTo>
                  <a:pt x="249" y="4"/>
                  <a:pt x="249" y="4"/>
                  <a:pt x="249" y="4"/>
                </a:cubicBezTo>
                <a:cubicBezTo>
                  <a:pt x="185" y="57"/>
                  <a:pt x="185" y="57"/>
                  <a:pt x="185" y="57"/>
                </a:cubicBezTo>
                <a:cubicBezTo>
                  <a:pt x="134" y="48"/>
                  <a:pt x="134" y="48"/>
                  <a:pt x="134" y="48"/>
                </a:cubicBezTo>
                <a:cubicBezTo>
                  <a:pt x="90" y="40"/>
                  <a:pt x="90" y="40"/>
                  <a:pt x="90" y="40"/>
                </a:cubicBezTo>
                <a:cubicBezTo>
                  <a:pt x="50" y="33"/>
                  <a:pt x="50" y="33"/>
                  <a:pt x="50" y="33"/>
                </a:cubicBezTo>
                <a:cubicBezTo>
                  <a:pt x="22" y="57"/>
                  <a:pt x="22" y="57"/>
                  <a:pt x="22" y="57"/>
                </a:cubicBezTo>
                <a:cubicBezTo>
                  <a:pt x="135" y="108"/>
                  <a:pt x="135" y="108"/>
                  <a:pt x="135" y="108"/>
                </a:cubicBezTo>
                <a:cubicBezTo>
                  <a:pt x="67" y="191"/>
                  <a:pt x="67" y="191"/>
                  <a:pt x="67" y="191"/>
                </a:cubicBezTo>
                <a:cubicBezTo>
                  <a:pt x="66" y="192"/>
                  <a:pt x="64" y="194"/>
                  <a:pt x="63" y="196"/>
                </a:cubicBezTo>
                <a:cubicBezTo>
                  <a:pt x="20" y="179"/>
                  <a:pt x="20" y="179"/>
                  <a:pt x="20" y="179"/>
                </a:cubicBezTo>
                <a:cubicBezTo>
                  <a:pt x="0" y="199"/>
                  <a:pt x="0" y="199"/>
                  <a:pt x="0" y="199"/>
                </a:cubicBezTo>
                <a:cubicBezTo>
                  <a:pt x="45" y="219"/>
                  <a:pt x="45" y="219"/>
                  <a:pt x="45" y="219"/>
                </a:cubicBezTo>
                <a:cubicBezTo>
                  <a:pt x="47" y="221"/>
                  <a:pt x="47" y="221"/>
                  <a:pt x="47" y="221"/>
                </a:cubicBezTo>
                <a:cubicBezTo>
                  <a:pt x="33" y="237"/>
                  <a:pt x="33" y="237"/>
                  <a:pt x="33" y="237"/>
                </a:cubicBezTo>
                <a:cubicBezTo>
                  <a:pt x="40" y="243"/>
                  <a:pt x="40" y="243"/>
                  <a:pt x="40" y="243"/>
                </a:cubicBezTo>
                <a:cubicBezTo>
                  <a:pt x="54" y="228"/>
                  <a:pt x="54" y="228"/>
                  <a:pt x="54" y="228"/>
                </a:cubicBezTo>
                <a:cubicBezTo>
                  <a:pt x="59" y="233"/>
                  <a:pt x="59" y="233"/>
                  <a:pt x="59" y="233"/>
                </a:cubicBezTo>
                <a:cubicBezTo>
                  <a:pt x="78" y="270"/>
                  <a:pt x="78" y="270"/>
                  <a:pt x="78" y="270"/>
                </a:cubicBezTo>
                <a:cubicBezTo>
                  <a:pt x="97" y="251"/>
                  <a:pt x="97" y="251"/>
                  <a:pt x="97" y="251"/>
                </a:cubicBezTo>
                <a:cubicBezTo>
                  <a:pt x="75" y="208"/>
                  <a:pt x="75" y="208"/>
                  <a:pt x="75" y="208"/>
                </a:cubicBezTo>
                <a:cubicBezTo>
                  <a:pt x="76" y="207"/>
                  <a:pt x="77" y="206"/>
                  <a:pt x="78" y="205"/>
                </a:cubicBezTo>
                <a:cubicBezTo>
                  <a:pt x="166" y="136"/>
                  <a:pt x="166" y="136"/>
                  <a:pt x="166" y="136"/>
                </a:cubicBezTo>
                <a:cubicBezTo>
                  <a:pt x="167" y="138"/>
                  <a:pt x="167" y="138"/>
                  <a:pt x="167" y="138"/>
                </a:cubicBezTo>
                <a:cubicBezTo>
                  <a:pt x="226" y="255"/>
                  <a:pt x="226" y="255"/>
                  <a:pt x="226" y="255"/>
                </a:cubicBezTo>
                <a:cubicBezTo>
                  <a:pt x="247" y="230"/>
                  <a:pt x="247" y="230"/>
                  <a:pt x="247" y="230"/>
                </a:cubicBezTo>
                <a:cubicBezTo>
                  <a:pt x="238" y="186"/>
                  <a:pt x="238" y="186"/>
                  <a:pt x="238" y="186"/>
                </a:cubicBezTo>
                <a:cubicBezTo>
                  <a:pt x="230" y="143"/>
                  <a:pt x="230" y="143"/>
                  <a:pt x="230" y="143"/>
                </a:cubicBezTo>
                <a:cubicBezTo>
                  <a:pt x="219" y="86"/>
                  <a:pt x="219" y="86"/>
                  <a:pt x="219" y="86"/>
                </a:cubicBezTo>
                <a:cubicBezTo>
                  <a:pt x="218" y="86"/>
                  <a:pt x="218" y="86"/>
                  <a:pt x="218" y="86"/>
                </a:cubicBezTo>
                <a:cubicBezTo>
                  <a:pt x="267" y="27"/>
                  <a:pt x="267" y="27"/>
                  <a:pt x="267" y="27"/>
                </a:cubicBezTo>
                <a:lnTo>
                  <a:pt x="273" y="0"/>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50">
            <a:extLst>
              <a:ext uri="{FF2B5EF4-FFF2-40B4-BE49-F238E27FC236}">
                <a16:creationId xmlns="" xmlns:a16="http://schemas.microsoft.com/office/drawing/2014/main" id="{4F07D674-5042-4ECA-8015-2A0AD4564774}"/>
              </a:ext>
            </a:extLst>
          </p:cNvPr>
          <p:cNvSpPr>
            <a:spLocks noEditPoints="1"/>
          </p:cNvSpPr>
          <p:nvPr/>
        </p:nvSpPr>
        <p:spPr bwMode="auto">
          <a:xfrm>
            <a:off x="2674692" y="2245484"/>
            <a:ext cx="396000" cy="504000"/>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9" name="椭圆 8">
            <a:extLst>
              <a:ext uri="{FF2B5EF4-FFF2-40B4-BE49-F238E27FC236}">
                <a16:creationId xmlns="" xmlns:a16="http://schemas.microsoft.com/office/drawing/2014/main" id="{97F9DEF1-B39A-49E4-BCEB-A1DA5008E735}"/>
              </a:ext>
            </a:extLst>
          </p:cNvPr>
          <p:cNvSpPr/>
          <p:nvPr/>
        </p:nvSpPr>
        <p:spPr>
          <a:xfrm>
            <a:off x="5394623" y="1989000"/>
            <a:ext cx="1440000" cy="1440000"/>
          </a:xfrm>
          <a:prstGeom prst="ellipse">
            <a:avLst/>
          </a:prstGeom>
          <a:gradFill flip="none" rotWithShape="1">
            <a:gsLst>
              <a:gs pos="100000">
                <a:srgbClr val="021929"/>
              </a:gs>
              <a:gs pos="20000">
                <a:srgbClr val="043150"/>
              </a:gs>
            </a:gsLst>
            <a:lin ang="5400000" scaled="1"/>
            <a:tileRect/>
          </a:gra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BC174641-8F2B-43C1-8F09-EA8D60CFE6FC}"/>
              </a:ext>
            </a:extLst>
          </p:cNvPr>
          <p:cNvSpPr txBox="1"/>
          <p:nvPr/>
        </p:nvSpPr>
        <p:spPr>
          <a:xfrm>
            <a:off x="5567991" y="2761885"/>
            <a:ext cx="1122291" cy="369332"/>
          </a:xfrm>
          <a:prstGeom prst="rect">
            <a:avLst/>
          </a:prstGeom>
          <a:noFill/>
          <a:effectLst/>
        </p:spPr>
        <p:txBody>
          <a:bodyPr wrap="square" rtlCol="0">
            <a:spAutoFit/>
          </a:bodyPr>
          <a:lstStyle/>
          <a:p>
            <a:r>
              <a:rPr lang="en-US" altLang="zh-CN" dirty="0">
                <a:solidFill>
                  <a:schemeClr val="bg1"/>
                </a:solidFill>
                <a:latin typeface="Ebrima" panose="02000000000000000000" pitchFamily="2" charset="0"/>
                <a:ea typeface="Ebrima" panose="02000000000000000000" pitchFamily="2" charset="0"/>
                <a:cs typeface="Ebrima" panose="02000000000000000000" pitchFamily="2" charset="0"/>
              </a:rPr>
              <a:t>PROJECT</a:t>
            </a:r>
            <a:endParaRPr lang="zh-CN" altLang="en-US" dirty="0">
              <a:solidFill>
                <a:schemeClr val="bg1"/>
              </a:solidFill>
              <a:latin typeface="Ebrima" panose="02000000000000000000" pitchFamily="2" charset="0"/>
              <a:cs typeface="Ebrima" panose="02000000000000000000" pitchFamily="2" charset="0"/>
            </a:endParaRPr>
          </a:p>
        </p:txBody>
      </p:sp>
      <p:sp>
        <p:nvSpPr>
          <p:cNvPr id="11" name="Freeform 6">
            <a:extLst>
              <a:ext uri="{FF2B5EF4-FFF2-40B4-BE49-F238E27FC236}">
                <a16:creationId xmlns="" xmlns:a16="http://schemas.microsoft.com/office/drawing/2014/main" id="{87A2D392-F784-4627-9145-0CB6E1BE71FE}"/>
              </a:ext>
            </a:extLst>
          </p:cNvPr>
          <p:cNvSpPr>
            <a:spLocks noEditPoints="1"/>
          </p:cNvSpPr>
          <p:nvPr/>
        </p:nvSpPr>
        <p:spPr bwMode="auto">
          <a:xfrm>
            <a:off x="5885552" y="2249152"/>
            <a:ext cx="504000" cy="468000"/>
          </a:xfrm>
          <a:custGeom>
            <a:avLst/>
            <a:gdLst>
              <a:gd name="T0" fmla="*/ 494 w 520"/>
              <a:gd name="T1" fmla="*/ 221 h 457"/>
              <a:gd name="T2" fmla="*/ 494 w 520"/>
              <a:gd name="T3" fmla="*/ 189 h 457"/>
              <a:gd name="T4" fmla="*/ 520 w 520"/>
              <a:gd name="T5" fmla="*/ 189 h 457"/>
              <a:gd name="T6" fmla="*/ 520 w 520"/>
              <a:gd name="T7" fmla="*/ 174 h 457"/>
              <a:gd name="T8" fmla="*/ 260 w 520"/>
              <a:gd name="T9" fmla="*/ 0 h 457"/>
              <a:gd name="T10" fmla="*/ 0 w 520"/>
              <a:gd name="T11" fmla="*/ 174 h 457"/>
              <a:gd name="T12" fmla="*/ 0 w 520"/>
              <a:gd name="T13" fmla="*/ 189 h 457"/>
              <a:gd name="T14" fmla="*/ 26 w 520"/>
              <a:gd name="T15" fmla="*/ 189 h 457"/>
              <a:gd name="T16" fmla="*/ 26 w 520"/>
              <a:gd name="T17" fmla="*/ 221 h 457"/>
              <a:gd name="T18" fmla="*/ 56 w 520"/>
              <a:gd name="T19" fmla="*/ 221 h 457"/>
              <a:gd name="T20" fmla="*/ 56 w 520"/>
              <a:gd name="T21" fmla="*/ 388 h 457"/>
              <a:gd name="T22" fmla="*/ 26 w 520"/>
              <a:gd name="T23" fmla="*/ 388 h 457"/>
              <a:gd name="T24" fmla="*/ 26 w 520"/>
              <a:gd name="T25" fmla="*/ 419 h 457"/>
              <a:gd name="T26" fmla="*/ 0 w 520"/>
              <a:gd name="T27" fmla="*/ 419 h 457"/>
              <a:gd name="T28" fmla="*/ 0 w 520"/>
              <a:gd name="T29" fmla="*/ 457 h 457"/>
              <a:gd name="T30" fmla="*/ 520 w 520"/>
              <a:gd name="T31" fmla="*/ 457 h 457"/>
              <a:gd name="T32" fmla="*/ 520 w 520"/>
              <a:gd name="T33" fmla="*/ 419 h 457"/>
              <a:gd name="T34" fmla="*/ 494 w 520"/>
              <a:gd name="T35" fmla="*/ 419 h 457"/>
              <a:gd name="T36" fmla="*/ 494 w 520"/>
              <a:gd name="T37" fmla="*/ 388 h 457"/>
              <a:gd name="T38" fmla="*/ 466 w 520"/>
              <a:gd name="T39" fmla="*/ 388 h 457"/>
              <a:gd name="T40" fmla="*/ 466 w 520"/>
              <a:gd name="T41" fmla="*/ 221 h 457"/>
              <a:gd name="T42" fmla="*/ 494 w 520"/>
              <a:gd name="T43" fmla="*/ 221 h 457"/>
              <a:gd name="T44" fmla="*/ 172 w 520"/>
              <a:gd name="T45" fmla="*/ 388 h 457"/>
              <a:gd name="T46" fmla="*/ 116 w 520"/>
              <a:gd name="T47" fmla="*/ 388 h 457"/>
              <a:gd name="T48" fmla="*/ 116 w 520"/>
              <a:gd name="T49" fmla="*/ 221 h 457"/>
              <a:gd name="T50" fmla="*/ 172 w 520"/>
              <a:gd name="T51" fmla="*/ 221 h 457"/>
              <a:gd name="T52" fmla="*/ 172 w 520"/>
              <a:gd name="T53" fmla="*/ 388 h 457"/>
              <a:gd name="T54" fmla="*/ 288 w 520"/>
              <a:gd name="T55" fmla="*/ 388 h 457"/>
              <a:gd name="T56" fmla="*/ 232 w 520"/>
              <a:gd name="T57" fmla="*/ 388 h 457"/>
              <a:gd name="T58" fmla="*/ 232 w 520"/>
              <a:gd name="T59" fmla="*/ 221 h 457"/>
              <a:gd name="T60" fmla="*/ 288 w 520"/>
              <a:gd name="T61" fmla="*/ 221 h 457"/>
              <a:gd name="T62" fmla="*/ 288 w 520"/>
              <a:gd name="T63" fmla="*/ 388 h 457"/>
              <a:gd name="T64" fmla="*/ 404 w 520"/>
              <a:gd name="T65" fmla="*/ 388 h 457"/>
              <a:gd name="T66" fmla="*/ 348 w 520"/>
              <a:gd name="T67" fmla="*/ 388 h 457"/>
              <a:gd name="T68" fmla="*/ 348 w 520"/>
              <a:gd name="T69" fmla="*/ 221 h 457"/>
              <a:gd name="T70" fmla="*/ 404 w 520"/>
              <a:gd name="T71" fmla="*/ 221 h 457"/>
              <a:gd name="T72" fmla="*/ 404 w 520"/>
              <a:gd name="T73" fmla="*/ 388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20" h="457">
                <a:moveTo>
                  <a:pt x="494" y="221"/>
                </a:moveTo>
                <a:lnTo>
                  <a:pt x="494" y="189"/>
                </a:lnTo>
                <a:lnTo>
                  <a:pt x="520" y="189"/>
                </a:lnTo>
                <a:lnTo>
                  <a:pt x="520" y="174"/>
                </a:lnTo>
                <a:lnTo>
                  <a:pt x="260" y="0"/>
                </a:lnTo>
                <a:lnTo>
                  <a:pt x="0" y="174"/>
                </a:lnTo>
                <a:lnTo>
                  <a:pt x="0" y="189"/>
                </a:lnTo>
                <a:lnTo>
                  <a:pt x="26" y="189"/>
                </a:lnTo>
                <a:lnTo>
                  <a:pt x="26" y="221"/>
                </a:lnTo>
                <a:lnTo>
                  <a:pt x="56" y="221"/>
                </a:lnTo>
                <a:lnTo>
                  <a:pt x="56" y="388"/>
                </a:lnTo>
                <a:lnTo>
                  <a:pt x="26" y="388"/>
                </a:lnTo>
                <a:lnTo>
                  <a:pt x="26" y="419"/>
                </a:lnTo>
                <a:lnTo>
                  <a:pt x="0" y="419"/>
                </a:lnTo>
                <a:lnTo>
                  <a:pt x="0" y="457"/>
                </a:lnTo>
                <a:lnTo>
                  <a:pt x="520" y="457"/>
                </a:lnTo>
                <a:lnTo>
                  <a:pt x="520" y="419"/>
                </a:lnTo>
                <a:lnTo>
                  <a:pt x="494" y="419"/>
                </a:lnTo>
                <a:lnTo>
                  <a:pt x="494" y="388"/>
                </a:lnTo>
                <a:lnTo>
                  <a:pt x="466" y="388"/>
                </a:lnTo>
                <a:lnTo>
                  <a:pt x="466" y="221"/>
                </a:lnTo>
                <a:lnTo>
                  <a:pt x="494" y="221"/>
                </a:lnTo>
                <a:close/>
                <a:moveTo>
                  <a:pt x="172" y="388"/>
                </a:moveTo>
                <a:lnTo>
                  <a:pt x="116" y="388"/>
                </a:lnTo>
                <a:lnTo>
                  <a:pt x="116" y="221"/>
                </a:lnTo>
                <a:lnTo>
                  <a:pt x="172" y="221"/>
                </a:lnTo>
                <a:lnTo>
                  <a:pt x="172" y="388"/>
                </a:lnTo>
                <a:close/>
                <a:moveTo>
                  <a:pt x="288" y="388"/>
                </a:moveTo>
                <a:lnTo>
                  <a:pt x="232" y="388"/>
                </a:lnTo>
                <a:lnTo>
                  <a:pt x="232" y="221"/>
                </a:lnTo>
                <a:lnTo>
                  <a:pt x="288" y="221"/>
                </a:lnTo>
                <a:lnTo>
                  <a:pt x="288" y="388"/>
                </a:lnTo>
                <a:close/>
                <a:moveTo>
                  <a:pt x="404" y="388"/>
                </a:moveTo>
                <a:lnTo>
                  <a:pt x="348" y="388"/>
                </a:lnTo>
                <a:lnTo>
                  <a:pt x="348" y="221"/>
                </a:lnTo>
                <a:lnTo>
                  <a:pt x="404" y="221"/>
                </a:lnTo>
                <a:lnTo>
                  <a:pt x="404" y="388"/>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cxnSp>
        <p:nvCxnSpPr>
          <p:cNvPr id="12" name="直接连接符 11">
            <a:extLst>
              <a:ext uri="{FF2B5EF4-FFF2-40B4-BE49-F238E27FC236}">
                <a16:creationId xmlns="" xmlns:a16="http://schemas.microsoft.com/office/drawing/2014/main" id="{FEDA7578-301D-4E7E-B159-B1C70F7FCF79}"/>
              </a:ext>
            </a:extLst>
          </p:cNvPr>
          <p:cNvCxnSpPr/>
          <p:nvPr/>
        </p:nvCxnSpPr>
        <p:spPr>
          <a:xfrm>
            <a:off x="4351664" y="5862978"/>
            <a:ext cx="360000" cy="0"/>
          </a:xfrm>
          <a:prstGeom prst="line">
            <a:avLst/>
          </a:prstGeom>
          <a:ln w="76200">
            <a:solidFill>
              <a:srgbClr val="0431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6666892"/>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12" presetClass="entr" presetSubtype="4"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p:tgtEl>
                                          <p:spTgt spid="8"/>
                                        </p:tgtEl>
                                        <p:attrNameLst>
                                          <p:attrName>ppt_y</p:attrName>
                                        </p:attrNameLst>
                                      </p:cBhvr>
                                      <p:tavLst>
                                        <p:tav tm="0">
                                          <p:val>
                                            <p:strVal val="#ppt_y+#ppt_h*1.125000"/>
                                          </p:val>
                                        </p:tav>
                                        <p:tav tm="100000">
                                          <p:val>
                                            <p:strVal val="#ppt_y"/>
                                          </p:val>
                                        </p:tav>
                                      </p:tavLst>
                                    </p:anim>
                                    <p:animEffect transition="in" filter="wipe(up)">
                                      <p:cBhvr>
                                        <p:cTn id="21" dur="500"/>
                                        <p:tgtEl>
                                          <p:spTgt spid="8"/>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up)">
                                      <p:cBhvr>
                                        <p:cTn id="25" dur="500"/>
                                        <p:tgtEl>
                                          <p:spTgt spid="7"/>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p:tgtEl>
                                          <p:spTgt spid="11"/>
                                        </p:tgtEl>
                                        <p:attrNameLst>
                                          <p:attrName>ppt_y</p:attrName>
                                        </p:attrNameLst>
                                      </p:cBhvr>
                                      <p:tavLst>
                                        <p:tav tm="0">
                                          <p:val>
                                            <p:strVal val="#ppt_y+#ppt_h*1.125000"/>
                                          </p:val>
                                        </p:tav>
                                        <p:tav tm="100000">
                                          <p:val>
                                            <p:strVal val="#ppt_y"/>
                                          </p:val>
                                        </p:tav>
                                      </p:tavLst>
                                    </p:anim>
                                    <p:animEffect transition="in" filter="wipe(up)">
                                      <p:cBhvr>
                                        <p:cTn id="29" dur="500"/>
                                        <p:tgtEl>
                                          <p:spTgt spid="11"/>
                                        </p:tgtEl>
                                      </p:cBhvr>
                                    </p:animEffec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p:tgtEl>
                                          <p:spTgt spid="5"/>
                                        </p:tgtEl>
                                        <p:attrNameLst>
                                          <p:attrName>ppt_y</p:attrName>
                                        </p:attrNameLst>
                                      </p:cBhvr>
                                      <p:tavLst>
                                        <p:tav tm="0">
                                          <p:val>
                                            <p:strVal val="#ppt_y+#ppt_h*1.125000"/>
                                          </p:val>
                                        </p:tav>
                                        <p:tav tm="100000">
                                          <p:val>
                                            <p:strVal val="#ppt_y"/>
                                          </p:val>
                                        </p:tav>
                                      </p:tavLst>
                                    </p:anim>
                                    <p:animEffect transition="in" filter="wipe(up)">
                                      <p:cBhvr>
                                        <p:cTn id="34" dur="500"/>
                                        <p:tgtEl>
                                          <p:spTgt spid="5"/>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p:tgtEl>
                                          <p:spTgt spid="10"/>
                                        </p:tgtEl>
                                        <p:attrNameLst>
                                          <p:attrName>ppt_y</p:attrName>
                                        </p:attrNameLst>
                                      </p:cBhvr>
                                      <p:tavLst>
                                        <p:tav tm="0">
                                          <p:val>
                                            <p:strVal val="#ppt_y+#ppt_h*1.125000"/>
                                          </p:val>
                                        </p:tav>
                                        <p:tav tm="100000">
                                          <p:val>
                                            <p:strVal val="#ppt_y"/>
                                          </p:val>
                                        </p:tav>
                                      </p:tavLst>
                                    </p:anim>
                                    <p:animEffect transition="in" filter="wipe(up)">
                                      <p:cBhvr>
                                        <p:cTn id="38" dur="500"/>
                                        <p:tgtEl>
                                          <p:spTgt spid="10"/>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p:tgtEl>
                                          <p:spTgt spid="6"/>
                                        </p:tgtEl>
                                        <p:attrNameLst>
                                          <p:attrName>ppt_y</p:attrName>
                                        </p:attrNameLst>
                                      </p:cBhvr>
                                      <p:tavLst>
                                        <p:tav tm="0">
                                          <p:val>
                                            <p:strVal val="#ppt_y+#ppt_h*1.125000"/>
                                          </p:val>
                                        </p:tav>
                                        <p:tav tm="100000">
                                          <p:val>
                                            <p:strVal val="#ppt_y"/>
                                          </p:val>
                                        </p:tav>
                                      </p:tavLst>
                                    </p:anim>
                                    <p:animEffect transition="in" filter="wipe(up)">
                                      <p:cBhvr>
                                        <p:cTn id="42" dur="500"/>
                                        <p:tgtEl>
                                          <p:spTgt spid="6"/>
                                        </p:tgtEl>
                                      </p:cBhvr>
                                    </p:animEffect>
                                  </p:childTnLst>
                                </p:cTn>
                              </p:par>
                            </p:childTnLst>
                          </p:cTn>
                        </p:par>
                        <p:par>
                          <p:cTn id="43" fill="hold">
                            <p:stCondLst>
                              <p:cond delay="1500"/>
                            </p:stCondLst>
                            <p:childTnLst>
                              <p:par>
                                <p:cTn id="44" presetID="42"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500"/>
                                        <p:tgtEl>
                                          <p:spTgt spid="4"/>
                                        </p:tgtEl>
                                      </p:cBhvr>
                                    </p:animEffect>
                                    <p:anim calcmode="lin" valueType="num">
                                      <p:cBhvr>
                                        <p:cTn id="47" dur="500" fill="hold"/>
                                        <p:tgtEl>
                                          <p:spTgt spid="4"/>
                                        </p:tgtEl>
                                        <p:attrNameLst>
                                          <p:attrName>ppt_x</p:attrName>
                                        </p:attrNameLst>
                                      </p:cBhvr>
                                      <p:tavLst>
                                        <p:tav tm="0">
                                          <p:val>
                                            <p:strVal val="#ppt_x"/>
                                          </p:val>
                                        </p:tav>
                                        <p:tav tm="100000">
                                          <p:val>
                                            <p:strVal val="#ppt_x"/>
                                          </p:val>
                                        </p:tav>
                                      </p:tavLst>
                                    </p:anim>
                                    <p:anim calcmode="lin" valueType="num">
                                      <p:cBhvr>
                                        <p:cTn id="48" dur="500" fill="hold"/>
                                        <p:tgtEl>
                                          <p:spTgt spid="4"/>
                                        </p:tgtEl>
                                        <p:attrNameLst>
                                          <p:attrName>ppt_y</p:attrName>
                                        </p:attrNameLst>
                                      </p:cBhvr>
                                      <p:tavLst>
                                        <p:tav tm="0">
                                          <p:val>
                                            <p:strVal val="#ppt_y+.1"/>
                                          </p:val>
                                        </p:tav>
                                        <p:tav tm="100000">
                                          <p:val>
                                            <p:strVal val="#ppt_y"/>
                                          </p:val>
                                        </p:tav>
                                      </p:tavLst>
                                    </p:anim>
                                  </p:childTnLst>
                                </p:cTn>
                              </p:par>
                            </p:childTnLst>
                          </p:cTn>
                        </p:par>
                        <p:par>
                          <p:cTn id="49" fill="hold">
                            <p:stCondLst>
                              <p:cond delay="2000"/>
                            </p:stCondLst>
                            <p:childTnLst>
                              <p:par>
                                <p:cTn id="50" presetID="63" presetClass="path" presetSubtype="0" accel="50000" decel="50000" fill="hold" grpId="1" nodeType="afterEffect">
                                  <p:stCondLst>
                                    <p:cond delay="0"/>
                                  </p:stCondLst>
                                  <p:childTnLst>
                                    <p:animMotion origin="layout" path="M 4.16667E-7 3.7037E-7 L 0.26276 3.7037E-7 " pathEditMode="relative" rAng="0" ptsTypes="AA">
                                      <p:cBhvr>
                                        <p:cTn id="51" dur="1000" fill="hold"/>
                                        <p:tgtEl>
                                          <p:spTgt spid="2"/>
                                        </p:tgtEl>
                                        <p:attrNameLst>
                                          <p:attrName>ppt_x</p:attrName>
                                          <p:attrName>ppt_y</p:attrName>
                                        </p:attrNameLst>
                                      </p:cBhvr>
                                      <p:rCtr x="13138" y="0"/>
                                    </p:animMotion>
                                  </p:childTnLst>
                                </p:cTn>
                              </p:par>
                              <p:par>
                                <p:cTn id="52" presetID="63" presetClass="path" presetSubtype="0" accel="50000" decel="50000" fill="hold" grpId="1" nodeType="withEffect">
                                  <p:stCondLst>
                                    <p:cond delay="0"/>
                                  </p:stCondLst>
                                  <p:childTnLst>
                                    <p:animMotion origin="layout" path="M 3.125E-6 -3.7037E-7 L 0.26784 -3.7037E-7 " pathEditMode="relative" rAng="0" ptsTypes="AA">
                                      <p:cBhvr>
                                        <p:cTn id="53" dur="1000" fill="hold"/>
                                        <p:tgtEl>
                                          <p:spTgt spid="8"/>
                                        </p:tgtEl>
                                        <p:attrNameLst>
                                          <p:attrName>ppt_x</p:attrName>
                                          <p:attrName>ppt_y</p:attrName>
                                        </p:attrNameLst>
                                      </p:cBhvr>
                                      <p:rCtr x="13385" y="0"/>
                                    </p:animMotion>
                                  </p:childTnLst>
                                </p:cTn>
                              </p:par>
                              <p:par>
                                <p:cTn id="54" presetID="63" presetClass="path" presetSubtype="0" accel="50000" decel="50000" fill="hold" grpId="1" nodeType="withEffect">
                                  <p:stCondLst>
                                    <p:cond delay="0"/>
                                  </p:stCondLst>
                                  <p:childTnLst>
                                    <p:animMotion origin="layout" path="M -1.45833E-6 3.7037E-7 L 0.26159 3.7037E-7 " pathEditMode="relative" rAng="0" ptsTypes="AA">
                                      <p:cBhvr>
                                        <p:cTn id="55" dur="1000" fill="hold"/>
                                        <p:tgtEl>
                                          <p:spTgt spid="5"/>
                                        </p:tgtEl>
                                        <p:attrNameLst>
                                          <p:attrName>ppt_x</p:attrName>
                                          <p:attrName>ppt_y</p:attrName>
                                        </p:attrNameLst>
                                      </p:cBhvr>
                                      <p:rCtr x="13073" y="0"/>
                                    </p:animMotion>
                                  </p:childTnLst>
                                </p:cTn>
                              </p:par>
                              <p:par>
                                <p:cTn id="56" presetID="35" presetClass="path" presetSubtype="0" accel="50000" decel="50000" fill="hold" grpId="1" nodeType="withEffect">
                                  <p:stCondLst>
                                    <p:cond delay="0"/>
                                  </p:stCondLst>
                                  <p:childTnLst>
                                    <p:animMotion origin="layout" path="M 4.79167E-6 2.59259E-6 L -0.26576 2.59259E-6 " pathEditMode="relative" rAng="0" ptsTypes="AA">
                                      <p:cBhvr>
                                        <p:cTn id="57" dur="1000" fill="hold"/>
                                        <p:tgtEl>
                                          <p:spTgt spid="3"/>
                                        </p:tgtEl>
                                        <p:attrNameLst>
                                          <p:attrName>ppt_x</p:attrName>
                                          <p:attrName>ppt_y</p:attrName>
                                        </p:attrNameLst>
                                      </p:cBhvr>
                                      <p:rCtr x="-13294" y="0"/>
                                    </p:animMotion>
                                  </p:childTnLst>
                                </p:cTn>
                              </p:par>
                              <p:par>
                                <p:cTn id="58" presetID="35" presetClass="path" presetSubtype="0" accel="50000" decel="50000" fill="hold" grpId="1" nodeType="withEffect">
                                  <p:stCondLst>
                                    <p:cond delay="0"/>
                                  </p:stCondLst>
                                  <p:childTnLst>
                                    <p:animMotion origin="layout" path="M 4.79167E-6 -1.85185E-6 L -0.26576 -1.85185E-6 " pathEditMode="relative" rAng="0" ptsTypes="AA">
                                      <p:cBhvr>
                                        <p:cTn id="59" dur="1000" fill="hold"/>
                                        <p:tgtEl>
                                          <p:spTgt spid="7"/>
                                        </p:tgtEl>
                                        <p:attrNameLst>
                                          <p:attrName>ppt_x</p:attrName>
                                          <p:attrName>ppt_y</p:attrName>
                                        </p:attrNameLst>
                                      </p:cBhvr>
                                      <p:rCtr x="-13294" y="0"/>
                                    </p:animMotion>
                                  </p:childTnLst>
                                </p:cTn>
                              </p:par>
                              <p:par>
                                <p:cTn id="60" presetID="35" presetClass="path" presetSubtype="0" accel="50000" decel="50000" fill="hold" grpId="1" nodeType="withEffect">
                                  <p:stCondLst>
                                    <p:cond delay="0"/>
                                  </p:stCondLst>
                                  <p:childTnLst>
                                    <p:animMotion origin="layout" path="M -8.33333E-7 3.7037E-7 L -0.26927 3.7037E-7 " pathEditMode="relative" rAng="0" ptsTypes="AA">
                                      <p:cBhvr>
                                        <p:cTn id="61" dur="1000" fill="hold"/>
                                        <p:tgtEl>
                                          <p:spTgt spid="6"/>
                                        </p:tgtEl>
                                        <p:attrNameLst>
                                          <p:attrName>ppt_x</p:attrName>
                                          <p:attrName>ppt_y</p:attrName>
                                        </p:attrNameLst>
                                      </p:cBhvr>
                                      <p:rCtr x="-13464" y="0"/>
                                    </p:animMotion>
                                  </p:childTnLst>
                                </p:cTn>
                              </p:par>
                              <p:par>
                                <p:cTn id="62" presetID="64" presetClass="path" presetSubtype="0" accel="50000" decel="50000" fill="hold" grpId="1" nodeType="withEffect">
                                  <p:stCondLst>
                                    <p:cond delay="0"/>
                                  </p:stCondLst>
                                  <p:childTnLst>
                                    <p:animMotion origin="layout" path="M -4.16667E-7 1.11111E-6 L -4.16667E-7 -0.09653 " pathEditMode="relative" rAng="0" ptsTypes="AA">
                                      <p:cBhvr>
                                        <p:cTn id="63" dur="1250" fill="hold"/>
                                        <p:tgtEl>
                                          <p:spTgt spid="4"/>
                                        </p:tgtEl>
                                        <p:attrNameLst>
                                          <p:attrName>ppt_x</p:attrName>
                                          <p:attrName>ppt_y</p:attrName>
                                        </p:attrNameLst>
                                      </p:cBhvr>
                                      <p:rCtr x="0" y="-4838"/>
                                    </p:animMotion>
                                  </p:childTnLst>
                                </p:cTn>
                              </p:par>
                              <p:par>
                                <p:cTn id="64" presetID="22" presetClass="entr" presetSubtype="8" fill="hold"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500"/>
                                        <p:tgtEl>
                                          <p:spTgt spid="12"/>
                                        </p:tgtEl>
                                      </p:cBhvr>
                                    </p:animEffect>
                                  </p:childTnLst>
                                </p:cTn>
                              </p:par>
                              <p:par>
                                <p:cTn id="67" presetID="63" presetClass="path" presetSubtype="0" accel="50000" decel="50000" fill="hold" nodeType="withEffect">
                                  <p:stCondLst>
                                    <p:cond delay="0"/>
                                  </p:stCondLst>
                                  <p:childTnLst>
                                    <p:animMotion origin="layout" path="M -4.58333E-6 -1.11111E-6 L 0.25 -1.11111E-6 " pathEditMode="relative" rAng="0" ptsTypes="AA">
                                      <p:cBhvr>
                                        <p:cTn id="68" dur="750" fill="hold"/>
                                        <p:tgtEl>
                                          <p:spTgt spid="12"/>
                                        </p:tgtEl>
                                        <p:attrNameLst>
                                          <p:attrName>ppt_x</p:attrName>
                                          <p:attrName>ppt_y</p:attrName>
                                        </p:attrNameLst>
                                      </p:cBhvr>
                                      <p:rCtr x="12500" y="0"/>
                                    </p:animMotion>
                                  </p:childTnLst>
                                </p:cTn>
                              </p:par>
                              <p:par>
                                <p:cTn id="69" presetID="35" presetClass="path" presetSubtype="0" accel="50000" decel="50000" fill="hold" nodeType="withEffect">
                                  <p:stCondLst>
                                    <p:cond delay="500"/>
                                  </p:stCondLst>
                                  <p:childTnLst>
                                    <p:animMotion origin="layout" path="M 0.25 -1.11111E-6 L -4.58333E-6 -1.11111E-6 " pathEditMode="relative" rAng="0" ptsTypes="AA">
                                      <p:cBhvr>
                                        <p:cTn id="70" dur="750" fill="hold"/>
                                        <p:tgtEl>
                                          <p:spTgt spid="12"/>
                                        </p:tgtEl>
                                        <p:attrNameLst>
                                          <p:attrName>ppt_x</p:attrName>
                                          <p:attrName>ppt_y</p:attrName>
                                        </p:attrNameLst>
                                      </p:cBhvr>
                                      <p:rCtr x="-12500" y="0"/>
                                    </p:animMotion>
                                  </p:childTnLst>
                                </p:cTn>
                              </p:par>
                            </p:childTnLst>
                          </p:cTn>
                        </p:par>
                        <p:par>
                          <p:cTn id="71" fill="hold">
                            <p:stCondLst>
                              <p:cond delay="3250"/>
                            </p:stCondLst>
                            <p:childTnLst>
                              <p:par>
                                <p:cTn id="72" presetID="22" presetClass="exit" presetSubtype="2" fill="hold" nodeType="afterEffect">
                                  <p:stCondLst>
                                    <p:cond delay="0"/>
                                  </p:stCondLst>
                                  <p:childTnLst>
                                    <p:animEffect transition="out" filter="wipe(right)">
                                      <p:cBhvr>
                                        <p:cTn id="73" dur="500"/>
                                        <p:tgtEl>
                                          <p:spTgt spid="12"/>
                                        </p:tgtEl>
                                      </p:cBhvr>
                                    </p:animEffect>
                                    <p:set>
                                      <p:cBhvr>
                                        <p:cTn id="74"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4" grpId="1"/>
      <p:bldP spid="5" grpId="0"/>
      <p:bldP spid="5" grpId="1"/>
      <p:bldP spid="6" grpId="0"/>
      <p:bldP spid="6" grpId="1"/>
      <p:bldP spid="7" grpId="0" animBg="1"/>
      <p:bldP spid="7" grpId="1" animBg="1"/>
      <p:bldP spid="8" grpId="0" animBg="1"/>
      <p:bldP spid="8" grpId="1" animBg="1"/>
      <p:bldP spid="9" grpId="0" animBg="1"/>
      <p:bldP spid="10" grpId="0"/>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a:off x="1675766" y="1165855"/>
            <a:ext cx="3492000" cy="2412000"/>
          </a:xfrm>
          <a:custGeom>
            <a:avLst/>
            <a:gdLst>
              <a:gd name="connsiteX0" fmla="*/ 2061633 w 3394837"/>
              <a:gd name="connsiteY0" fmla="*/ 0 h 2348298"/>
              <a:gd name="connsiteX1" fmla="*/ 3373023 w 3394837"/>
              <a:gd name="connsiteY1" fmla="*/ 470777 h 2348298"/>
              <a:gd name="connsiteX2" fmla="*/ 3394837 w 3394837"/>
              <a:gd name="connsiteY2" fmla="*/ 490603 h 2348298"/>
              <a:gd name="connsiteX3" fmla="*/ 22224 w 3394837"/>
              <a:gd name="connsiteY3" fmla="*/ 2348298 h 2348298"/>
              <a:gd name="connsiteX4" fmla="*/ 10644 w 3394837"/>
              <a:gd name="connsiteY4" fmla="*/ 2272423 h 2348298"/>
              <a:gd name="connsiteX5" fmla="*/ 0 w 3394837"/>
              <a:gd name="connsiteY5" fmla="*/ 2061633 h 2348298"/>
              <a:gd name="connsiteX6" fmla="*/ 2061633 w 3394837"/>
              <a:gd name="connsiteY6" fmla="*/ 0 h 234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4837" h="2348298">
                <a:moveTo>
                  <a:pt x="2061633" y="0"/>
                </a:moveTo>
                <a:cubicBezTo>
                  <a:pt x="2559774" y="0"/>
                  <a:pt x="3016651" y="176673"/>
                  <a:pt x="3373023" y="470777"/>
                </a:cubicBezTo>
                <a:lnTo>
                  <a:pt x="3394837" y="490603"/>
                </a:lnTo>
                <a:lnTo>
                  <a:pt x="22224" y="2348298"/>
                </a:lnTo>
                <a:lnTo>
                  <a:pt x="10644" y="2272423"/>
                </a:lnTo>
                <a:cubicBezTo>
                  <a:pt x="3606" y="2203117"/>
                  <a:pt x="0" y="2132796"/>
                  <a:pt x="0" y="2061633"/>
                </a:cubicBezTo>
                <a:cubicBezTo>
                  <a:pt x="0" y="923025"/>
                  <a:pt x="923025" y="0"/>
                  <a:pt x="2061633" y="0"/>
                </a:cubicBezTo>
                <a:close/>
              </a:path>
            </a:pathLst>
          </a:custGeom>
          <a:gradFill flip="none" rotWithShape="1">
            <a:gsLst>
              <a:gs pos="85000">
                <a:srgbClr val="042F4C"/>
              </a:gs>
              <a:gs pos="50000">
                <a:srgbClr val="021929"/>
              </a:gs>
            </a:gsLst>
            <a:lin ang="13500000" scaled="1"/>
            <a:tileRect/>
          </a:gradFill>
          <a:ln>
            <a:noFill/>
          </a:ln>
          <a:effectLst/>
          <a:scene3d>
            <a:camera prst="orthographicFront">
              <a:rot lat="0" lon="6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1" name="任意多边形 30"/>
          <p:cNvSpPr/>
          <p:nvPr/>
        </p:nvSpPr>
        <p:spPr>
          <a:xfrm>
            <a:off x="1713870" y="1652418"/>
            <a:ext cx="4092877" cy="3596552"/>
          </a:xfrm>
          <a:custGeom>
            <a:avLst/>
            <a:gdLst>
              <a:gd name="connsiteX0" fmla="*/ 3404181 w 4092877"/>
              <a:gd name="connsiteY0" fmla="*/ 0 h 3596552"/>
              <a:gd name="connsiteX1" fmla="*/ 3489038 w 4092877"/>
              <a:gd name="connsiteY1" fmla="*/ 77124 h 3596552"/>
              <a:gd name="connsiteX2" fmla="*/ 4092877 w 4092877"/>
              <a:gd name="connsiteY2" fmla="*/ 1534919 h 3596552"/>
              <a:gd name="connsiteX3" fmla="*/ 2031244 w 4092877"/>
              <a:gd name="connsiteY3" fmla="*/ 3596552 h 3596552"/>
              <a:gd name="connsiteX4" fmla="*/ 11496 w 4092877"/>
              <a:gd name="connsiteY4" fmla="*/ 1950410 h 3596552"/>
              <a:gd name="connsiteX5" fmla="*/ 0 w 4092877"/>
              <a:gd name="connsiteY5" fmla="*/ 1875083 h 3596552"/>
              <a:gd name="connsiteX6" fmla="*/ 3404181 w 4092877"/>
              <a:gd name="connsiteY6" fmla="*/ 0 h 3596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2877" h="3596552">
                <a:moveTo>
                  <a:pt x="3404181" y="0"/>
                </a:moveTo>
                <a:lnTo>
                  <a:pt x="3489038" y="77124"/>
                </a:lnTo>
                <a:cubicBezTo>
                  <a:pt x="3862121" y="450207"/>
                  <a:pt x="4092877" y="965615"/>
                  <a:pt x="4092877" y="1534919"/>
                </a:cubicBezTo>
                <a:cubicBezTo>
                  <a:pt x="4092877" y="2673527"/>
                  <a:pt x="3169852" y="3596552"/>
                  <a:pt x="2031244" y="3596552"/>
                </a:cubicBezTo>
                <a:cubicBezTo>
                  <a:pt x="1034962" y="3596552"/>
                  <a:pt x="203736" y="2889861"/>
                  <a:pt x="11496" y="1950410"/>
                </a:cubicBezTo>
                <a:lnTo>
                  <a:pt x="0" y="1875083"/>
                </a:lnTo>
                <a:lnTo>
                  <a:pt x="3404181" y="0"/>
                </a:lnTo>
                <a:close/>
              </a:path>
            </a:pathLst>
          </a:custGeom>
          <a:gradFill>
            <a:gsLst>
              <a:gs pos="10000">
                <a:srgbClr val="042F4C"/>
              </a:gs>
              <a:gs pos="83000">
                <a:srgbClr val="021929"/>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5" name="文本框 34"/>
          <p:cNvSpPr txBox="1"/>
          <p:nvPr/>
        </p:nvSpPr>
        <p:spPr>
          <a:xfrm>
            <a:off x="2837387" y="3758830"/>
            <a:ext cx="1794933" cy="461665"/>
          </a:xfrm>
          <a:prstGeom prst="rect">
            <a:avLst/>
          </a:prstGeom>
          <a:noFill/>
        </p:spPr>
        <p:txBody>
          <a:bodyPr wrap="square" rtlCol="0">
            <a:spAutoFit/>
          </a:bodyPr>
          <a:lstStyle/>
          <a:p>
            <a:r>
              <a:rPr lang="en-US" altLang="zh-CN" sz="2400" b="1" dirty="0">
                <a:solidFill>
                  <a:prstClr val="white"/>
                </a:solidFill>
                <a:latin typeface="Segoe UI Semilight" panose="020B0402040204020203" pitchFamily="34" charset="0"/>
                <a:cs typeface="Segoe UI Semilight" panose="020B0402040204020203" pitchFamily="34" charset="0"/>
              </a:rPr>
              <a:t>PART TWO</a:t>
            </a:r>
            <a:endParaRPr lang="zh-CN" altLang="en-US" sz="2400" b="1" dirty="0">
              <a:solidFill>
                <a:prstClr val="white"/>
              </a:solidFill>
              <a:latin typeface="Segoe UI Semilight" panose="020B0402040204020203" pitchFamily="34" charset="0"/>
              <a:cs typeface="Segoe UI Semilight" panose="020B0402040204020203" pitchFamily="34" charset="0"/>
            </a:endParaRPr>
          </a:p>
        </p:txBody>
      </p:sp>
      <p:grpSp>
        <p:nvGrpSpPr>
          <p:cNvPr id="2" name="组合 1"/>
          <p:cNvGrpSpPr/>
          <p:nvPr/>
        </p:nvGrpSpPr>
        <p:grpSpPr>
          <a:xfrm>
            <a:off x="6966171" y="2882452"/>
            <a:ext cx="4870232" cy="1555921"/>
            <a:chOff x="6966171" y="2882452"/>
            <a:chExt cx="4870232" cy="1555921"/>
          </a:xfrm>
        </p:grpSpPr>
        <p:sp>
          <p:nvSpPr>
            <p:cNvPr id="36" name="矩形 35"/>
            <p:cNvSpPr/>
            <p:nvPr/>
          </p:nvSpPr>
          <p:spPr>
            <a:xfrm>
              <a:off x="7086220" y="2882452"/>
              <a:ext cx="2088000" cy="324000"/>
            </a:xfrm>
            <a:prstGeom prst="rect">
              <a:avLst/>
            </a:prstGeom>
            <a:solidFill>
              <a:srgbClr val="021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Segoe UI Semilight" panose="020B0402040204020203" pitchFamily="34" charset="0"/>
                  <a:cs typeface="Segoe UI Semilight" panose="020B0402040204020203" pitchFamily="34" charset="0"/>
                </a:rPr>
                <a:t>TEXT HERE</a:t>
              </a:r>
              <a:endParaRPr lang="zh-CN" altLang="en-US" b="1" dirty="0">
                <a:solidFill>
                  <a:prstClr val="white"/>
                </a:solidFill>
                <a:latin typeface="Segoe UI Semilight" panose="020B0402040204020203" pitchFamily="34" charset="0"/>
                <a:cs typeface="Segoe UI Semilight" panose="020B0402040204020203" pitchFamily="34" charset="0"/>
              </a:endParaRPr>
            </a:p>
          </p:txBody>
        </p:sp>
        <p:sp>
          <p:nvSpPr>
            <p:cNvPr id="37" name="文本框 36"/>
            <p:cNvSpPr txBox="1"/>
            <p:nvPr/>
          </p:nvSpPr>
          <p:spPr>
            <a:xfrm>
              <a:off x="6966171" y="3238044"/>
              <a:ext cx="4870232" cy="1200329"/>
            </a:xfrm>
            <a:prstGeom prst="rect">
              <a:avLst/>
            </a:prstGeom>
            <a:noFill/>
          </p:spPr>
          <p:txBody>
            <a:bodyPr wrap="square" rtlCol="0">
              <a:spAutoFit/>
            </a:bodyPr>
            <a:lstStyle/>
            <a:p>
              <a:pPr>
                <a:lnSpc>
                  <a:spcPct val="150000"/>
                </a:lnSpc>
              </a:pPr>
              <a:r>
                <a:rPr lang="en-US" altLang="zh-CN" sz="1600" dirty="0">
                  <a:solidFill>
                    <a:prstClr val="black"/>
                  </a:solidFill>
                  <a:latin typeface="Segoe UI Semilight" panose="020B0402040204020203" pitchFamily="34" charset="0"/>
                  <a:cs typeface="Segoe UI Semilight" panose="020B0402040204020203" pitchFamily="34" charset="0"/>
                </a:rPr>
                <a:t>Energy and persistence conquer all things. Never underestimate your power to change yourself. You have to believe in yourself. </a:t>
              </a:r>
              <a:endParaRPr lang="zh-CN" altLang="en-US" sz="1600" dirty="0">
                <a:solidFill>
                  <a:prstClr val="black"/>
                </a:solidFill>
                <a:latin typeface="Segoe UI Semilight" panose="020B0402040204020203" pitchFamily="34" charset="0"/>
                <a:cs typeface="Segoe UI Semilight" panose="020B0402040204020203" pitchFamily="34" charset="0"/>
              </a:endParaRPr>
            </a:p>
          </p:txBody>
        </p:sp>
      </p:grpSp>
    </p:spTree>
    <p:extLst>
      <p:ext uri="{BB962C8B-B14F-4D97-AF65-F5344CB8AC3E}">
        <p14:creationId xmlns:p14="http://schemas.microsoft.com/office/powerpoint/2010/main" val="3199334984"/>
      </p:ext>
    </p:extLst>
  </p:cSld>
  <p:clrMapOvr>
    <a:masterClrMapping/>
  </p:clrMapOvr>
  <mc:AlternateContent xmlns:mc="http://schemas.openxmlformats.org/markup-compatibility/2006" xmlns:p14="http://schemas.microsoft.com/office/powerpoint/2010/main">
    <mc:Choice Requires="p14">
      <p:transition spd="slow" advClick="0" advTm="0">
        <p14:revea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1"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diamond(in)">
                                          <p:cBhvr>
                                            <p:cTn id="7" dur="750"/>
                                            <p:tgtEl>
                                              <p:spTgt spid="32"/>
                                            </p:tgtEl>
                                          </p:cBhvr>
                                        </p:animEffect>
                                      </p:childTnLst>
                                    </p:cTn>
                                  </p:par>
                                  <p:par>
                                    <p:cTn id="8" presetID="8" presetClass="entr" presetSubtype="16" fill="hold" grpId="1"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diamond(in)">
                                          <p:cBhvr>
                                            <p:cTn id="10" dur="750"/>
                                            <p:tgtEl>
                                              <p:spTgt spid="31"/>
                                            </p:tgtEl>
                                          </p:cBhvr>
                                        </p:animEffect>
                                      </p:childTnLst>
                                    </p:cTn>
                                  </p:par>
                                  <p:par>
                                    <p:cTn id="11" presetID="56" presetClass="path" presetSubtype="0" accel="50000" decel="50000" fill="hold" grpId="0" nodeType="withEffect">
                                      <p:stCondLst>
                                        <p:cond delay="500"/>
                                      </p:stCondLst>
                                      <p:childTnLst>
                                        <p:animMotion origin="layout" path="M 1.04167E-6 -3.33333E-6 L 0.02812 -0.03889 " pathEditMode="relative" rAng="0" ptsTypes="AA">
                                          <p:cBhvr>
                                            <p:cTn id="12" dur="1000" fill="hold"/>
                                            <p:tgtEl>
                                              <p:spTgt spid="32"/>
                                            </p:tgtEl>
                                            <p:attrNameLst>
                                              <p:attrName>ppt_x</p:attrName>
                                              <p:attrName>ppt_y</p:attrName>
                                            </p:attrNameLst>
                                          </p:cBhvr>
                                          <p:rCtr x="1406" y="-1944"/>
                                        </p:animMotion>
                                      </p:childTnLst>
                                    </p:cTn>
                                  </p:par>
                                  <p:par>
                                    <p:cTn id="13" presetID="56" presetClass="path" presetSubtype="0" accel="50000" decel="50000" fill="hold" grpId="0" nodeType="withEffect">
                                      <p:stCondLst>
                                        <p:cond delay="500"/>
                                      </p:stCondLst>
                                      <p:childTnLst>
                                        <p:animMotion origin="layout" path="M -3.54167E-6 7.40741E-7 L -0.0276 0.05046 " pathEditMode="relative" rAng="0" ptsTypes="AA">
                                          <p:cBhvr>
                                            <p:cTn id="14" dur="1000" fill="hold"/>
                                            <p:tgtEl>
                                              <p:spTgt spid="31"/>
                                            </p:tgtEl>
                                            <p:attrNameLst>
                                              <p:attrName>ppt_x</p:attrName>
                                              <p:attrName>ppt_y</p:attrName>
                                            </p:attrNameLst>
                                          </p:cBhvr>
                                          <p:rCtr x="-1380" y="2523"/>
                                        </p:animMotion>
                                      </p:childTnLst>
                                    </p:cTn>
                                  </p:par>
                                  <p:par>
                                    <p:cTn id="15" presetID="10" presetClass="entr" presetSubtype="0" fill="hold" grpId="0" nodeType="withEffect">
                                      <p:stCondLst>
                                        <p:cond delay="125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childTnLst>
                                    </p:cTn>
                                  </p:par>
                                  <p:par>
                                    <p:cTn id="18" presetID="2" presetClass="entr" presetSubtype="2" accel="48000" fill="hold" nodeType="withEffect" p14:presetBounceEnd="62000">
                                      <p:stCondLst>
                                        <p:cond delay="1500"/>
                                      </p:stCondLst>
                                      <p:childTnLst>
                                        <p:set>
                                          <p:cBhvr>
                                            <p:cTn id="19" dur="1" fill="hold">
                                              <p:stCondLst>
                                                <p:cond delay="0"/>
                                              </p:stCondLst>
                                            </p:cTn>
                                            <p:tgtEl>
                                              <p:spTgt spid="2"/>
                                            </p:tgtEl>
                                            <p:attrNameLst>
                                              <p:attrName>style.visibility</p:attrName>
                                            </p:attrNameLst>
                                          </p:cBhvr>
                                          <p:to>
                                            <p:strVal val="visible"/>
                                          </p:to>
                                        </p:set>
                                        <p:anim calcmode="lin" valueType="num" p14:bounceEnd="62000">
                                          <p:cBhvr additive="base">
                                            <p:cTn id="20" dur="1000" fill="hold"/>
                                            <p:tgtEl>
                                              <p:spTgt spid="2"/>
                                            </p:tgtEl>
                                            <p:attrNameLst>
                                              <p:attrName>ppt_x</p:attrName>
                                            </p:attrNameLst>
                                          </p:cBhvr>
                                          <p:tavLst>
                                            <p:tav tm="0">
                                              <p:val>
                                                <p:strVal val="1+#ppt_w/2"/>
                                              </p:val>
                                            </p:tav>
                                            <p:tav tm="100000">
                                              <p:val>
                                                <p:strVal val="#ppt_x"/>
                                              </p:val>
                                            </p:tav>
                                          </p:tavLst>
                                        </p:anim>
                                        <p:anim calcmode="lin" valueType="num" p14:bounceEnd="62000">
                                          <p:cBhvr additive="base">
                                            <p:cTn id="21"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1" grpId="0" animBg="1"/>
          <p:bldP spid="31" grpId="1" animBg="1"/>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1"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diamond(in)">
                                          <p:cBhvr>
                                            <p:cTn id="7" dur="750"/>
                                            <p:tgtEl>
                                              <p:spTgt spid="32"/>
                                            </p:tgtEl>
                                          </p:cBhvr>
                                        </p:animEffect>
                                      </p:childTnLst>
                                    </p:cTn>
                                  </p:par>
                                  <p:par>
                                    <p:cTn id="8" presetID="8" presetClass="entr" presetSubtype="16" fill="hold" grpId="1"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diamond(in)">
                                          <p:cBhvr>
                                            <p:cTn id="10" dur="750"/>
                                            <p:tgtEl>
                                              <p:spTgt spid="31"/>
                                            </p:tgtEl>
                                          </p:cBhvr>
                                        </p:animEffect>
                                      </p:childTnLst>
                                    </p:cTn>
                                  </p:par>
                                  <p:par>
                                    <p:cTn id="11" presetID="56" presetClass="path" presetSubtype="0" accel="50000" decel="50000" fill="hold" grpId="0" nodeType="withEffect">
                                      <p:stCondLst>
                                        <p:cond delay="500"/>
                                      </p:stCondLst>
                                      <p:childTnLst>
                                        <p:animMotion origin="layout" path="M 1.04167E-6 -3.33333E-6 L 0.02812 -0.03889 " pathEditMode="relative" rAng="0" ptsTypes="AA">
                                          <p:cBhvr>
                                            <p:cTn id="12" dur="1000" fill="hold"/>
                                            <p:tgtEl>
                                              <p:spTgt spid="32"/>
                                            </p:tgtEl>
                                            <p:attrNameLst>
                                              <p:attrName>ppt_x</p:attrName>
                                              <p:attrName>ppt_y</p:attrName>
                                            </p:attrNameLst>
                                          </p:cBhvr>
                                          <p:rCtr x="1406" y="-1944"/>
                                        </p:animMotion>
                                      </p:childTnLst>
                                    </p:cTn>
                                  </p:par>
                                  <p:par>
                                    <p:cTn id="13" presetID="56" presetClass="path" presetSubtype="0" accel="50000" decel="50000" fill="hold" grpId="0" nodeType="withEffect">
                                      <p:stCondLst>
                                        <p:cond delay="500"/>
                                      </p:stCondLst>
                                      <p:childTnLst>
                                        <p:animMotion origin="layout" path="M -3.54167E-6 7.40741E-7 L -0.0276 0.05046 " pathEditMode="relative" rAng="0" ptsTypes="AA">
                                          <p:cBhvr>
                                            <p:cTn id="14" dur="1000" fill="hold"/>
                                            <p:tgtEl>
                                              <p:spTgt spid="31"/>
                                            </p:tgtEl>
                                            <p:attrNameLst>
                                              <p:attrName>ppt_x</p:attrName>
                                              <p:attrName>ppt_y</p:attrName>
                                            </p:attrNameLst>
                                          </p:cBhvr>
                                          <p:rCtr x="-1380" y="2523"/>
                                        </p:animMotion>
                                      </p:childTnLst>
                                    </p:cTn>
                                  </p:par>
                                  <p:par>
                                    <p:cTn id="15" presetID="10" presetClass="entr" presetSubtype="0" fill="hold" grpId="0" nodeType="withEffect">
                                      <p:stCondLst>
                                        <p:cond delay="125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childTnLst>
                                    </p:cTn>
                                  </p:par>
                                  <p:par>
                                    <p:cTn id="18" presetID="2" presetClass="entr" presetSubtype="2" accel="48000" fill="hold" nodeType="withEffect">
                                      <p:stCondLst>
                                        <p:cond delay="150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1000" fill="hold"/>
                                            <p:tgtEl>
                                              <p:spTgt spid="2"/>
                                            </p:tgtEl>
                                            <p:attrNameLst>
                                              <p:attrName>ppt_x</p:attrName>
                                            </p:attrNameLst>
                                          </p:cBhvr>
                                          <p:tavLst>
                                            <p:tav tm="0">
                                              <p:val>
                                                <p:strVal val="1+#ppt_w/2"/>
                                              </p:val>
                                            </p:tav>
                                            <p:tav tm="100000">
                                              <p:val>
                                                <p:strVal val="#ppt_x"/>
                                              </p:val>
                                            </p:tav>
                                          </p:tavLst>
                                        </p:anim>
                                        <p:anim calcmode="lin" valueType="num">
                                          <p:cBhvr additive="base">
                                            <p:cTn id="21"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1" grpId="0" animBg="1"/>
          <p:bldP spid="31" grpId="1" animBg="1"/>
          <p:bldP spid="3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286205" y="1640220"/>
            <a:ext cx="4149969" cy="3577559"/>
          </a:xfrm>
          <a:prstGeom prst="triangle">
            <a:avLst/>
          </a:prstGeom>
          <a:gradFill>
            <a:gsLst>
              <a:gs pos="43000">
                <a:srgbClr val="043150"/>
              </a:gs>
              <a:gs pos="100000">
                <a:srgbClr val="021D2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6095999" y="1336427"/>
            <a:ext cx="4841631" cy="1016822"/>
            <a:chOff x="6096000" y="1336427"/>
            <a:chExt cx="4841631" cy="1016822"/>
          </a:xfrm>
        </p:grpSpPr>
        <p:sp>
          <p:nvSpPr>
            <p:cNvPr id="7" name="文本框 6"/>
            <p:cNvSpPr txBox="1"/>
            <p:nvPr/>
          </p:nvSpPr>
          <p:spPr>
            <a:xfrm>
              <a:off x="6096000" y="1568098"/>
              <a:ext cx="4841631" cy="785151"/>
            </a:xfrm>
            <a:prstGeom prst="rect">
              <a:avLst/>
            </a:prstGeom>
            <a:noFill/>
          </p:spPr>
          <p:txBody>
            <a:bodyPr wrap="square" rtlCol="0">
              <a:spAutoFit/>
            </a:bodyPr>
            <a:lstStyle/>
            <a:p>
              <a:pP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You have to believe in yourself. You have to believe in yourself. </a:t>
              </a:r>
              <a:endParaRPr lang="zh-CN" altLang="en-US" sz="1600" dirty="0">
                <a:latin typeface="Segoe UI Semilight" panose="020B0402040204020203" pitchFamily="34" charset="0"/>
                <a:cs typeface="Segoe UI Semilight" panose="020B0402040204020203" pitchFamily="34" charset="0"/>
              </a:endParaRPr>
            </a:p>
          </p:txBody>
        </p:sp>
        <p:sp>
          <p:nvSpPr>
            <p:cNvPr id="8" name="文本框 7"/>
            <p:cNvSpPr txBox="1"/>
            <p:nvPr/>
          </p:nvSpPr>
          <p:spPr>
            <a:xfrm>
              <a:off x="6096000" y="1336427"/>
              <a:ext cx="778893" cy="338554"/>
            </a:xfrm>
            <a:prstGeom prst="rect">
              <a:avLst/>
            </a:prstGeom>
            <a:noFill/>
          </p:spPr>
          <p:txBody>
            <a:bodyPr wrap="square" rtlCol="0">
              <a:spAutoFit/>
            </a:bodyPr>
            <a:lstStyle/>
            <a:p>
              <a:r>
                <a:rPr lang="en-US" altLang="zh-CN" sz="1600" b="1" dirty="0">
                  <a:latin typeface="Segoe UI Semilight" panose="020B0402040204020203" pitchFamily="34" charset="0"/>
                  <a:cs typeface="Segoe UI Semilight" panose="020B0402040204020203" pitchFamily="34" charset="0"/>
                </a:rPr>
                <a:t>TEXT </a:t>
              </a:r>
              <a:endParaRPr lang="zh-CN" altLang="en-US" sz="1600" b="1" dirty="0">
                <a:latin typeface="Segoe UI Semilight" panose="020B0402040204020203" pitchFamily="34" charset="0"/>
                <a:cs typeface="Segoe UI Semilight" panose="020B0402040204020203" pitchFamily="34" charset="0"/>
              </a:endParaRPr>
            </a:p>
          </p:txBody>
        </p:sp>
      </p:grpSp>
      <p:grpSp>
        <p:nvGrpSpPr>
          <p:cNvPr id="10" name="组合 9"/>
          <p:cNvGrpSpPr/>
          <p:nvPr/>
        </p:nvGrpSpPr>
        <p:grpSpPr>
          <a:xfrm>
            <a:off x="6095999" y="3042137"/>
            <a:ext cx="4841631" cy="1016822"/>
            <a:chOff x="6096000" y="1336427"/>
            <a:chExt cx="4841631" cy="1016822"/>
          </a:xfrm>
        </p:grpSpPr>
        <p:sp>
          <p:nvSpPr>
            <p:cNvPr id="11" name="文本框 10"/>
            <p:cNvSpPr txBox="1"/>
            <p:nvPr/>
          </p:nvSpPr>
          <p:spPr>
            <a:xfrm>
              <a:off x="6096000" y="1568098"/>
              <a:ext cx="4841631" cy="785151"/>
            </a:xfrm>
            <a:prstGeom prst="rect">
              <a:avLst/>
            </a:prstGeom>
            <a:noFill/>
          </p:spPr>
          <p:txBody>
            <a:bodyPr wrap="square" rtlCol="0">
              <a:spAutoFit/>
            </a:bodyPr>
            <a:lstStyle/>
            <a:p>
              <a:pP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You have to believe in yourself. You have to believe in yourself. </a:t>
              </a:r>
              <a:endParaRPr lang="zh-CN" altLang="en-US" sz="1600" dirty="0">
                <a:latin typeface="Segoe UI Semilight" panose="020B0402040204020203" pitchFamily="34" charset="0"/>
                <a:cs typeface="Segoe UI Semilight" panose="020B0402040204020203" pitchFamily="34" charset="0"/>
              </a:endParaRPr>
            </a:p>
          </p:txBody>
        </p:sp>
        <p:sp>
          <p:nvSpPr>
            <p:cNvPr id="12" name="文本框 11"/>
            <p:cNvSpPr txBox="1"/>
            <p:nvPr/>
          </p:nvSpPr>
          <p:spPr>
            <a:xfrm>
              <a:off x="6096000" y="1336427"/>
              <a:ext cx="778893" cy="338554"/>
            </a:xfrm>
            <a:prstGeom prst="rect">
              <a:avLst/>
            </a:prstGeom>
            <a:noFill/>
          </p:spPr>
          <p:txBody>
            <a:bodyPr wrap="square" rtlCol="0">
              <a:spAutoFit/>
            </a:bodyPr>
            <a:lstStyle/>
            <a:p>
              <a:r>
                <a:rPr lang="en-US" altLang="zh-CN" sz="1600" b="1" dirty="0">
                  <a:latin typeface="Segoe UI Semilight" panose="020B0402040204020203" pitchFamily="34" charset="0"/>
                  <a:cs typeface="Segoe UI Semilight" panose="020B0402040204020203" pitchFamily="34" charset="0"/>
                </a:rPr>
                <a:t>TEXT </a:t>
              </a:r>
              <a:endParaRPr lang="zh-CN" altLang="en-US" sz="1600" b="1" dirty="0">
                <a:latin typeface="Segoe UI Semilight" panose="020B0402040204020203" pitchFamily="34" charset="0"/>
                <a:cs typeface="Segoe UI Semilight" panose="020B0402040204020203" pitchFamily="34" charset="0"/>
              </a:endParaRPr>
            </a:p>
          </p:txBody>
        </p:sp>
      </p:grpSp>
      <p:grpSp>
        <p:nvGrpSpPr>
          <p:cNvPr id="13" name="组合 12"/>
          <p:cNvGrpSpPr/>
          <p:nvPr/>
        </p:nvGrpSpPr>
        <p:grpSpPr>
          <a:xfrm>
            <a:off x="6095999" y="4659922"/>
            <a:ext cx="4841631" cy="1016822"/>
            <a:chOff x="6096000" y="1336427"/>
            <a:chExt cx="4841631" cy="1016822"/>
          </a:xfrm>
        </p:grpSpPr>
        <p:sp>
          <p:nvSpPr>
            <p:cNvPr id="14" name="文本框 13"/>
            <p:cNvSpPr txBox="1"/>
            <p:nvPr/>
          </p:nvSpPr>
          <p:spPr>
            <a:xfrm>
              <a:off x="6096000" y="1568098"/>
              <a:ext cx="4841631" cy="785151"/>
            </a:xfrm>
            <a:prstGeom prst="rect">
              <a:avLst/>
            </a:prstGeom>
            <a:noFill/>
          </p:spPr>
          <p:txBody>
            <a:bodyPr wrap="square" rtlCol="0">
              <a:spAutoFit/>
            </a:bodyPr>
            <a:lstStyle/>
            <a:p>
              <a:pP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You have to believe in yourself. You have to believe in yourself. </a:t>
              </a:r>
              <a:endParaRPr lang="zh-CN" altLang="en-US" sz="1600" dirty="0">
                <a:latin typeface="Segoe UI Semilight" panose="020B0402040204020203" pitchFamily="34" charset="0"/>
                <a:cs typeface="Segoe UI Semilight" panose="020B0402040204020203" pitchFamily="34" charset="0"/>
              </a:endParaRPr>
            </a:p>
          </p:txBody>
        </p:sp>
        <p:sp>
          <p:nvSpPr>
            <p:cNvPr id="15" name="文本框 14"/>
            <p:cNvSpPr txBox="1"/>
            <p:nvPr/>
          </p:nvSpPr>
          <p:spPr>
            <a:xfrm>
              <a:off x="6096000" y="1336427"/>
              <a:ext cx="778893" cy="338554"/>
            </a:xfrm>
            <a:prstGeom prst="rect">
              <a:avLst/>
            </a:prstGeom>
            <a:noFill/>
          </p:spPr>
          <p:txBody>
            <a:bodyPr wrap="square" rtlCol="0">
              <a:spAutoFit/>
            </a:bodyPr>
            <a:lstStyle/>
            <a:p>
              <a:r>
                <a:rPr lang="en-US" altLang="zh-CN" sz="1600" b="1" dirty="0">
                  <a:latin typeface="Segoe UI Semilight" panose="020B0402040204020203" pitchFamily="34" charset="0"/>
                  <a:cs typeface="Segoe UI Semilight" panose="020B0402040204020203" pitchFamily="34" charset="0"/>
                </a:rPr>
                <a:t>TEXT </a:t>
              </a:r>
              <a:endParaRPr lang="zh-CN" altLang="en-US" sz="1600" b="1" dirty="0">
                <a:latin typeface="Segoe UI Semilight" panose="020B0402040204020203" pitchFamily="34" charset="0"/>
                <a:cs typeface="Segoe UI Semilight" panose="020B0402040204020203" pitchFamily="34" charset="0"/>
              </a:endParaRPr>
            </a:p>
          </p:txBody>
        </p:sp>
      </p:grpSp>
      <p:sp>
        <p:nvSpPr>
          <p:cNvPr id="16" name="文本框 15"/>
          <p:cNvSpPr txBox="1"/>
          <p:nvPr/>
        </p:nvSpPr>
        <p:spPr>
          <a:xfrm>
            <a:off x="1496251" y="3088303"/>
            <a:ext cx="1032933" cy="584775"/>
          </a:xfrm>
          <a:prstGeom prst="rect">
            <a:avLst/>
          </a:prstGeom>
          <a:noFill/>
        </p:spPr>
        <p:txBody>
          <a:bodyPr wrap="square" rtlCol="0">
            <a:spAutoFit/>
          </a:bodyPr>
          <a:lstStyle/>
          <a:p>
            <a:r>
              <a:rPr lang="en-US" altLang="zh-CN" sz="3200" b="1" dirty="0">
                <a:solidFill>
                  <a:schemeClr val="bg1"/>
                </a:solidFill>
                <a:latin typeface="Segoe UI Semilight" panose="020B0402040204020203" pitchFamily="34" charset="0"/>
                <a:cs typeface="Segoe UI Semilight" panose="020B0402040204020203" pitchFamily="34" charset="0"/>
              </a:rPr>
              <a:t>68</a:t>
            </a:r>
            <a:r>
              <a:rPr lang="en-US" altLang="zh-CN" sz="3200" dirty="0">
                <a:solidFill>
                  <a:schemeClr val="bg1"/>
                </a:solidFill>
                <a:latin typeface="Segoe UI Semilight" panose="020B0402040204020203" pitchFamily="34" charset="0"/>
                <a:cs typeface="Segoe UI Semilight" panose="020B0402040204020203" pitchFamily="34" charset="0"/>
              </a:rPr>
              <a:t>%</a:t>
            </a:r>
            <a:endParaRPr lang="zh-CN" altLang="en-US" sz="3200" dirty="0">
              <a:solidFill>
                <a:schemeClr val="bg1"/>
              </a:solidFill>
              <a:latin typeface="Segoe UI Semilight" panose="020B0402040204020203" pitchFamily="34" charset="0"/>
              <a:cs typeface="Segoe UI Semilight" panose="020B0402040204020203" pitchFamily="34" charset="0"/>
            </a:endParaRPr>
          </a:p>
        </p:txBody>
      </p:sp>
      <p:sp>
        <p:nvSpPr>
          <p:cNvPr id="18" name="手势"/>
          <p:cNvSpPr/>
          <p:nvPr/>
        </p:nvSpPr>
        <p:spPr bwMode="auto">
          <a:xfrm>
            <a:off x="488962" y="2898216"/>
            <a:ext cx="768167" cy="768167"/>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17" name="圆角矩形 16"/>
          <p:cNvSpPr/>
          <p:nvPr/>
        </p:nvSpPr>
        <p:spPr>
          <a:xfrm>
            <a:off x="2342745" y="3117231"/>
            <a:ext cx="612000" cy="612000"/>
          </a:xfrm>
          <a:prstGeom prst="roundRect">
            <a:avLst/>
          </a:prstGeom>
          <a:gradFill>
            <a:gsLst>
              <a:gs pos="0">
                <a:srgbClr val="06426C"/>
              </a:gs>
              <a:gs pos="100000">
                <a:srgbClr val="043150"/>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Segoe UI Semilight" panose="020B0402040204020203" pitchFamily="34" charset="0"/>
                <a:cs typeface="Segoe UI Semilight" panose="020B0402040204020203" pitchFamily="34" charset="0"/>
              </a:rPr>
              <a:t>A</a:t>
            </a:r>
            <a:endParaRPr lang="zh-CN" altLang="en-US" sz="2400" b="1" dirty="0">
              <a:latin typeface="Segoe UI Semilight" panose="020B0402040204020203" pitchFamily="34" charset="0"/>
              <a:cs typeface="Segoe UI Semilight" panose="020B0402040204020203" pitchFamily="34" charset="0"/>
            </a:endParaRPr>
          </a:p>
        </p:txBody>
      </p:sp>
      <p:sp>
        <p:nvSpPr>
          <p:cNvPr id="19" name="圆角矩形 18"/>
          <p:cNvSpPr/>
          <p:nvPr/>
        </p:nvSpPr>
        <p:spPr>
          <a:xfrm>
            <a:off x="2340615" y="3146159"/>
            <a:ext cx="612000" cy="612000"/>
          </a:xfrm>
          <a:prstGeom prst="roundRect">
            <a:avLst/>
          </a:prstGeom>
          <a:gradFill>
            <a:gsLst>
              <a:gs pos="0">
                <a:srgbClr val="06426C"/>
              </a:gs>
              <a:gs pos="100000">
                <a:srgbClr val="0431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Segoe UI Semilight" panose="020B0402040204020203" pitchFamily="34" charset="0"/>
                <a:cs typeface="Segoe UI Semilight" panose="020B0402040204020203" pitchFamily="34" charset="0"/>
              </a:rPr>
              <a:t>B</a:t>
            </a:r>
            <a:endParaRPr lang="zh-CN" altLang="en-US" sz="2400" b="1" dirty="0">
              <a:latin typeface="Segoe UI Semilight" panose="020B0402040204020203" pitchFamily="34" charset="0"/>
              <a:cs typeface="Segoe UI Semilight" panose="020B0402040204020203" pitchFamily="34" charset="0"/>
            </a:endParaRPr>
          </a:p>
        </p:txBody>
      </p:sp>
      <p:sp>
        <p:nvSpPr>
          <p:cNvPr id="20" name="圆角矩形 19"/>
          <p:cNvSpPr/>
          <p:nvPr/>
        </p:nvSpPr>
        <p:spPr>
          <a:xfrm>
            <a:off x="2358363" y="3117231"/>
            <a:ext cx="612000" cy="612000"/>
          </a:xfrm>
          <a:prstGeom prst="roundRect">
            <a:avLst/>
          </a:prstGeom>
          <a:gradFill>
            <a:gsLst>
              <a:gs pos="0">
                <a:srgbClr val="06426C"/>
              </a:gs>
              <a:gs pos="93000">
                <a:srgbClr val="0431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Segoe UI Semilight" panose="020B0402040204020203" pitchFamily="34" charset="0"/>
                <a:cs typeface="Segoe UI Semilight" panose="020B0402040204020203" pitchFamily="34" charset="0"/>
              </a:rPr>
              <a:t>C</a:t>
            </a:r>
            <a:endParaRPr lang="zh-CN" altLang="en-US" sz="2400" b="1" dirty="0">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3930575179"/>
      </p:ext>
    </p:extLst>
  </p:cSld>
  <p:clrMapOvr>
    <a:masterClrMapping/>
  </p:clrMapOvr>
  <mc:AlternateContent xmlns:mc="http://schemas.openxmlformats.org/markup-compatibility/2006" xmlns:p14="http://schemas.microsoft.com/office/powerpoint/2010/main">
    <mc:Choice Requires="p14">
      <p:transition spd="slow" p14:dur="1300" advClick="0" advTm="0">
        <p14:pan/>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42" presetClass="entr" presetSubtype="0" fill="hold" grpId="0" nodeType="withEffect">
                                      <p:stCondLst>
                                        <p:cond delay="50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38" presetClass="entr" presetSubtype="0" accel="50000" fill="hold" grpId="1" nodeType="withEffect">
                                      <p:stCondLst>
                                        <p:cond delay="1000"/>
                                      </p:stCondLst>
                                      <p:iterate type="lt">
                                        <p:tmPct val="50000"/>
                                      </p:iterate>
                                      <p:childTnLst>
                                        <p:set>
                                          <p:cBhvr>
                                            <p:cTn id="16" dur="1" fill="hold">
                                              <p:stCondLst>
                                                <p:cond delay="0"/>
                                              </p:stCondLst>
                                            </p:cTn>
                                            <p:tgtEl>
                                              <p:spTgt spid="16"/>
                                            </p:tgtEl>
                                            <p:attrNameLst>
                                              <p:attrName>style.visibility</p:attrName>
                                            </p:attrNameLst>
                                          </p:cBhvr>
                                          <p:to>
                                            <p:strVal val="visible"/>
                                          </p:to>
                                        </p:set>
                                        <p:set>
                                          <p:cBhvr>
                                            <p:cTn id="17" dur="341" fill="hold">
                                              <p:stCondLst>
                                                <p:cond delay="0"/>
                                              </p:stCondLst>
                                            </p:cTn>
                                            <p:tgtEl>
                                              <p:spTgt spid="16"/>
                                            </p:tgtEl>
                                            <p:attrNameLst>
                                              <p:attrName>style.rotation</p:attrName>
                                            </p:attrNameLst>
                                          </p:cBhvr>
                                          <p:to>
                                            <p:strVal val="-45.0"/>
                                          </p:to>
                                        </p:set>
                                        <p:anim calcmode="lin" valueType="num">
                                          <p:cBhvr>
                                            <p:cTn id="18" dur="341" fill="hold">
                                              <p:stCondLst>
                                                <p:cond delay="341"/>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19" dur="341"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20" dur="117" decel="50000" autoRev="1" fill="hold">
                                              <p:stCondLst>
                                                <p:cond delay="341"/>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21" dur="102" fill="hold">
                                              <p:stCondLst>
                                                <p:cond delay="648"/>
                                              </p:stCondLst>
                                            </p:cTn>
                                            <p:tgtEl>
                                              <p:spTgt spid="16"/>
                                            </p:tgtEl>
                                            <p:attrNameLst>
                                              <p:attrName>ppt_y</p:attrName>
                                            </p:attrNameLst>
                                          </p:cBhvr>
                                          <p:tavLst>
                                            <p:tav tm="0">
                                              <p:val>
                                                <p:strVal val="#ppt_y-(0.354*#ppt_w-0.172*#ppt_h)"/>
                                              </p:val>
                                            </p:tav>
                                            <p:tav tm="100000">
                                              <p:val>
                                                <p:strVal val="#ppt_y"/>
                                              </p:val>
                                            </p:tav>
                                          </p:tavLst>
                                        </p:anim>
                                      </p:childTnLst>
                                    </p:cTn>
                                  </p:par>
                                  <p:par>
                                    <p:cTn id="22" presetID="53" presetClass="entr" presetSubtype="16" fill="hold" grpId="1" nodeType="withEffect">
                                      <p:stCondLst>
                                        <p:cond delay="2000"/>
                                      </p:stCondLst>
                                      <p:childTnLst>
                                        <p:set>
                                          <p:cBhvr>
                                            <p:cTn id="23" dur="1" fill="hold">
                                              <p:stCondLst>
                                                <p:cond delay="0"/>
                                              </p:stCondLst>
                                            </p:cTn>
                                            <p:tgtEl>
                                              <p:spTgt spid="17"/>
                                            </p:tgtEl>
                                            <p:attrNameLst>
                                              <p:attrName>style.visibility</p:attrName>
                                            </p:attrNameLst>
                                          </p:cBhvr>
                                          <p:to>
                                            <p:strVal val="visible"/>
                                          </p:to>
                                        </p:set>
                                        <p:anim calcmode="lin" valueType="num">
                                          <p:cBhvr>
                                            <p:cTn id="24" dur="1000" fill="hold"/>
                                            <p:tgtEl>
                                              <p:spTgt spid="17"/>
                                            </p:tgtEl>
                                            <p:attrNameLst>
                                              <p:attrName>ppt_w</p:attrName>
                                            </p:attrNameLst>
                                          </p:cBhvr>
                                          <p:tavLst>
                                            <p:tav tm="0">
                                              <p:val>
                                                <p:fltVal val="0"/>
                                              </p:val>
                                            </p:tav>
                                            <p:tav tm="100000">
                                              <p:val>
                                                <p:strVal val="#ppt_w"/>
                                              </p:val>
                                            </p:tav>
                                          </p:tavLst>
                                        </p:anim>
                                        <p:anim calcmode="lin" valueType="num">
                                          <p:cBhvr>
                                            <p:cTn id="25" dur="1000" fill="hold"/>
                                            <p:tgtEl>
                                              <p:spTgt spid="17"/>
                                            </p:tgtEl>
                                            <p:attrNameLst>
                                              <p:attrName>ppt_h</p:attrName>
                                            </p:attrNameLst>
                                          </p:cBhvr>
                                          <p:tavLst>
                                            <p:tav tm="0">
                                              <p:val>
                                                <p:fltVal val="0"/>
                                              </p:val>
                                            </p:tav>
                                            <p:tav tm="100000">
                                              <p:val>
                                                <p:strVal val="#ppt_h"/>
                                              </p:val>
                                            </p:tav>
                                          </p:tavLst>
                                        </p:anim>
                                        <p:animEffect transition="in" filter="fade">
                                          <p:cBhvr>
                                            <p:cTn id="26" dur="1000"/>
                                            <p:tgtEl>
                                              <p:spTgt spid="17"/>
                                            </p:tgtEl>
                                          </p:cBhvr>
                                        </p:animEffect>
                                      </p:childTnLst>
                                    </p:cTn>
                                  </p:par>
                                  <p:par>
                                    <p:cTn id="27" presetID="56" presetClass="path" presetSubtype="0" accel="50000" decel="50000" fill="hold" grpId="0" nodeType="withEffect">
                                      <p:stCondLst>
                                        <p:cond delay="2000"/>
                                      </p:stCondLst>
                                      <p:childTnLst>
                                        <p:animMotion origin="layout" path="M 0.00338 0.00301 L 0.23515 -0.22638 " pathEditMode="relative" rAng="0" ptsTypes="AA">
                                          <p:cBhvr>
                                            <p:cTn id="28" dur="1000" fill="hold"/>
                                            <p:tgtEl>
                                              <p:spTgt spid="17"/>
                                            </p:tgtEl>
                                            <p:attrNameLst>
                                              <p:attrName>ppt_x</p:attrName>
                                              <p:attrName>ppt_y</p:attrName>
                                            </p:attrNameLst>
                                          </p:cBhvr>
                                          <p:rCtr x="11589" y="-11481"/>
                                        </p:animMotion>
                                      </p:childTnLst>
                                    </p:cTn>
                                  </p:par>
                                  <p:par>
                                    <p:cTn id="29" presetID="53" presetClass="entr" presetSubtype="16" fill="hold" grpId="1" nodeType="withEffect">
                                      <p:stCondLst>
                                        <p:cond delay="2250"/>
                                      </p:stCondLst>
                                      <p:childTnLst>
                                        <p:set>
                                          <p:cBhvr>
                                            <p:cTn id="30" dur="1" fill="hold">
                                              <p:stCondLst>
                                                <p:cond delay="0"/>
                                              </p:stCondLst>
                                            </p:cTn>
                                            <p:tgtEl>
                                              <p:spTgt spid="19"/>
                                            </p:tgtEl>
                                            <p:attrNameLst>
                                              <p:attrName>style.visibility</p:attrName>
                                            </p:attrNameLst>
                                          </p:cBhvr>
                                          <p:to>
                                            <p:strVal val="visible"/>
                                          </p:to>
                                        </p:set>
                                        <p:anim calcmode="lin" valueType="num">
                                          <p:cBhvr>
                                            <p:cTn id="31" dur="1000" fill="hold"/>
                                            <p:tgtEl>
                                              <p:spTgt spid="19"/>
                                            </p:tgtEl>
                                            <p:attrNameLst>
                                              <p:attrName>ppt_w</p:attrName>
                                            </p:attrNameLst>
                                          </p:cBhvr>
                                          <p:tavLst>
                                            <p:tav tm="0">
                                              <p:val>
                                                <p:fltVal val="0"/>
                                              </p:val>
                                            </p:tav>
                                            <p:tav tm="100000">
                                              <p:val>
                                                <p:strVal val="#ppt_w"/>
                                              </p:val>
                                            </p:tav>
                                          </p:tavLst>
                                        </p:anim>
                                        <p:anim calcmode="lin" valueType="num">
                                          <p:cBhvr>
                                            <p:cTn id="32" dur="1000" fill="hold"/>
                                            <p:tgtEl>
                                              <p:spTgt spid="19"/>
                                            </p:tgtEl>
                                            <p:attrNameLst>
                                              <p:attrName>ppt_h</p:attrName>
                                            </p:attrNameLst>
                                          </p:cBhvr>
                                          <p:tavLst>
                                            <p:tav tm="0">
                                              <p:val>
                                                <p:fltVal val="0"/>
                                              </p:val>
                                            </p:tav>
                                            <p:tav tm="100000">
                                              <p:val>
                                                <p:strVal val="#ppt_h"/>
                                              </p:val>
                                            </p:tav>
                                          </p:tavLst>
                                        </p:anim>
                                        <p:animEffect transition="in" filter="fade">
                                          <p:cBhvr>
                                            <p:cTn id="33" dur="1000"/>
                                            <p:tgtEl>
                                              <p:spTgt spid="19"/>
                                            </p:tgtEl>
                                          </p:cBhvr>
                                        </p:animEffect>
                                      </p:childTnLst>
                                    </p:cTn>
                                  </p:par>
                                  <p:par>
                                    <p:cTn id="34" presetID="63" presetClass="path" presetSubtype="0" accel="50000" decel="50000" fill="hold" grpId="0" nodeType="withEffect">
                                      <p:stCondLst>
                                        <p:cond delay="2250"/>
                                      </p:stCondLst>
                                      <p:childTnLst>
                                        <p:animMotion origin="layout" path="M 2.70833E-6 -7.40741E-7 L 0.23828 -7.40741E-7 " pathEditMode="relative" rAng="0" ptsTypes="AA">
                                          <p:cBhvr>
                                            <p:cTn id="35" dur="1000" fill="hold"/>
                                            <p:tgtEl>
                                              <p:spTgt spid="19"/>
                                            </p:tgtEl>
                                            <p:attrNameLst>
                                              <p:attrName>ppt_x</p:attrName>
                                              <p:attrName>ppt_y</p:attrName>
                                            </p:attrNameLst>
                                          </p:cBhvr>
                                          <p:rCtr x="11914" y="0"/>
                                        </p:animMotion>
                                      </p:childTnLst>
                                    </p:cTn>
                                  </p:par>
                                  <p:par>
                                    <p:cTn id="36" presetID="53" presetClass="entr" presetSubtype="16" fill="hold" grpId="1" nodeType="withEffect">
                                      <p:stCondLst>
                                        <p:cond delay="2500"/>
                                      </p:stCondLst>
                                      <p:childTnLst>
                                        <p:set>
                                          <p:cBhvr>
                                            <p:cTn id="37" dur="1" fill="hold">
                                              <p:stCondLst>
                                                <p:cond delay="0"/>
                                              </p:stCondLst>
                                            </p:cTn>
                                            <p:tgtEl>
                                              <p:spTgt spid="20"/>
                                            </p:tgtEl>
                                            <p:attrNameLst>
                                              <p:attrName>style.visibility</p:attrName>
                                            </p:attrNameLst>
                                          </p:cBhvr>
                                          <p:to>
                                            <p:strVal val="visible"/>
                                          </p:to>
                                        </p:set>
                                        <p:anim calcmode="lin" valueType="num">
                                          <p:cBhvr>
                                            <p:cTn id="38" dur="1000" fill="hold"/>
                                            <p:tgtEl>
                                              <p:spTgt spid="20"/>
                                            </p:tgtEl>
                                            <p:attrNameLst>
                                              <p:attrName>ppt_w</p:attrName>
                                            </p:attrNameLst>
                                          </p:cBhvr>
                                          <p:tavLst>
                                            <p:tav tm="0">
                                              <p:val>
                                                <p:fltVal val="0"/>
                                              </p:val>
                                            </p:tav>
                                            <p:tav tm="100000">
                                              <p:val>
                                                <p:strVal val="#ppt_w"/>
                                              </p:val>
                                            </p:tav>
                                          </p:tavLst>
                                        </p:anim>
                                        <p:anim calcmode="lin" valueType="num">
                                          <p:cBhvr>
                                            <p:cTn id="39" dur="1000" fill="hold"/>
                                            <p:tgtEl>
                                              <p:spTgt spid="20"/>
                                            </p:tgtEl>
                                            <p:attrNameLst>
                                              <p:attrName>ppt_h</p:attrName>
                                            </p:attrNameLst>
                                          </p:cBhvr>
                                          <p:tavLst>
                                            <p:tav tm="0">
                                              <p:val>
                                                <p:fltVal val="0"/>
                                              </p:val>
                                            </p:tav>
                                            <p:tav tm="100000">
                                              <p:val>
                                                <p:strVal val="#ppt_h"/>
                                              </p:val>
                                            </p:tav>
                                          </p:tavLst>
                                        </p:anim>
                                        <p:animEffect transition="in" filter="fade">
                                          <p:cBhvr>
                                            <p:cTn id="40" dur="1000"/>
                                            <p:tgtEl>
                                              <p:spTgt spid="20"/>
                                            </p:tgtEl>
                                          </p:cBhvr>
                                        </p:animEffect>
                                      </p:childTnLst>
                                    </p:cTn>
                                  </p:par>
                                  <p:par>
                                    <p:cTn id="41" presetID="49" presetClass="path" presetSubtype="0" accel="50000" decel="50000" fill="hold" grpId="0" nodeType="withEffect">
                                      <p:stCondLst>
                                        <p:cond delay="2500"/>
                                      </p:stCondLst>
                                      <p:childTnLst>
                                        <p:animMotion origin="layout" path="M 0.00508 0.00903 L 0.23685 0.23889 " pathEditMode="relative" rAng="0" ptsTypes="AA">
                                          <p:cBhvr>
                                            <p:cTn id="42" dur="1000" fill="hold"/>
                                            <p:tgtEl>
                                              <p:spTgt spid="20"/>
                                            </p:tgtEl>
                                            <p:attrNameLst>
                                              <p:attrName>ppt_x</p:attrName>
                                              <p:attrName>ppt_y</p:attrName>
                                            </p:attrNameLst>
                                          </p:cBhvr>
                                          <p:rCtr x="11589" y="11481"/>
                                        </p:animMotion>
                                      </p:childTnLst>
                                    </p:cTn>
                                  </p:par>
                                  <p:par>
                                    <p:cTn id="43" presetID="2" presetClass="entr" presetSubtype="2" accel="48000" fill="hold" nodeType="withEffect" p14:presetBounceEnd="62000">
                                      <p:stCondLst>
                                        <p:cond delay="3500"/>
                                      </p:stCondLst>
                                      <p:childTnLst>
                                        <p:set>
                                          <p:cBhvr>
                                            <p:cTn id="44" dur="1" fill="hold">
                                              <p:stCondLst>
                                                <p:cond delay="0"/>
                                              </p:stCondLst>
                                            </p:cTn>
                                            <p:tgtEl>
                                              <p:spTgt spid="9"/>
                                            </p:tgtEl>
                                            <p:attrNameLst>
                                              <p:attrName>style.visibility</p:attrName>
                                            </p:attrNameLst>
                                          </p:cBhvr>
                                          <p:to>
                                            <p:strVal val="visible"/>
                                          </p:to>
                                        </p:set>
                                        <p:anim calcmode="lin" valueType="num" p14:bounceEnd="62000">
                                          <p:cBhvr additive="base">
                                            <p:cTn id="45" dur="1000" fill="hold"/>
                                            <p:tgtEl>
                                              <p:spTgt spid="9"/>
                                            </p:tgtEl>
                                            <p:attrNameLst>
                                              <p:attrName>ppt_x</p:attrName>
                                            </p:attrNameLst>
                                          </p:cBhvr>
                                          <p:tavLst>
                                            <p:tav tm="0">
                                              <p:val>
                                                <p:strVal val="1+#ppt_w/2"/>
                                              </p:val>
                                            </p:tav>
                                            <p:tav tm="100000">
                                              <p:val>
                                                <p:strVal val="#ppt_x"/>
                                              </p:val>
                                            </p:tav>
                                          </p:tavLst>
                                        </p:anim>
                                        <p:anim calcmode="lin" valueType="num" p14:bounceEnd="62000">
                                          <p:cBhvr additive="base">
                                            <p:cTn id="46" dur="1000" fill="hold"/>
                                            <p:tgtEl>
                                              <p:spTgt spid="9"/>
                                            </p:tgtEl>
                                            <p:attrNameLst>
                                              <p:attrName>ppt_y</p:attrName>
                                            </p:attrNameLst>
                                          </p:cBhvr>
                                          <p:tavLst>
                                            <p:tav tm="0">
                                              <p:val>
                                                <p:strVal val="#ppt_y"/>
                                              </p:val>
                                            </p:tav>
                                            <p:tav tm="100000">
                                              <p:val>
                                                <p:strVal val="#ppt_y"/>
                                              </p:val>
                                            </p:tav>
                                          </p:tavLst>
                                        </p:anim>
                                      </p:childTnLst>
                                    </p:cTn>
                                  </p:par>
                                  <p:par>
                                    <p:cTn id="47" presetID="2" presetClass="entr" presetSubtype="2" accel="48000" fill="hold" nodeType="withEffect" p14:presetBounceEnd="62000">
                                      <p:stCondLst>
                                        <p:cond delay="3750"/>
                                      </p:stCondLst>
                                      <p:childTnLst>
                                        <p:set>
                                          <p:cBhvr>
                                            <p:cTn id="48" dur="1" fill="hold">
                                              <p:stCondLst>
                                                <p:cond delay="0"/>
                                              </p:stCondLst>
                                            </p:cTn>
                                            <p:tgtEl>
                                              <p:spTgt spid="10"/>
                                            </p:tgtEl>
                                            <p:attrNameLst>
                                              <p:attrName>style.visibility</p:attrName>
                                            </p:attrNameLst>
                                          </p:cBhvr>
                                          <p:to>
                                            <p:strVal val="visible"/>
                                          </p:to>
                                        </p:set>
                                        <p:anim calcmode="lin" valueType="num" p14:bounceEnd="62000">
                                          <p:cBhvr additive="base">
                                            <p:cTn id="49" dur="1000" fill="hold"/>
                                            <p:tgtEl>
                                              <p:spTgt spid="10"/>
                                            </p:tgtEl>
                                            <p:attrNameLst>
                                              <p:attrName>ppt_x</p:attrName>
                                            </p:attrNameLst>
                                          </p:cBhvr>
                                          <p:tavLst>
                                            <p:tav tm="0">
                                              <p:val>
                                                <p:strVal val="1+#ppt_w/2"/>
                                              </p:val>
                                            </p:tav>
                                            <p:tav tm="100000">
                                              <p:val>
                                                <p:strVal val="#ppt_x"/>
                                              </p:val>
                                            </p:tav>
                                          </p:tavLst>
                                        </p:anim>
                                        <p:anim calcmode="lin" valueType="num" p14:bounceEnd="62000">
                                          <p:cBhvr additive="base">
                                            <p:cTn id="50" dur="1000" fill="hold"/>
                                            <p:tgtEl>
                                              <p:spTgt spid="10"/>
                                            </p:tgtEl>
                                            <p:attrNameLst>
                                              <p:attrName>ppt_y</p:attrName>
                                            </p:attrNameLst>
                                          </p:cBhvr>
                                          <p:tavLst>
                                            <p:tav tm="0">
                                              <p:val>
                                                <p:strVal val="#ppt_y"/>
                                              </p:val>
                                            </p:tav>
                                            <p:tav tm="100000">
                                              <p:val>
                                                <p:strVal val="#ppt_y"/>
                                              </p:val>
                                            </p:tav>
                                          </p:tavLst>
                                        </p:anim>
                                      </p:childTnLst>
                                    </p:cTn>
                                  </p:par>
                                  <p:par>
                                    <p:cTn id="51" presetID="2" presetClass="entr" presetSubtype="2" accel="48000" fill="hold" nodeType="withEffect" p14:presetBounceEnd="62000">
                                      <p:stCondLst>
                                        <p:cond delay="4000"/>
                                      </p:stCondLst>
                                      <p:childTnLst>
                                        <p:set>
                                          <p:cBhvr>
                                            <p:cTn id="52" dur="1" fill="hold">
                                              <p:stCondLst>
                                                <p:cond delay="0"/>
                                              </p:stCondLst>
                                            </p:cTn>
                                            <p:tgtEl>
                                              <p:spTgt spid="13"/>
                                            </p:tgtEl>
                                            <p:attrNameLst>
                                              <p:attrName>style.visibility</p:attrName>
                                            </p:attrNameLst>
                                          </p:cBhvr>
                                          <p:to>
                                            <p:strVal val="visible"/>
                                          </p:to>
                                        </p:set>
                                        <p:anim calcmode="lin" valueType="num" p14:bounceEnd="62000">
                                          <p:cBhvr additive="base">
                                            <p:cTn id="53" dur="1000" fill="hold"/>
                                            <p:tgtEl>
                                              <p:spTgt spid="13"/>
                                            </p:tgtEl>
                                            <p:attrNameLst>
                                              <p:attrName>ppt_x</p:attrName>
                                            </p:attrNameLst>
                                          </p:cBhvr>
                                          <p:tavLst>
                                            <p:tav tm="0">
                                              <p:val>
                                                <p:strVal val="1+#ppt_w/2"/>
                                              </p:val>
                                            </p:tav>
                                            <p:tav tm="100000">
                                              <p:val>
                                                <p:strVal val="#ppt_x"/>
                                              </p:val>
                                            </p:tav>
                                          </p:tavLst>
                                        </p:anim>
                                        <p:anim calcmode="lin" valueType="num" p14:bounceEnd="62000">
                                          <p:cBhvr additive="base">
                                            <p:cTn id="54"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1"/>
          <p:bldP spid="18" grpId="0" animBg="1"/>
          <p:bldP spid="17" grpId="0" animBg="1"/>
          <p:bldP spid="17" grpId="1" animBg="1"/>
          <p:bldP spid="19" grpId="0" animBg="1"/>
          <p:bldP spid="19" grpId="1" animBg="1"/>
          <p:bldP spid="20" grpId="0" animBg="1"/>
          <p:bldP spid="20"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42" presetClass="entr" presetSubtype="0" fill="hold" grpId="0" nodeType="withEffect">
                                      <p:stCondLst>
                                        <p:cond delay="50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38" presetClass="entr" presetSubtype="0" accel="50000" fill="hold" grpId="1" nodeType="withEffect">
                                      <p:stCondLst>
                                        <p:cond delay="1000"/>
                                      </p:stCondLst>
                                      <p:iterate type="lt">
                                        <p:tmPct val="50000"/>
                                      </p:iterate>
                                      <p:childTnLst>
                                        <p:set>
                                          <p:cBhvr>
                                            <p:cTn id="16" dur="1" fill="hold">
                                              <p:stCondLst>
                                                <p:cond delay="0"/>
                                              </p:stCondLst>
                                            </p:cTn>
                                            <p:tgtEl>
                                              <p:spTgt spid="16"/>
                                            </p:tgtEl>
                                            <p:attrNameLst>
                                              <p:attrName>style.visibility</p:attrName>
                                            </p:attrNameLst>
                                          </p:cBhvr>
                                          <p:to>
                                            <p:strVal val="visible"/>
                                          </p:to>
                                        </p:set>
                                        <p:set>
                                          <p:cBhvr>
                                            <p:cTn id="17" dur="341" fill="hold">
                                              <p:stCondLst>
                                                <p:cond delay="0"/>
                                              </p:stCondLst>
                                            </p:cTn>
                                            <p:tgtEl>
                                              <p:spTgt spid="16"/>
                                            </p:tgtEl>
                                            <p:attrNameLst>
                                              <p:attrName>style.rotation</p:attrName>
                                            </p:attrNameLst>
                                          </p:cBhvr>
                                          <p:to>
                                            <p:strVal val="-45.0"/>
                                          </p:to>
                                        </p:set>
                                        <p:anim calcmode="lin" valueType="num">
                                          <p:cBhvr>
                                            <p:cTn id="18" dur="341" fill="hold">
                                              <p:stCondLst>
                                                <p:cond delay="341"/>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19" dur="341"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20" dur="117" decel="50000" autoRev="1" fill="hold">
                                              <p:stCondLst>
                                                <p:cond delay="341"/>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21" dur="102" fill="hold">
                                              <p:stCondLst>
                                                <p:cond delay="648"/>
                                              </p:stCondLst>
                                            </p:cTn>
                                            <p:tgtEl>
                                              <p:spTgt spid="16"/>
                                            </p:tgtEl>
                                            <p:attrNameLst>
                                              <p:attrName>ppt_y</p:attrName>
                                            </p:attrNameLst>
                                          </p:cBhvr>
                                          <p:tavLst>
                                            <p:tav tm="0">
                                              <p:val>
                                                <p:strVal val="#ppt_y-(0.354*#ppt_w-0.172*#ppt_h)"/>
                                              </p:val>
                                            </p:tav>
                                            <p:tav tm="100000">
                                              <p:val>
                                                <p:strVal val="#ppt_y"/>
                                              </p:val>
                                            </p:tav>
                                          </p:tavLst>
                                        </p:anim>
                                      </p:childTnLst>
                                    </p:cTn>
                                  </p:par>
                                  <p:par>
                                    <p:cTn id="22" presetID="53" presetClass="entr" presetSubtype="16" fill="hold" grpId="1" nodeType="withEffect">
                                      <p:stCondLst>
                                        <p:cond delay="2000"/>
                                      </p:stCondLst>
                                      <p:childTnLst>
                                        <p:set>
                                          <p:cBhvr>
                                            <p:cTn id="23" dur="1" fill="hold">
                                              <p:stCondLst>
                                                <p:cond delay="0"/>
                                              </p:stCondLst>
                                            </p:cTn>
                                            <p:tgtEl>
                                              <p:spTgt spid="17"/>
                                            </p:tgtEl>
                                            <p:attrNameLst>
                                              <p:attrName>style.visibility</p:attrName>
                                            </p:attrNameLst>
                                          </p:cBhvr>
                                          <p:to>
                                            <p:strVal val="visible"/>
                                          </p:to>
                                        </p:set>
                                        <p:anim calcmode="lin" valueType="num">
                                          <p:cBhvr>
                                            <p:cTn id="24" dur="1000" fill="hold"/>
                                            <p:tgtEl>
                                              <p:spTgt spid="17"/>
                                            </p:tgtEl>
                                            <p:attrNameLst>
                                              <p:attrName>ppt_w</p:attrName>
                                            </p:attrNameLst>
                                          </p:cBhvr>
                                          <p:tavLst>
                                            <p:tav tm="0">
                                              <p:val>
                                                <p:fltVal val="0"/>
                                              </p:val>
                                            </p:tav>
                                            <p:tav tm="100000">
                                              <p:val>
                                                <p:strVal val="#ppt_w"/>
                                              </p:val>
                                            </p:tav>
                                          </p:tavLst>
                                        </p:anim>
                                        <p:anim calcmode="lin" valueType="num">
                                          <p:cBhvr>
                                            <p:cTn id="25" dur="1000" fill="hold"/>
                                            <p:tgtEl>
                                              <p:spTgt spid="17"/>
                                            </p:tgtEl>
                                            <p:attrNameLst>
                                              <p:attrName>ppt_h</p:attrName>
                                            </p:attrNameLst>
                                          </p:cBhvr>
                                          <p:tavLst>
                                            <p:tav tm="0">
                                              <p:val>
                                                <p:fltVal val="0"/>
                                              </p:val>
                                            </p:tav>
                                            <p:tav tm="100000">
                                              <p:val>
                                                <p:strVal val="#ppt_h"/>
                                              </p:val>
                                            </p:tav>
                                          </p:tavLst>
                                        </p:anim>
                                        <p:animEffect transition="in" filter="fade">
                                          <p:cBhvr>
                                            <p:cTn id="26" dur="1000"/>
                                            <p:tgtEl>
                                              <p:spTgt spid="17"/>
                                            </p:tgtEl>
                                          </p:cBhvr>
                                        </p:animEffect>
                                      </p:childTnLst>
                                    </p:cTn>
                                  </p:par>
                                  <p:par>
                                    <p:cTn id="27" presetID="56" presetClass="path" presetSubtype="0" accel="50000" decel="50000" fill="hold" grpId="0" nodeType="withEffect">
                                      <p:stCondLst>
                                        <p:cond delay="2000"/>
                                      </p:stCondLst>
                                      <p:childTnLst>
                                        <p:animMotion origin="layout" path="M 0.00338 0.00301 L 0.23515 -0.22638 " pathEditMode="relative" rAng="0" ptsTypes="AA">
                                          <p:cBhvr>
                                            <p:cTn id="28" dur="1000" fill="hold"/>
                                            <p:tgtEl>
                                              <p:spTgt spid="17"/>
                                            </p:tgtEl>
                                            <p:attrNameLst>
                                              <p:attrName>ppt_x</p:attrName>
                                              <p:attrName>ppt_y</p:attrName>
                                            </p:attrNameLst>
                                          </p:cBhvr>
                                          <p:rCtr x="11589" y="-11481"/>
                                        </p:animMotion>
                                      </p:childTnLst>
                                    </p:cTn>
                                  </p:par>
                                  <p:par>
                                    <p:cTn id="29" presetID="53" presetClass="entr" presetSubtype="16" fill="hold" grpId="1" nodeType="withEffect">
                                      <p:stCondLst>
                                        <p:cond delay="2250"/>
                                      </p:stCondLst>
                                      <p:childTnLst>
                                        <p:set>
                                          <p:cBhvr>
                                            <p:cTn id="30" dur="1" fill="hold">
                                              <p:stCondLst>
                                                <p:cond delay="0"/>
                                              </p:stCondLst>
                                            </p:cTn>
                                            <p:tgtEl>
                                              <p:spTgt spid="19"/>
                                            </p:tgtEl>
                                            <p:attrNameLst>
                                              <p:attrName>style.visibility</p:attrName>
                                            </p:attrNameLst>
                                          </p:cBhvr>
                                          <p:to>
                                            <p:strVal val="visible"/>
                                          </p:to>
                                        </p:set>
                                        <p:anim calcmode="lin" valueType="num">
                                          <p:cBhvr>
                                            <p:cTn id="31" dur="1000" fill="hold"/>
                                            <p:tgtEl>
                                              <p:spTgt spid="19"/>
                                            </p:tgtEl>
                                            <p:attrNameLst>
                                              <p:attrName>ppt_w</p:attrName>
                                            </p:attrNameLst>
                                          </p:cBhvr>
                                          <p:tavLst>
                                            <p:tav tm="0">
                                              <p:val>
                                                <p:fltVal val="0"/>
                                              </p:val>
                                            </p:tav>
                                            <p:tav tm="100000">
                                              <p:val>
                                                <p:strVal val="#ppt_w"/>
                                              </p:val>
                                            </p:tav>
                                          </p:tavLst>
                                        </p:anim>
                                        <p:anim calcmode="lin" valueType="num">
                                          <p:cBhvr>
                                            <p:cTn id="32" dur="1000" fill="hold"/>
                                            <p:tgtEl>
                                              <p:spTgt spid="19"/>
                                            </p:tgtEl>
                                            <p:attrNameLst>
                                              <p:attrName>ppt_h</p:attrName>
                                            </p:attrNameLst>
                                          </p:cBhvr>
                                          <p:tavLst>
                                            <p:tav tm="0">
                                              <p:val>
                                                <p:fltVal val="0"/>
                                              </p:val>
                                            </p:tav>
                                            <p:tav tm="100000">
                                              <p:val>
                                                <p:strVal val="#ppt_h"/>
                                              </p:val>
                                            </p:tav>
                                          </p:tavLst>
                                        </p:anim>
                                        <p:animEffect transition="in" filter="fade">
                                          <p:cBhvr>
                                            <p:cTn id="33" dur="1000"/>
                                            <p:tgtEl>
                                              <p:spTgt spid="19"/>
                                            </p:tgtEl>
                                          </p:cBhvr>
                                        </p:animEffect>
                                      </p:childTnLst>
                                    </p:cTn>
                                  </p:par>
                                  <p:par>
                                    <p:cTn id="34" presetID="63" presetClass="path" presetSubtype="0" accel="50000" decel="50000" fill="hold" grpId="0" nodeType="withEffect">
                                      <p:stCondLst>
                                        <p:cond delay="2250"/>
                                      </p:stCondLst>
                                      <p:childTnLst>
                                        <p:animMotion origin="layout" path="M 2.70833E-6 -7.40741E-7 L 0.23828 -7.40741E-7 " pathEditMode="relative" rAng="0" ptsTypes="AA">
                                          <p:cBhvr>
                                            <p:cTn id="35" dur="1000" fill="hold"/>
                                            <p:tgtEl>
                                              <p:spTgt spid="19"/>
                                            </p:tgtEl>
                                            <p:attrNameLst>
                                              <p:attrName>ppt_x</p:attrName>
                                              <p:attrName>ppt_y</p:attrName>
                                            </p:attrNameLst>
                                          </p:cBhvr>
                                          <p:rCtr x="11914" y="0"/>
                                        </p:animMotion>
                                      </p:childTnLst>
                                    </p:cTn>
                                  </p:par>
                                  <p:par>
                                    <p:cTn id="36" presetID="53" presetClass="entr" presetSubtype="16" fill="hold" grpId="1" nodeType="withEffect">
                                      <p:stCondLst>
                                        <p:cond delay="2500"/>
                                      </p:stCondLst>
                                      <p:childTnLst>
                                        <p:set>
                                          <p:cBhvr>
                                            <p:cTn id="37" dur="1" fill="hold">
                                              <p:stCondLst>
                                                <p:cond delay="0"/>
                                              </p:stCondLst>
                                            </p:cTn>
                                            <p:tgtEl>
                                              <p:spTgt spid="20"/>
                                            </p:tgtEl>
                                            <p:attrNameLst>
                                              <p:attrName>style.visibility</p:attrName>
                                            </p:attrNameLst>
                                          </p:cBhvr>
                                          <p:to>
                                            <p:strVal val="visible"/>
                                          </p:to>
                                        </p:set>
                                        <p:anim calcmode="lin" valueType="num">
                                          <p:cBhvr>
                                            <p:cTn id="38" dur="1000" fill="hold"/>
                                            <p:tgtEl>
                                              <p:spTgt spid="20"/>
                                            </p:tgtEl>
                                            <p:attrNameLst>
                                              <p:attrName>ppt_w</p:attrName>
                                            </p:attrNameLst>
                                          </p:cBhvr>
                                          <p:tavLst>
                                            <p:tav tm="0">
                                              <p:val>
                                                <p:fltVal val="0"/>
                                              </p:val>
                                            </p:tav>
                                            <p:tav tm="100000">
                                              <p:val>
                                                <p:strVal val="#ppt_w"/>
                                              </p:val>
                                            </p:tav>
                                          </p:tavLst>
                                        </p:anim>
                                        <p:anim calcmode="lin" valueType="num">
                                          <p:cBhvr>
                                            <p:cTn id="39" dur="1000" fill="hold"/>
                                            <p:tgtEl>
                                              <p:spTgt spid="20"/>
                                            </p:tgtEl>
                                            <p:attrNameLst>
                                              <p:attrName>ppt_h</p:attrName>
                                            </p:attrNameLst>
                                          </p:cBhvr>
                                          <p:tavLst>
                                            <p:tav tm="0">
                                              <p:val>
                                                <p:fltVal val="0"/>
                                              </p:val>
                                            </p:tav>
                                            <p:tav tm="100000">
                                              <p:val>
                                                <p:strVal val="#ppt_h"/>
                                              </p:val>
                                            </p:tav>
                                          </p:tavLst>
                                        </p:anim>
                                        <p:animEffect transition="in" filter="fade">
                                          <p:cBhvr>
                                            <p:cTn id="40" dur="1000"/>
                                            <p:tgtEl>
                                              <p:spTgt spid="20"/>
                                            </p:tgtEl>
                                          </p:cBhvr>
                                        </p:animEffect>
                                      </p:childTnLst>
                                    </p:cTn>
                                  </p:par>
                                  <p:par>
                                    <p:cTn id="41" presetID="49" presetClass="path" presetSubtype="0" accel="50000" decel="50000" fill="hold" grpId="0" nodeType="withEffect">
                                      <p:stCondLst>
                                        <p:cond delay="2500"/>
                                      </p:stCondLst>
                                      <p:childTnLst>
                                        <p:animMotion origin="layout" path="M 0.00508 0.00903 L 0.23685 0.23889 " pathEditMode="relative" rAng="0" ptsTypes="AA">
                                          <p:cBhvr>
                                            <p:cTn id="42" dur="1000" fill="hold"/>
                                            <p:tgtEl>
                                              <p:spTgt spid="20"/>
                                            </p:tgtEl>
                                            <p:attrNameLst>
                                              <p:attrName>ppt_x</p:attrName>
                                              <p:attrName>ppt_y</p:attrName>
                                            </p:attrNameLst>
                                          </p:cBhvr>
                                          <p:rCtr x="11589" y="11481"/>
                                        </p:animMotion>
                                      </p:childTnLst>
                                    </p:cTn>
                                  </p:par>
                                  <p:par>
                                    <p:cTn id="43" presetID="2" presetClass="entr" presetSubtype="2" accel="48000" fill="hold" nodeType="withEffect">
                                      <p:stCondLst>
                                        <p:cond delay="350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1000" fill="hold"/>
                                            <p:tgtEl>
                                              <p:spTgt spid="9"/>
                                            </p:tgtEl>
                                            <p:attrNameLst>
                                              <p:attrName>ppt_x</p:attrName>
                                            </p:attrNameLst>
                                          </p:cBhvr>
                                          <p:tavLst>
                                            <p:tav tm="0">
                                              <p:val>
                                                <p:strVal val="1+#ppt_w/2"/>
                                              </p:val>
                                            </p:tav>
                                            <p:tav tm="100000">
                                              <p:val>
                                                <p:strVal val="#ppt_x"/>
                                              </p:val>
                                            </p:tav>
                                          </p:tavLst>
                                        </p:anim>
                                        <p:anim calcmode="lin" valueType="num">
                                          <p:cBhvr additive="base">
                                            <p:cTn id="46" dur="1000" fill="hold"/>
                                            <p:tgtEl>
                                              <p:spTgt spid="9"/>
                                            </p:tgtEl>
                                            <p:attrNameLst>
                                              <p:attrName>ppt_y</p:attrName>
                                            </p:attrNameLst>
                                          </p:cBhvr>
                                          <p:tavLst>
                                            <p:tav tm="0">
                                              <p:val>
                                                <p:strVal val="#ppt_y"/>
                                              </p:val>
                                            </p:tav>
                                            <p:tav tm="100000">
                                              <p:val>
                                                <p:strVal val="#ppt_y"/>
                                              </p:val>
                                            </p:tav>
                                          </p:tavLst>
                                        </p:anim>
                                      </p:childTnLst>
                                    </p:cTn>
                                  </p:par>
                                  <p:par>
                                    <p:cTn id="47" presetID="2" presetClass="entr" presetSubtype="2" accel="48000" fill="hold" nodeType="withEffect">
                                      <p:stCondLst>
                                        <p:cond delay="375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1000" fill="hold"/>
                                            <p:tgtEl>
                                              <p:spTgt spid="10"/>
                                            </p:tgtEl>
                                            <p:attrNameLst>
                                              <p:attrName>ppt_x</p:attrName>
                                            </p:attrNameLst>
                                          </p:cBhvr>
                                          <p:tavLst>
                                            <p:tav tm="0">
                                              <p:val>
                                                <p:strVal val="1+#ppt_w/2"/>
                                              </p:val>
                                            </p:tav>
                                            <p:tav tm="100000">
                                              <p:val>
                                                <p:strVal val="#ppt_x"/>
                                              </p:val>
                                            </p:tav>
                                          </p:tavLst>
                                        </p:anim>
                                        <p:anim calcmode="lin" valueType="num">
                                          <p:cBhvr additive="base">
                                            <p:cTn id="50" dur="1000" fill="hold"/>
                                            <p:tgtEl>
                                              <p:spTgt spid="10"/>
                                            </p:tgtEl>
                                            <p:attrNameLst>
                                              <p:attrName>ppt_y</p:attrName>
                                            </p:attrNameLst>
                                          </p:cBhvr>
                                          <p:tavLst>
                                            <p:tav tm="0">
                                              <p:val>
                                                <p:strVal val="#ppt_y"/>
                                              </p:val>
                                            </p:tav>
                                            <p:tav tm="100000">
                                              <p:val>
                                                <p:strVal val="#ppt_y"/>
                                              </p:val>
                                            </p:tav>
                                          </p:tavLst>
                                        </p:anim>
                                      </p:childTnLst>
                                    </p:cTn>
                                  </p:par>
                                  <p:par>
                                    <p:cTn id="51" presetID="2" presetClass="entr" presetSubtype="2" accel="48000" fill="hold" nodeType="withEffect">
                                      <p:stCondLst>
                                        <p:cond delay="400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1000" fill="hold"/>
                                            <p:tgtEl>
                                              <p:spTgt spid="13"/>
                                            </p:tgtEl>
                                            <p:attrNameLst>
                                              <p:attrName>ppt_x</p:attrName>
                                            </p:attrNameLst>
                                          </p:cBhvr>
                                          <p:tavLst>
                                            <p:tav tm="0">
                                              <p:val>
                                                <p:strVal val="1+#ppt_w/2"/>
                                              </p:val>
                                            </p:tav>
                                            <p:tav tm="100000">
                                              <p:val>
                                                <p:strVal val="#ppt_x"/>
                                              </p:val>
                                            </p:tav>
                                          </p:tavLst>
                                        </p:anim>
                                        <p:anim calcmode="lin" valueType="num">
                                          <p:cBhvr additive="base">
                                            <p:cTn id="54"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1"/>
          <p:bldP spid="18" grpId="0" animBg="1"/>
          <p:bldP spid="17" grpId="0" animBg="1"/>
          <p:bldP spid="17" grpId="1" animBg="1"/>
          <p:bldP spid="19" grpId="0" animBg="1"/>
          <p:bldP spid="19" grpId="1" animBg="1"/>
          <p:bldP spid="20" grpId="0" animBg="1"/>
          <p:bldP spid="20" grpId="1"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68465" y="1635369"/>
            <a:ext cx="6855070" cy="896816"/>
            <a:chOff x="2781299" y="1951892"/>
            <a:chExt cx="6855070" cy="896816"/>
          </a:xfrm>
        </p:grpSpPr>
        <p:sp>
          <p:nvSpPr>
            <p:cNvPr id="2" name="矩形 1"/>
            <p:cNvSpPr/>
            <p:nvPr/>
          </p:nvSpPr>
          <p:spPr>
            <a:xfrm>
              <a:off x="3027485" y="1951892"/>
              <a:ext cx="6608884" cy="896816"/>
            </a:xfrm>
            <a:prstGeom prst="rect">
              <a:avLst/>
            </a:prstGeom>
            <a:gradFill>
              <a:gsLst>
                <a:gs pos="46000">
                  <a:srgbClr val="043150"/>
                </a:gs>
                <a:gs pos="93000">
                  <a:srgbClr val="021D2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62736" y="2004647"/>
              <a:ext cx="5692288" cy="738664"/>
            </a:xfrm>
            <a:prstGeom prst="rect">
              <a:avLst/>
            </a:prstGeom>
            <a:gradFill>
              <a:gsLst>
                <a:gs pos="52000">
                  <a:srgbClr val="043150"/>
                </a:gs>
                <a:gs pos="93000">
                  <a:srgbClr val="021D2F"/>
                </a:gs>
              </a:gsLst>
              <a:lin ang="5400000" scaled="1"/>
            </a:gradFill>
          </p:spPr>
          <p:txBody>
            <a:bodyPr wrap="square" rtlCol="0">
              <a:spAutoFit/>
            </a:bodyPr>
            <a:lstStyle/>
            <a:p>
              <a:pPr>
                <a:lnSpc>
                  <a:spcPct val="150000"/>
                </a:lnSpc>
              </a:pPr>
              <a:r>
                <a:rPr lang="en-US" altLang="zh-CN" sz="1400" dirty="0">
                  <a:solidFill>
                    <a:schemeClr val="bg1"/>
                  </a:solidFill>
                  <a:latin typeface="Segoe UI Semilight" panose="020B0402040204020203" pitchFamily="34" charset="0"/>
                  <a:cs typeface="Segoe UI Semilight" panose="020B0402040204020203" pitchFamily="34" charset="0"/>
                </a:rPr>
                <a:t>Energy and persistence conquer all things. You have to believe in yourself. You have to believe in yourself. </a:t>
              </a:r>
              <a:endParaRPr lang="zh-CN" altLang="en-US" sz="1400" dirty="0">
                <a:solidFill>
                  <a:schemeClr val="bg1"/>
                </a:solidFill>
                <a:latin typeface="Segoe UI Semilight" panose="020B0402040204020203" pitchFamily="34" charset="0"/>
                <a:cs typeface="Segoe UI Semilight" panose="020B0402040204020203" pitchFamily="34" charset="0"/>
              </a:endParaRPr>
            </a:p>
          </p:txBody>
        </p:sp>
        <p:sp>
          <p:nvSpPr>
            <p:cNvPr id="4" name="矩形 3"/>
            <p:cNvSpPr/>
            <p:nvPr/>
          </p:nvSpPr>
          <p:spPr>
            <a:xfrm>
              <a:off x="2781299" y="2154114"/>
              <a:ext cx="540000" cy="540000"/>
            </a:xfrm>
            <a:prstGeom prst="rect">
              <a:avLst/>
            </a:prstGeom>
            <a:solidFill>
              <a:schemeClr val="tx1"/>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Segoe UI Semilight" panose="020B0402040204020203" pitchFamily="34" charset="0"/>
                  <a:cs typeface="Segoe UI Semilight" panose="020B0402040204020203" pitchFamily="34" charset="0"/>
                </a:rPr>
                <a:t>A</a:t>
              </a:r>
              <a:endParaRPr lang="zh-CN" altLang="en-US" b="1" dirty="0">
                <a:latin typeface="Segoe UI Semilight" panose="020B0402040204020203" pitchFamily="34" charset="0"/>
                <a:cs typeface="Segoe UI Semilight" panose="020B0402040204020203" pitchFamily="34" charset="0"/>
              </a:endParaRPr>
            </a:p>
          </p:txBody>
        </p:sp>
      </p:grpSp>
      <p:grpSp>
        <p:nvGrpSpPr>
          <p:cNvPr id="6" name="组合 5"/>
          <p:cNvGrpSpPr/>
          <p:nvPr/>
        </p:nvGrpSpPr>
        <p:grpSpPr>
          <a:xfrm>
            <a:off x="2668465" y="3062284"/>
            <a:ext cx="6855070" cy="896816"/>
            <a:chOff x="2781299" y="1951892"/>
            <a:chExt cx="6855070" cy="896816"/>
          </a:xfrm>
        </p:grpSpPr>
        <p:sp>
          <p:nvSpPr>
            <p:cNvPr id="7" name="矩形 6"/>
            <p:cNvSpPr/>
            <p:nvPr/>
          </p:nvSpPr>
          <p:spPr>
            <a:xfrm>
              <a:off x="3027485" y="1951892"/>
              <a:ext cx="6608884" cy="896816"/>
            </a:xfrm>
            <a:prstGeom prst="rect">
              <a:avLst/>
            </a:prstGeom>
            <a:gradFill>
              <a:gsLst>
                <a:gs pos="46000">
                  <a:srgbClr val="043150"/>
                </a:gs>
                <a:gs pos="93000">
                  <a:srgbClr val="021D2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662736" y="2004647"/>
              <a:ext cx="5692288" cy="738664"/>
            </a:xfrm>
            <a:prstGeom prst="rect">
              <a:avLst/>
            </a:prstGeom>
            <a:gradFill>
              <a:gsLst>
                <a:gs pos="52000">
                  <a:srgbClr val="043150"/>
                </a:gs>
                <a:gs pos="93000">
                  <a:srgbClr val="021D2F"/>
                </a:gs>
              </a:gsLst>
              <a:lin ang="5400000" scaled="1"/>
            </a:gradFill>
          </p:spPr>
          <p:txBody>
            <a:bodyPr wrap="square" rtlCol="0">
              <a:spAutoFit/>
            </a:bodyPr>
            <a:lstStyle/>
            <a:p>
              <a:pPr>
                <a:lnSpc>
                  <a:spcPct val="150000"/>
                </a:lnSpc>
              </a:pPr>
              <a:r>
                <a:rPr lang="en-US" altLang="zh-CN" sz="1400" dirty="0">
                  <a:solidFill>
                    <a:schemeClr val="bg1"/>
                  </a:solidFill>
                  <a:latin typeface="Segoe UI Semilight" panose="020B0402040204020203" pitchFamily="34" charset="0"/>
                  <a:cs typeface="Segoe UI Semilight" panose="020B0402040204020203" pitchFamily="34" charset="0"/>
                </a:rPr>
                <a:t>Energy and persistence conquer all things. You have to believe in yourself. You have to believe in yourself. </a:t>
              </a:r>
              <a:endParaRPr lang="zh-CN" altLang="en-US" sz="1400" dirty="0">
                <a:solidFill>
                  <a:schemeClr val="bg1"/>
                </a:solidFill>
                <a:latin typeface="Segoe UI Semilight" panose="020B0402040204020203" pitchFamily="34" charset="0"/>
                <a:cs typeface="Segoe UI Semilight" panose="020B0402040204020203" pitchFamily="34" charset="0"/>
              </a:endParaRPr>
            </a:p>
          </p:txBody>
        </p:sp>
        <p:sp>
          <p:nvSpPr>
            <p:cNvPr id="9" name="矩形 8"/>
            <p:cNvSpPr/>
            <p:nvPr/>
          </p:nvSpPr>
          <p:spPr>
            <a:xfrm>
              <a:off x="2781299" y="2154114"/>
              <a:ext cx="540000" cy="540000"/>
            </a:xfrm>
            <a:prstGeom prst="rect">
              <a:avLst/>
            </a:prstGeom>
            <a:solidFill>
              <a:schemeClr val="tx1"/>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Segoe UI Semilight" panose="020B0402040204020203" pitchFamily="34" charset="0"/>
                  <a:cs typeface="Segoe UI Semilight" panose="020B0402040204020203" pitchFamily="34" charset="0"/>
                </a:rPr>
                <a:t>B</a:t>
              </a:r>
              <a:endParaRPr lang="zh-CN" altLang="en-US" b="1" dirty="0">
                <a:latin typeface="Segoe UI Semilight" panose="020B0402040204020203" pitchFamily="34" charset="0"/>
                <a:cs typeface="Segoe UI Semilight" panose="020B0402040204020203" pitchFamily="34" charset="0"/>
              </a:endParaRPr>
            </a:p>
          </p:txBody>
        </p:sp>
      </p:grpSp>
      <p:grpSp>
        <p:nvGrpSpPr>
          <p:cNvPr id="10" name="组合 9"/>
          <p:cNvGrpSpPr/>
          <p:nvPr/>
        </p:nvGrpSpPr>
        <p:grpSpPr>
          <a:xfrm>
            <a:off x="2668465" y="4489199"/>
            <a:ext cx="6855070" cy="896816"/>
            <a:chOff x="2781299" y="1951892"/>
            <a:chExt cx="6855070" cy="896816"/>
          </a:xfrm>
        </p:grpSpPr>
        <p:sp>
          <p:nvSpPr>
            <p:cNvPr id="11" name="矩形 10"/>
            <p:cNvSpPr/>
            <p:nvPr/>
          </p:nvSpPr>
          <p:spPr>
            <a:xfrm>
              <a:off x="3027485" y="1951892"/>
              <a:ext cx="6608884" cy="896816"/>
            </a:xfrm>
            <a:prstGeom prst="rect">
              <a:avLst/>
            </a:prstGeom>
            <a:gradFill>
              <a:gsLst>
                <a:gs pos="46000">
                  <a:srgbClr val="043150"/>
                </a:gs>
                <a:gs pos="93000">
                  <a:srgbClr val="021D2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662736" y="2004647"/>
              <a:ext cx="5692288" cy="738664"/>
            </a:xfrm>
            <a:prstGeom prst="rect">
              <a:avLst/>
            </a:prstGeom>
            <a:gradFill>
              <a:gsLst>
                <a:gs pos="52000">
                  <a:srgbClr val="043150"/>
                </a:gs>
                <a:gs pos="93000">
                  <a:srgbClr val="021D2F"/>
                </a:gs>
              </a:gsLst>
              <a:lin ang="5400000" scaled="1"/>
            </a:gradFill>
          </p:spPr>
          <p:txBody>
            <a:bodyPr wrap="square" rtlCol="0">
              <a:spAutoFit/>
            </a:bodyPr>
            <a:lstStyle/>
            <a:p>
              <a:pPr>
                <a:lnSpc>
                  <a:spcPct val="150000"/>
                </a:lnSpc>
              </a:pPr>
              <a:r>
                <a:rPr lang="en-US" altLang="zh-CN" sz="1400" dirty="0">
                  <a:solidFill>
                    <a:schemeClr val="bg1"/>
                  </a:solidFill>
                  <a:latin typeface="Segoe UI Semilight" panose="020B0402040204020203" pitchFamily="34" charset="0"/>
                  <a:cs typeface="Segoe UI Semilight" panose="020B0402040204020203" pitchFamily="34" charset="0"/>
                </a:rPr>
                <a:t>Energy and persistence conquer all things. You have to believe in yourself. You have to believe in yourself. </a:t>
              </a:r>
              <a:endParaRPr lang="zh-CN" altLang="en-US" sz="1400" dirty="0">
                <a:solidFill>
                  <a:schemeClr val="bg1"/>
                </a:solidFill>
                <a:latin typeface="Segoe UI Semilight" panose="020B0402040204020203" pitchFamily="34" charset="0"/>
                <a:cs typeface="Segoe UI Semilight" panose="020B0402040204020203" pitchFamily="34" charset="0"/>
              </a:endParaRPr>
            </a:p>
          </p:txBody>
        </p:sp>
        <p:sp>
          <p:nvSpPr>
            <p:cNvPr id="13" name="矩形 12"/>
            <p:cNvSpPr/>
            <p:nvPr/>
          </p:nvSpPr>
          <p:spPr>
            <a:xfrm>
              <a:off x="2781299" y="2154114"/>
              <a:ext cx="540000" cy="540000"/>
            </a:xfrm>
            <a:prstGeom prst="rect">
              <a:avLst/>
            </a:prstGeom>
            <a:solidFill>
              <a:schemeClr val="tx1"/>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Segoe UI Semilight" panose="020B0402040204020203" pitchFamily="34" charset="0"/>
                  <a:cs typeface="Segoe UI Semilight" panose="020B0402040204020203" pitchFamily="34" charset="0"/>
                </a:rPr>
                <a:t>C</a:t>
              </a:r>
              <a:endParaRPr lang="zh-CN" altLang="en-US" b="1" dirty="0">
                <a:latin typeface="Segoe UI Semilight" panose="020B0402040204020203" pitchFamily="34" charset="0"/>
                <a:cs typeface="Segoe UI Semilight" panose="020B0402040204020203" pitchFamily="34" charset="0"/>
              </a:endParaRPr>
            </a:p>
          </p:txBody>
        </p:sp>
      </p:grpSp>
    </p:spTree>
    <p:extLst>
      <p:ext uri="{BB962C8B-B14F-4D97-AF65-F5344CB8AC3E}">
        <p14:creationId xmlns:p14="http://schemas.microsoft.com/office/powerpoint/2010/main" val="2235745788"/>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6000" fill="hold" nodeType="withEffect" p14:presetBounceEnd="24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24000">
                                          <p:cBhvr additive="base">
                                            <p:cTn id="7" dur="750" fill="hold"/>
                                            <p:tgtEl>
                                              <p:spTgt spid="5"/>
                                            </p:tgtEl>
                                            <p:attrNameLst>
                                              <p:attrName>ppt_x</p:attrName>
                                            </p:attrNameLst>
                                          </p:cBhvr>
                                          <p:tavLst>
                                            <p:tav tm="0">
                                              <p:val>
                                                <p:strVal val="#ppt_x"/>
                                              </p:val>
                                            </p:tav>
                                            <p:tav tm="100000">
                                              <p:val>
                                                <p:strVal val="#ppt_x"/>
                                              </p:val>
                                            </p:tav>
                                          </p:tavLst>
                                        </p:anim>
                                        <p:anim calcmode="lin" valueType="num" p14:bounceEnd="24000">
                                          <p:cBhvr additive="base">
                                            <p:cTn id="8" dur="75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accel="46000" fill="hold" nodeType="withEffect" p14:presetBounceEnd="24000">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14:bounceEnd="24000">
                                          <p:cBhvr additive="base">
                                            <p:cTn id="11" dur="750" fill="hold"/>
                                            <p:tgtEl>
                                              <p:spTgt spid="6"/>
                                            </p:tgtEl>
                                            <p:attrNameLst>
                                              <p:attrName>ppt_x</p:attrName>
                                            </p:attrNameLst>
                                          </p:cBhvr>
                                          <p:tavLst>
                                            <p:tav tm="0">
                                              <p:val>
                                                <p:strVal val="#ppt_x"/>
                                              </p:val>
                                            </p:tav>
                                            <p:tav tm="100000">
                                              <p:val>
                                                <p:strVal val="#ppt_x"/>
                                              </p:val>
                                            </p:tav>
                                          </p:tavLst>
                                        </p:anim>
                                        <p:anim calcmode="lin" valueType="num" p14:bounceEnd="24000">
                                          <p:cBhvr additive="base">
                                            <p:cTn id="12" dur="75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accel="46000" fill="hold" nodeType="withEffect" p14:presetBounceEnd="24000">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14:bounceEnd="24000">
                                          <p:cBhvr additive="base">
                                            <p:cTn id="15" dur="750" fill="hold"/>
                                            <p:tgtEl>
                                              <p:spTgt spid="10"/>
                                            </p:tgtEl>
                                            <p:attrNameLst>
                                              <p:attrName>ppt_x</p:attrName>
                                            </p:attrNameLst>
                                          </p:cBhvr>
                                          <p:tavLst>
                                            <p:tav tm="0">
                                              <p:val>
                                                <p:strVal val="#ppt_x"/>
                                              </p:val>
                                            </p:tav>
                                            <p:tav tm="100000">
                                              <p:val>
                                                <p:strVal val="#ppt_x"/>
                                              </p:val>
                                            </p:tav>
                                          </p:tavLst>
                                        </p:anim>
                                        <p:anim calcmode="lin" valueType="num" p14:bounceEnd="24000">
                                          <p:cBhvr additive="base">
                                            <p:cTn id="16" dur="7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6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accel="46000" fill="hold"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accel="46000"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fill="hold"/>
                                            <p:tgtEl>
                                              <p:spTgt spid="10"/>
                                            </p:tgtEl>
                                            <p:attrNameLst>
                                              <p:attrName>ppt_x</p:attrName>
                                            </p:attrNameLst>
                                          </p:cBhvr>
                                          <p:tavLst>
                                            <p:tav tm="0">
                                              <p:val>
                                                <p:strVal val="#ppt_x"/>
                                              </p:val>
                                            </p:tav>
                                            <p:tav tm="100000">
                                              <p:val>
                                                <p:strVal val="#ppt_x"/>
                                              </p:val>
                                            </p:tav>
                                          </p:tavLst>
                                        </p:anim>
                                        <p:anim calcmode="lin" valueType="num">
                                          <p:cBhvr additive="base">
                                            <p:cTn id="16" dur="7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321" y="-2675942"/>
            <a:ext cx="19507201" cy="10971542"/>
          </a:xfrm>
          <a:prstGeom prst="rect">
            <a:avLst/>
          </a:prstGeom>
        </p:spPr>
      </p:pic>
      <p:sp>
        <p:nvSpPr>
          <p:cNvPr id="5" name="矩形 4"/>
          <p:cNvSpPr/>
          <p:nvPr/>
        </p:nvSpPr>
        <p:spPr>
          <a:xfrm>
            <a:off x="0" y="-7951"/>
            <a:ext cx="12192000" cy="6901470"/>
          </a:xfrm>
          <a:prstGeom prst="rect">
            <a:avLst/>
          </a:prstGeom>
          <a:gradFill>
            <a:gsLst>
              <a:gs pos="14000">
                <a:srgbClr val="064774">
                  <a:alpha val="19000"/>
                </a:srgbClr>
              </a:gs>
              <a:gs pos="100000">
                <a:srgbClr val="021929"/>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9153" y="4987617"/>
            <a:ext cx="2088000" cy="32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latin typeface="Segoe UI Semilight" panose="020B0402040204020203" pitchFamily="34" charset="0"/>
                <a:cs typeface="Segoe UI Semilight" panose="020B0402040204020203" pitchFamily="34" charset="0"/>
              </a:rPr>
              <a:t>TEXT HERE</a:t>
            </a:r>
            <a:endParaRPr lang="zh-CN" altLang="en-US" b="1" dirty="0">
              <a:solidFill>
                <a:schemeClr val="tx1"/>
              </a:solidFill>
              <a:latin typeface="Segoe UI Semilight" panose="020B0402040204020203" pitchFamily="34" charset="0"/>
              <a:cs typeface="Segoe UI Semilight" panose="020B0402040204020203" pitchFamily="34" charset="0"/>
            </a:endParaRPr>
          </a:p>
        </p:txBody>
      </p:sp>
      <p:sp>
        <p:nvSpPr>
          <p:cNvPr id="9" name="文本框 8"/>
          <p:cNvSpPr txBox="1"/>
          <p:nvPr/>
        </p:nvSpPr>
        <p:spPr>
          <a:xfrm>
            <a:off x="379104" y="5343209"/>
            <a:ext cx="4870232" cy="1200329"/>
          </a:xfrm>
          <a:prstGeom prst="rect">
            <a:avLst/>
          </a:prstGeom>
          <a:noFill/>
        </p:spPr>
        <p:txBody>
          <a:bodyPr wrap="square" rtlCol="0">
            <a:spAutoFit/>
          </a:bodyPr>
          <a:lstStyle/>
          <a:p>
            <a:pPr>
              <a:lnSpc>
                <a:spcPct val="150000"/>
              </a:lnSpc>
            </a:pPr>
            <a:r>
              <a:rPr lang="en-US" altLang="zh-CN" sz="1600" dirty="0">
                <a:solidFill>
                  <a:schemeClr val="bg1"/>
                </a:solidFill>
                <a:latin typeface="Segoe UI Semilight" panose="020B0402040204020203" pitchFamily="34" charset="0"/>
                <a:cs typeface="Segoe UI Semilight" panose="020B0402040204020203" pitchFamily="34" charset="0"/>
              </a:rPr>
              <a:t>Energy and persistence conquer all things. Never underestimate your power to change yourself. You have to believe in yourself. </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576205083"/>
      </p:ext>
    </p:extLst>
  </p:cSld>
  <p:clrMapOvr>
    <a:masterClrMapping/>
  </p:clrMapOvr>
  <mc:AlternateContent xmlns:mc="http://schemas.openxmlformats.org/markup-compatibility/2006" xmlns:p14="http://schemas.microsoft.com/office/powerpoint/2010/main">
    <mc:Choice Requires="p14">
      <p:transition spd="slow" p14:dur="1600" advClick="0" advTm="0">
        <p14:prism dir="u"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4500" fill="hold"/>
                                        <p:tgtEl>
                                          <p:spTgt spid="6"/>
                                        </p:tgtEl>
                                      </p:cBhvr>
                                      <p:by x="80000" y="80000"/>
                                    </p:animScale>
                                  </p:childTnLst>
                                </p:cTn>
                              </p:par>
                              <p:par>
                                <p:cTn id="7" presetID="35" presetClass="path" presetSubtype="0" accel="50000" decel="50000" fill="hold" nodeType="withEffect">
                                  <p:stCondLst>
                                    <p:cond delay="0"/>
                                  </p:stCondLst>
                                  <p:childTnLst>
                                    <p:animMotion origin="layout" path="M 0 0 L -0.25 0 E" pathEditMode="relative" ptsTypes="">
                                      <p:cBhvr>
                                        <p:cTn id="8" dur="4500" fill="hold"/>
                                        <p:tgtEl>
                                          <p:spTgt spid="6"/>
                                        </p:tgtEl>
                                        <p:attrNameLst>
                                          <p:attrName>ppt_x</p:attrName>
                                          <p:attrName>ppt_y</p:attrName>
                                        </p:attrNameLst>
                                      </p:cBhvr>
                                    </p:animMotion>
                                  </p:childTnLst>
                                </p:cTn>
                              </p:par>
                              <p:par>
                                <p:cTn id="9" presetID="23" presetClass="entr" presetSubtype="16" fill="hold" grpId="0" nodeType="withEffect">
                                  <p:stCondLst>
                                    <p:cond delay="50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p:cTn id="11" dur="250" fill="hold"/>
                                        <p:tgtEl>
                                          <p:spTgt spid="9"/>
                                        </p:tgtEl>
                                        <p:attrNameLst>
                                          <p:attrName>ppt_w</p:attrName>
                                        </p:attrNameLst>
                                      </p:cBhvr>
                                      <p:tavLst>
                                        <p:tav tm="0">
                                          <p:val>
                                            <p:fltVal val="0"/>
                                          </p:val>
                                        </p:tav>
                                        <p:tav tm="100000">
                                          <p:val>
                                            <p:strVal val="#ppt_w"/>
                                          </p:val>
                                        </p:tav>
                                      </p:tavLst>
                                    </p:anim>
                                    <p:anim calcmode="lin" valueType="num">
                                      <p:cBhvr>
                                        <p:cTn id="12" dur="250" fill="hold"/>
                                        <p:tgtEl>
                                          <p:spTgt spid="9"/>
                                        </p:tgtEl>
                                        <p:attrNameLst>
                                          <p:attrName>ppt_h</p:attrName>
                                        </p:attrNameLst>
                                      </p:cBhvr>
                                      <p:tavLst>
                                        <p:tav tm="0">
                                          <p:val>
                                            <p:fltVal val="0"/>
                                          </p:val>
                                        </p:tav>
                                        <p:tav tm="100000">
                                          <p:val>
                                            <p:strVal val="#ppt_h"/>
                                          </p:val>
                                        </p:tav>
                                      </p:tavLst>
                                    </p:anim>
                                  </p:childTnLst>
                                </p:cTn>
                              </p:par>
                              <p:par>
                                <p:cTn id="13" presetID="10" presetClass="entr" presetSubtype="0"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a:off x="-17585" y="3376246"/>
            <a:ext cx="12221308" cy="1987062"/>
          </a:xfrm>
          <a:custGeom>
            <a:avLst/>
            <a:gdLst>
              <a:gd name="connsiteX0" fmla="*/ 0 w 12221308"/>
              <a:gd name="connsiteY0" fmla="*/ 1811216 h 1987062"/>
              <a:gd name="connsiteX1" fmla="*/ 2743200 w 12221308"/>
              <a:gd name="connsiteY1" fmla="*/ 0 h 1987062"/>
              <a:gd name="connsiteX2" fmla="*/ 6119447 w 12221308"/>
              <a:gd name="connsiteY2" fmla="*/ 1406769 h 1987062"/>
              <a:gd name="connsiteX3" fmla="*/ 9864970 w 12221308"/>
              <a:gd name="connsiteY3" fmla="*/ 0 h 1987062"/>
              <a:gd name="connsiteX4" fmla="*/ 12221308 w 12221308"/>
              <a:gd name="connsiteY4" fmla="*/ 1987062 h 1987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1308" h="1987062">
                <a:moveTo>
                  <a:pt x="0" y="1811216"/>
                </a:moveTo>
                <a:lnTo>
                  <a:pt x="2743200" y="0"/>
                </a:lnTo>
                <a:lnTo>
                  <a:pt x="6119447" y="1406769"/>
                </a:lnTo>
                <a:lnTo>
                  <a:pt x="9864970" y="0"/>
                </a:lnTo>
                <a:lnTo>
                  <a:pt x="12221308" y="1987062"/>
                </a:lnTo>
              </a:path>
            </a:pathLst>
          </a:custGeom>
          <a:noFill/>
          <a:ln w="3175">
            <a:solidFill>
              <a:schemeClr val="bg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80124" y="275420"/>
            <a:ext cx="10881565" cy="1200329"/>
          </a:xfrm>
          <a:prstGeom prst="rect">
            <a:avLst/>
          </a:prstGeom>
          <a:noFill/>
        </p:spPr>
        <p:txBody>
          <a:bodyPr wrap="square" rtlCol="0">
            <a:spAutoFit/>
          </a:bodyPr>
          <a:lstStyle/>
          <a:p>
            <a:pP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Never underestimate your power to change yourself. You have to believe in yourself. That's the secret of success. Energy and persistence conquer all things. Never underestimate your power to change yourself. You have to believe in yourself. That's the secret of success.</a:t>
            </a:r>
            <a:endParaRPr lang="zh-CN" altLang="en-US" sz="1600" dirty="0">
              <a:latin typeface="Segoe UI Semilight" panose="020B0402040204020203" pitchFamily="34" charset="0"/>
              <a:cs typeface="Segoe UI Semilight" panose="020B0402040204020203" pitchFamily="34" charset="0"/>
            </a:endParaRPr>
          </a:p>
        </p:txBody>
      </p:sp>
      <p:cxnSp>
        <p:nvCxnSpPr>
          <p:cNvPr id="4" name="直接连接符 3"/>
          <p:cNvCxnSpPr/>
          <p:nvPr/>
        </p:nvCxnSpPr>
        <p:spPr>
          <a:xfrm>
            <a:off x="773724" y="365631"/>
            <a:ext cx="0" cy="1002323"/>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2158077" y="4031223"/>
            <a:ext cx="1213450" cy="338554"/>
          </a:xfrm>
          <a:prstGeom prst="rect">
            <a:avLst/>
          </a:prstGeom>
          <a:noFill/>
        </p:spPr>
        <p:txBody>
          <a:bodyPr wrap="square" rtlCol="0">
            <a:spAutoFit/>
          </a:bodyPr>
          <a:lstStyle/>
          <a:p>
            <a:r>
              <a:rPr lang="en-US" altLang="zh-CN" sz="1600" dirty="0">
                <a:latin typeface="Segoe UI Semilight" panose="020B0402040204020203" pitchFamily="34" charset="0"/>
                <a:cs typeface="Segoe UI Semilight" panose="020B0402040204020203" pitchFamily="34" charset="0"/>
              </a:rPr>
              <a:t>TEXT HERE</a:t>
            </a:r>
            <a:endParaRPr lang="zh-CN" altLang="en-US" sz="1600" dirty="0">
              <a:latin typeface="Segoe UI Semilight" panose="020B0402040204020203" pitchFamily="34" charset="0"/>
              <a:cs typeface="Segoe UI Semilight" panose="020B0402040204020203" pitchFamily="34" charset="0"/>
            </a:endParaRPr>
          </a:p>
        </p:txBody>
      </p:sp>
      <p:sp>
        <p:nvSpPr>
          <p:cNvPr id="12" name="文本框 11"/>
          <p:cNvSpPr txBox="1"/>
          <p:nvPr/>
        </p:nvSpPr>
        <p:spPr>
          <a:xfrm>
            <a:off x="5524445" y="5297370"/>
            <a:ext cx="1213450" cy="338554"/>
          </a:xfrm>
          <a:prstGeom prst="rect">
            <a:avLst/>
          </a:prstGeom>
          <a:noFill/>
        </p:spPr>
        <p:txBody>
          <a:bodyPr wrap="square" rtlCol="0">
            <a:spAutoFit/>
          </a:bodyPr>
          <a:lstStyle/>
          <a:p>
            <a:r>
              <a:rPr lang="en-US" altLang="zh-CN" sz="1600" dirty="0">
                <a:latin typeface="Segoe UI Semilight" panose="020B0402040204020203" pitchFamily="34" charset="0"/>
                <a:cs typeface="Segoe UI Semilight" panose="020B0402040204020203" pitchFamily="34" charset="0"/>
              </a:rPr>
              <a:t>TEXT HERE</a:t>
            </a:r>
            <a:endParaRPr lang="zh-CN" altLang="en-US" sz="1600" dirty="0">
              <a:latin typeface="Segoe UI Semilight" panose="020B0402040204020203" pitchFamily="34" charset="0"/>
              <a:cs typeface="Segoe UI Semilight" panose="020B0402040204020203" pitchFamily="34" charset="0"/>
            </a:endParaRPr>
          </a:p>
        </p:txBody>
      </p:sp>
      <p:sp>
        <p:nvSpPr>
          <p:cNvPr id="13" name="文本框 12"/>
          <p:cNvSpPr txBox="1"/>
          <p:nvPr/>
        </p:nvSpPr>
        <p:spPr>
          <a:xfrm>
            <a:off x="9172486" y="4031223"/>
            <a:ext cx="1213450" cy="338554"/>
          </a:xfrm>
          <a:prstGeom prst="rect">
            <a:avLst/>
          </a:prstGeom>
          <a:noFill/>
        </p:spPr>
        <p:txBody>
          <a:bodyPr wrap="square" rtlCol="0">
            <a:spAutoFit/>
          </a:bodyPr>
          <a:lstStyle/>
          <a:p>
            <a:r>
              <a:rPr lang="en-US" altLang="zh-CN" sz="1600" dirty="0">
                <a:latin typeface="Segoe UI Semilight" panose="020B0402040204020203" pitchFamily="34" charset="0"/>
                <a:cs typeface="Segoe UI Semilight" panose="020B0402040204020203" pitchFamily="34" charset="0"/>
              </a:rPr>
              <a:t>TEXT HERE</a:t>
            </a:r>
            <a:endParaRPr lang="zh-CN" altLang="en-US" sz="1600" dirty="0">
              <a:latin typeface="Segoe UI Semilight" panose="020B0402040204020203" pitchFamily="34" charset="0"/>
              <a:cs typeface="Segoe UI Semilight" panose="020B0402040204020203" pitchFamily="34" charset="0"/>
            </a:endParaRPr>
          </a:p>
        </p:txBody>
      </p:sp>
      <p:grpSp>
        <p:nvGrpSpPr>
          <p:cNvPr id="18" name="组合 17"/>
          <p:cNvGrpSpPr/>
          <p:nvPr/>
        </p:nvGrpSpPr>
        <p:grpSpPr>
          <a:xfrm>
            <a:off x="-840367" y="5011662"/>
            <a:ext cx="898984" cy="898984"/>
            <a:chOff x="2262555" y="2919038"/>
            <a:chExt cx="898984" cy="898984"/>
          </a:xfrm>
        </p:grpSpPr>
        <p:sp>
          <p:nvSpPr>
            <p:cNvPr id="19" name="椭圆 18"/>
            <p:cNvSpPr/>
            <p:nvPr/>
          </p:nvSpPr>
          <p:spPr>
            <a:xfrm>
              <a:off x="2262555" y="2919038"/>
              <a:ext cx="898984" cy="898984"/>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网络"/>
            <p:cNvSpPr/>
            <p:nvPr/>
          </p:nvSpPr>
          <p:spPr>
            <a:xfrm>
              <a:off x="2491507" y="3147990"/>
              <a:ext cx="468000" cy="46800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21" name="组合 20"/>
          <p:cNvGrpSpPr/>
          <p:nvPr/>
        </p:nvGrpSpPr>
        <p:grpSpPr>
          <a:xfrm>
            <a:off x="2180937" y="2935288"/>
            <a:ext cx="898984" cy="898984"/>
            <a:chOff x="5646508" y="4257647"/>
            <a:chExt cx="898984" cy="898984"/>
          </a:xfrm>
        </p:grpSpPr>
        <p:sp>
          <p:nvSpPr>
            <p:cNvPr id="22" name="椭圆 21"/>
            <p:cNvSpPr/>
            <p:nvPr/>
          </p:nvSpPr>
          <p:spPr>
            <a:xfrm>
              <a:off x="5646508" y="4257647"/>
              <a:ext cx="898984" cy="898984"/>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板"/>
            <p:cNvSpPr/>
            <p:nvPr/>
          </p:nvSpPr>
          <p:spPr bwMode="auto">
            <a:xfrm>
              <a:off x="5902642" y="4533731"/>
              <a:ext cx="386715" cy="38671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24" name="组合 23"/>
          <p:cNvGrpSpPr/>
          <p:nvPr/>
        </p:nvGrpSpPr>
        <p:grpSpPr>
          <a:xfrm>
            <a:off x="5587136" y="4284406"/>
            <a:ext cx="898984" cy="898984"/>
            <a:chOff x="9329719" y="2936623"/>
            <a:chExt cx="898984" cy="898984"/>
          </a:xfrm>
        </p:grpSpPr>
        <p:sp>
          <p:nvSpPr>
            <p:cNvPr id="25" name="椭圆 24"/>
            <p:cNvSpPr/>
            <p:nvPr/>
          </p:nvSpPr>
          <p:spPr>
            <a:xfrm>
              <a:off x="9329719" y="2936623"/>
              <a:ext cx="898984" cy="898984"/>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卡带"/>
            <p:cNvSpPr/>
            <p:nvPr/>
          </p:nvSpPr>
          <p:spPr bwMode="auto">
            <a:xfrm>
              <a:off x="9603361" y="3194005"/>
              <a:ext cx="417195" cy="417195"/>
            </a:xfrm>
            <a:custGeom>
              <a:avLst/>
              <a:gdLst>
                <a:gd name="T0" fmla="*/ 2147483646 w 4425"/>
                <a:gd name="T1" fmla="*/ 2147483646 h 4238"/>
                <a:gd name="T2" fmla="*/ 2147483646 w 4425"/>
                <a:gd name="T3" fmla="*/ 2147483646 h 4238"/>
                <a:gd name="T4" fmla="*/ 2147483646 w 4425"/>
                <a:gd name="T5" fmla="*/ 2147483646 h 4238"/>
                <a:gd name="T6" fmla="*/ 2147483646 w 4425"/>
                <a:gd name="T7" fmla="*/ 2147483646 h 4238"/>
                <a:gd name="T8" fmla="*/ 2147483646 w 4425"/>
                <a:gd name="T9" fmla="*/ 2147483646 h 4238"/>
                <a:gd name="T10" fmla="*/ 2147483646 w 4425"/>
                <a:gd name="T11" fmla="*/ 2147483646 h 4238"/>
                <a:gd name="T12" fmla="*/ 2147483646 w 4425"/>
                <a:gd name="T13" fmla="*/ 2147483646 h 4238"/>
                <a:gd name="T14" fmla="*/ 2147483646 w 4425"/>
                <a:gd name="T15" fmla="*/ 2147483646 h 4238"/>
                <a:gd name="T16" fmla="*/ 2147483646 w 4425"/>
                <a:gd name="T17" fmla="*/ 2147483646 h 4238"/>
                <a:gd name="T18" fmla="*/ 2147483646 w 4425"/>
                <a:gd name="T19" fmla="*/ 2147483646 h 4238"/>
                <a:gd name="T20" fmla="*/ 0 w 4425"/>
                <a:gd name="T21" fmla="*/ 2147483646 h 4238"/>
                <a:gd name="T22" fmla="*/ 2147483646 w 4425"/>
                <a:gd name="T23" fmla="*/ 2147483646 h 4238"/>
                <a:gd name="T24" fmla="*/ 2147483646 w 4425"/>
                <a:gd name="T25" fmla="*/ 2147483646 h 4238"/>
                <a:gd name="T26" fmla="*/ 2147483646 w 4425"/>
                <a:gd name="T27" fmla="*/ 2147483646 h 4238"/>
                <a:gd name="T28" fmla="*/ 2147483646 w 4425"/>
                <a:gd name="T29" fmla="*/ 2147483646 h 4238"/>
                <a:gd name="T30" fmla="*/ 2147483646 w 4425"/>
                <a:gd name="T31" fmla="*/ 2147483646 h 4238"/>
                <a:gd name="T32" fmla="*/ 2147483646 w 4425"/>
                <a:gd name="T33" fmla="*/ 2147483646 h 4238"/>
                <a:gd name="T34" fmla="*/ 2147483646 w 4425"/>
                <a:gd name="T35" fmla="*/ 2147483646 h 4238"/>
                <a:gd name="T36" fmla="*/ 2147483646 w 4425"/>
                <a:gd name="T37" fmla="*/ 2147483646 h 4238"/>
                <a:gd name="T38" fmla="*/ 2147483646 w 4425"/>
                <a:gd name="T39" fmla="*/ 2147483646 h 4238"/>
                <a:gd name="T40" fmla="*/ 2147483646 w 4425"/>
                <a:gd name="T41" fmla="*/ 2147483646 h 4238"/>
                <a:gd name="T42" fmla="*/ 2147483646 w 4425"/>
                <a:gd name="T43" fmla="*/ 2147483646 h 4238"/>
                <a:gd name="T44" fmla="*/ 2147483646 w 4425"/>
                <a:gd name="T45" fmla="*/ 2147483646 h 4238"/>
                <a:gd name="T46" fmla="*/ 2147483646 w 4425"/>
                <a:gd name="T47" fmla="*/ 2147483646 h 4238"/>
                <a:gd name="T48" fmla="*/ 2147483646 w 4425"/>
                <a:gd name="T49" fmla="*/ 2147483646 h 4238"/>
                <a:gd name="T50" fmla="*/ 2147483646 w 4425"/>
                <a:gd name="T51" fmla="*/ 2147483646 h 4238"/>
                <a:gd name="T52" fmla="*/ 2147483646 w 4425"/>
                <a:gd name="T53" fmla="*/ 2147483646 h 4238"/>
                <a:gd name="T54" fmla="*/ 2147483646 w 4425"/>
                <a:gd name="T55" fmla="*/ 2147483646 h 4238"/>
                <a:gd name="T56" fmla="*/ 2147483646 w 4425"/>
                <a:gd name="T57" fmla="*/ 2147483646 h 4238"/>
                <a:gd name="T58" fmla="*/ 2147483646 w 4425"/>
                <a:gd name="T59" fmla="*/ 2147483646 h 4238"/>
                <a:gd name="T60" fmla="*/ 2147483646 w 4425"/>
                <a:gd name="T61" fmla="*/ 2147483646 h 4238"/>
                <a:gd name="T62" fmla="*/ 2147483646 w 4425"/>
                <a:gd name="T63" fmla="*/ 2147483646 h 4238"/>
                <a:gd name="T64" fmla="*/ 2147483646 w 4425"/>
                <a:gd name="T65" fmla="*/ 2147483646 h 4238"/>
                <a:gd name="T66" fmla="*/ 2147483646 w 4425"/>
                <a:gd name="T67" fmla="*/ 2147483646 h 4238"/>
                <a:gd name="T68" fmla="*/ 2147483646 w 4425"/>
                <a:gd name="T69" fmla="*/ 2147483646 h 4238"/>
                <a:gd name="T70" fmla="*/ 2147483646 w 4425"/>
                <a:gd name="T71" fmla="*/ 2147483646 h 4238"/>
                <a:gd name="T72" fmla="*/ 2147483646 w 4425"/>
                <a:gd name="T73" fmla="*/ 2147483646 h 4238"/>
                <a:gd name="T74" fmla="*/ 2147483646 w 4425"/>
                <a:gd name="T75" fmla="*/ 2147483646 h 4238"/>
                <a:gd name="T76" fmla="*/ 2147483646 w 4425"/>
                <a:gd name="T77" fmla="*/ 2147483646 h 4238"/>
                <a:gd name="T78" fmla="*/ 2147483646 w 4425"/>
                <a:gd name="T79" fmla="*/ 2147483646 h 4238"/>
                <a:gd name="T80" fmla="*/ 2147483646 w 4425"/>
                <a:gd name="T81" fmla="*/ 2147483646 h 4238"/>
                <a:gd name="T82" fmla="*/ 2147483646 w 4425"/>
                <a:gd name="T83" fmla="*/ 2147483646 h 4238"/>
                <a:gd name="T84" fmla="*/ 2147483646 w 4425"/>
                <a:gd name="T85" fmla="*/ 2147483646 h 4238"/>
                <a:gd name="T86" fmla="*/ 2147483646 w 4425"/>
                <a:gd name="T87" fmla="*/ 2147483646 h 4238"/>
                <a:gd name="T88" fmla="*/ 2147483646 w 4425"/>
                <a:gd name="T89" fmla="*/ 2147483646 h 4238"/>
                <a:gd name="T90" fmla="*/ 2147483646 w 4425"/>
                <a:gd name="T91" fmla="*/ 2147483646 h 4238"/>
                <a:gd name="T92" fmla="*/ 2147483646 w 4425"/>
                <a:gd name="T93" fmla="*/ 2147483646 h 4238"/>
                <a:gd name="T94" fmla="*/ 2147483646 w 4425"/>
                <a:gd name="T95" fmla="*/ 2147483646 h 4238"/>
                <a:gd name="T96" fmla="*/ 2147483646 w 4425"/>
                <a:gd name="T97" fmla="*/ 2147483646 h 4238"/>
                <a:gd name="T98" fmla="*/ 2147483646 w 4425"/>
                <a:gd name="T99" fmla="*/ 2147483646 h 4238"/>
                <a:gd name="T100" fmla="*/ 2147483646 w 4425"/>
                <a:gd name="T101" fmla="*/ 2147483646 h 4238"/>
                <a:gd name="T102" fmla="*/ 2147483646 w 4425"/>
                <a:gd name="T103" fmla="*/ 2147483646 h 4238"/>
                <a:gd name="T104" fmla="*/ 2147483646 w 4425"/>
                <a:gd name="T105" fmla="*/ 2147483646 h 4238"/>
                <a:gd name="T106" fmla="*/ 2147483646 w 4425"/>
                <a:gd name="T107" fmla="*/ 2147483646 h 4238"/>
                <a:gd name="T108" fmla="*/ 2147483646 w 4425"/>
                <a:gd name="T109" fmla="*/ 2147483646 h 4238"/>
                <a:gd name="T110" fmla="*/ 2147483646 w 4425"/>
                <a:gd name="T111" fmla="*/ 2147483646 h 4238"/>
                <a:gd name="T112" fmla="*/ 2147483646 w 4425"/>
                <a:gd name="T113" fmla="*/ 2147483646 h 4238"/>
                <a:gd name="T114" fmla="*/ 2147483646 w 4425"/>
                <a:gd name="T115" fmla="*/ 2147483646 h 4238"/>
                <a:gd name="T116" fmla="*/ 2147483646 w 4425"/>
                <a:gd name="T117" fmla="*/ 2147483646 h 42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25" h="4238">
                  <a:moveTo>
                    <a:pt x="2805" y="188"/>
                  </a:moveTo>
                  <a:lnTo>
                    <a:pt x="2805" y="188"/>
                  </a:lnTo>
                  <a:lnTo>
                    <a:pt x="2865" y="192"/>
                  </a:lnTo>
                  <a:lnTo>
                    <a:pt x="2926" y="198"/>
                  </a:lnTo>
                  <a:lnTo>
                    <a:pt x="2984" y="205"/>
                  </a:lnTo>
                  <a:lnTo>
                    <a:pt x="3040" y="213"/>
                  </a:lnTo>
                  <a:lnTo>
                    <a:pt x="3096" y="222"/>
                  </a:lnTo>
                  <a:lnTo>
                    <a:pt x="3150" y="231"/>
                  </a:lnTo>
                  <a:lnTo>
                    <a:pt x="3203" y="242"/>
                  </a:lnTo>
                  <a:lnTo>
                    <a:pt x="3254" y="253"/>
                  </a:lnTo>
                  <a:lnTo>
                    <a:pt x="3303" y="266"/>
                  </a:lnTo>
                  <a:lnTo>
                    <a:pt x="3352" y="278"/>
                  </a:lnTo>
                  <a:lnTo>
                    <a:pt x="3399" y="292"/>
                  </a:lnTo>
                  <a:lnTo>
                    <a:pt x="3445" y="306"/>
                  </a:lnTo>
                  <a:lnTo>
                    <a:pt x="3489" y="320"/>
                  </a:lnTo>
                  <a:lnTo>
                    <a:pt x="3533" y="336"/>
                  </a:lnTo>
                  <a:lnTo>
                    <a:pt x="3575" y="352"/>
                  </a:lnTo>
                  <a:lnTo>
                    <a:pt x="3615" y="370"/>
                  </a:lnTo>
                  <a:lnTo>
                    <a:pt x="3655" y="387"/>
                  </a:lnTo>
                  <a:lnTo>
                    <a:pt x="3693" y="404"/>
                  </a:lnTo>
                  <a:lnTo>
                    <a:pt x="3730" y="422"/>
                  </a:lnTo>
                  <a:lnTo>
                    <a:pt x="3766" y="440"/>
                  </a:lnTo>
                  <a:lnTo>
                    <a:pt x="3801" y="459"/>
                  </a:lnTo>
                  <a:lnTo>
                    <a:pt x="3834" y="478"/>
                  </a:lnTo>
                  <a:lnTo>
                    <a:pt x="3866" y="498"/>
                  </a:lnTo>
                  <a:lnTo>
                    <a:pt x="3898" y="517"/>
                  </a:lnTo>
                  <a:lnTo>
                    <a:pt x="3928" y="538"/>
                  </a:lnTo>
                  <a:lnTo>
                    <a:pt x="3958" y="557"/>
                  </a:lnTo>
                  <a:lnTo>
                    <a:pt x="3985" y="578"/>
                  </a:lnTo>
                  <a:lnTo>
                    <a:pt x="4013" y="598"/>
                  </a:lnTo>
                  <a:lnTo>
                    <a:pt x="4063" y="639"/>
                  </a:lnTo>
                  <a:lnTo>
                    <a:pt x="4111" y="680"/>
                  </a:lnTo>
                  <a:lnTo>
                    <a:pt x="4153" y="720"/>
                  </a:lnTo>
                  <a:lnTo>
                    <a:pt x="4193" y="760"/>
                  </a:lnTo>
                  <a:lnTo>
                    <a:pt x="4229" y="800"/>
                  </a:lnTo>
                  <a:lnTo>
                    <a:pt x="4261" y="838"/>
                  </a:lnTo>
                  <a:lnTo>
                    <a:pt x="4289" y="875"/>
                  </a:lnTo>
                  <a:lnTo>
                    <a:pt x="4315" y="910"/>
                  </a:lnTo>
                  <a:lnTo>
                    <a:pt x="4338" y="943"/>
                  </a:lnTo>
                  <a:lnTo>
                    <a:pt x="4358" y="974"/>
                  </a:lnTo>
                  <a:lnTo>
                    <a:pt x="4375" y="1001"/>
                  </a:lnTo>
                  <a:lnTo>
                    <a:pt x="4388" y="1027"/>
                  </a:lnTo>
                  <a:lnTo>
                    <a:pt x="4400" y="1049"/>
                  </a:lnTo>
                  <a:lnTo>
                    <a:pt x="4409" y="1068"/>
                  </a:lnTo>
                  <a:lnTo>
                    <a:pt x="4422" y="1095"/>
                  </a:lnTo>
                  <a:lnTo>
                    <a:pt x="4425" y="1104"/>
                  </a:lnTo>
                  <a:lnTo>
                    <a:pt x="4375" y="557"/>
                  </a:lnTo>
                  <a:lnTo>
                    <a:pt x="4353" y="526"/>
                  </a:lnTo>
                  <a:lnTo>
                    <a:pt x="4330" y="498"/>
                  </a:lnTo>
                  <a:lnTo>
                    <a:pt x="4306" y="469"/>
                  </a:lnTo>
                  <a:lnTo>
                    <a:pt x="4282" y="442"/>
                  </a:lnTo>
                  <a:lnTo>
                    <a:pt x="4257" y="415"/>
                  </a:lnTo>
                  <a:lnTo>
                    <a:pt x="4232" y="390"/>
                  </a:lnTo>
                  <a:lnTo>
                    <a:pt x="4206" y="366"/>
                  </a:lnTo>
                  <a:lnTo>
                    <a:pt x="4179" y="342"/>
                  </a:lnTo>
                  <a:lnTo>
                    <a:pt x="4153" y="319"/>
                  </a:lnTo>
                  <a:lnTo>
                    <a:pt x="4126" y="299"/>
                  </a:lnTo>
                  <a:lnTo>
                    <a:pt x="4097" y="277"/>
                  </a:lnTo>
                  <a:lnTo>
                    <a:pt x="4069" y="258"/>
                  </a:lnTo>
                  <a:lnTo>
                    <a:pt x="4040" y="239"/>
                  </a:lnTo>
                  <a:lnTo>
                    <a:pt x="4010" y="221"/>
                  </a:lnTo>
                  <a:lnTo>
                    <a:pt x="3981" y="204"/>
                  </a:lnTo>
                  <a:lnTo>
                    <a:pt x="3951" y="187"/>
                  </a:lnTo>
                  <a:lnTo>
                    <a:pt x="3920" y="172"/>
                  </a:lnTo>
                  <a:lnTo>
                    <a:pt x="3889" y="157"/>
                  </a:lnTo>
                  <a:lnTo>
                    <a:pt x="3858" y="142"/>
                  </a:lnTo>
                  <a:lnTo>
                    <a:pt x="3826" y="130"/>
                  </a:lnTo>
                  <a:lnTo>
                    <a:pt x="3794" y="117"/>
                  </a:lnTo>
                  <a:lnTo>
                    <a:pt x="3762" y="104"/>
                  </a:lnTo>
                  <a:lnTo>
                    <a:pt x="3729" y="94"/>
                  </a:lnTo>
                  <a:lnTo>
                    <a:pt x="3697" y="83"/>
                  </a:lnTo>
                  <a:lnTo>
                    <a:pt x="3664" y="74"/>
                  </a:lnTo>
                  <a:lnTo>
                    <a:pt x="3630" y="64"/>
                  </a:lnTo>
                  <a:lnTo>
                    <a:pt x="3564" y="48"/>
                  </a:lnTo>
                  <a:lnTo>
                    <a:pt x="3495" y="35"/>
                  </a:lnTo>
                  <a:lnTo>
                    <a:pt x="3426" y="23"/>
                  </a:lnTo>
                  <a:lnTo>
                    <a:pt x="3358" y="15"/>
                  </a:lnTo>
                  <a:lnTo>
                    <a:pt x="3289" y="8"/>
                  </a:lnTo>
                  <a:lnTo>
                    <a:pt x="3220" y="4"/>
                  </a:lnTo>
                  <a:lnTo>
                    <a:pt x="3150" y="2"/>
                  </a:lnTo>
                  <a:lnTo>
                    <a:pt x="3081" y="0"/>
                  </a:lnTo>
                  <a:lnTo>
                    <a:pt x="3012" y="2"/>
                  </a:lnTo>
                  <a:lnTo>
                    <a:pt x="2943" y="4"/>
                  </a:lnTo>
                  <a:lnTo>
                    <a:pt x="2875" y="8"/>
                  </a:lnTo>
                  <a:lnTo>
                    <a:pt x="2807" y="13"/>
                  </a:lnTo>
                  <a:lnTo>
                    <a:pt x="2741" y="20"/>
                  </a:lnTo>
                  <a:lnTo>
                    <a:pt x="2676" y="28"/>
                  </a:lnTo>
                  <a:lnTo>
                    <a:pt x="2611" y="37"/>
                  </a:lnTo>
                  <a:lnTo>
                    <a:pt x="2548" y="46"/>
                  </a:lnTo>
                  <a:lnTo>
                    <a:pt x="2485" y="58"/>
                  </a:lnTo>
                  <a:lnTo>
                    <a:pt x="2424" y="68"/>
                  </a:lnTo>
                  <a:lnTo>
                    <a:pt x="2366" y="80"/>
                  </a:lnTo>
                  <a:lnTo>
                    <a:pt x="2298" y="71"/>
                  </a:lnTo>
                  <a:lnTo>
                    <a:pt x="2228" y="66"/>
                  </a:lnTo>
                  <a:lnTo>
                    <a:pt x="2158" y="61"/>
                  </a:lnTo>
                  <a:lnTo>
                    <a:pt x="2123" y="60"/>
                  </a:lnTo>
                  <a:lnTo>
                    <a:pt x="2087" y="60"/>
                  </a:lnTo>
                  <a:lnTo>
                    <a:pt x="2034" y="60"/>
                  </a:lnTo>
                  <a:lnTo>
                    <a:pt x="1980" y="62"/>
                  </a:lnTo>
                  <a:lnTo>
                    <a:pt x="1927" y="66"/>
                  </a:lnTo>
                  <a:lnTo>
                    <a:pt x="1874" y="70"/>
                  </a:lnTo>
                  <a:lnTo>
                    <a:pt x="1821" y="76"/>
                  </a:lnTo>
                  <a:lnTo>
                    <a:pt x="1770" y="84"/>
                  </a:lnTo>
                  <a:lnTo>
                    <a:pt x="1718" y="92"/>
                  </a:lnTo>
                  <a:lnTo>
                    <a:pt x="1667" y="102"/>
                  </a:lnTo>
                  <a:lnTo>
                    <a:pt x="1616" y="112"/>
                  </a:lnTo>
                  <a:lnTo>
                    <a:pt x="1565" y="125"/>
                  </a:lnTo>
                  <a:lnTo>
                    <a:pt x="1516" y="139"/>
                  </a:lnTo>
                  <a:lnTo>
                    <a:pt x="1467" y="154"/>
                  </a:lnTo>
                  <a:lnTo>
                    <a:pt x="1418" y="170"/>
                  </a:lnTo>
                  <a:lnTo>
                    <a:pt x="1370" y="187"/>
                  </a:lnTo>
                  <a:lnTo>
                    <a:pt x="1322" y="204"/>
                  </a:lnTo>
                  <a:lnTo>
                    <a:pt x="1275" y="223"/>
                  </a:lnTo>
                  <a:lnTo>
                    <a:pt x="1228" y="244"/>
                  </a:lnTo>
                  <a:lnTo>
                    <a:pt x="1183" y="266"/>
                  </a:lnTo>
                  <a:lnTo>
                    <a:pt x="1137" y="288"/>
                  </a:lnTo>
                  <a:lnTo>
                    <a:pt x="1092" y="311"/>
                  </a:lnTo>
                  <a:lnTo>
                    <a:pt x="1048" y="336"/>
                  </a:lnTo>
                  <a:lnTo>
                    <a:pt x="1004" y="362"/>
                  </a:lnTo>
                  <a:lnTo>
                    <a:pt x="962" y="389"/>
                  </a:lnTo>
                  <a:lnTo>
                    <a:pt x="920" y="416"/>
                  </a:lnTo>
                  <a:lnTo>
                    <a:pt x="879" y="445"/>
                  </a:lnTo>
                  <a:lnTo>
                    <a:pt x="839" y="475"/>
                  </a:lnTo>
                  <a:lnTo>
                    <a:pt x="799" y="504"/>
                  </a:lnTo>
                  <a:lnTo>
                    <a:pt x="760" y="536"/>
                  </a:lnTo>
                  <a:lnTo>
                    <a:pt x="721" y="568"/>
                  </a:lnTo>
                  <a:lnTo>
                    <a:pt x="683" y="602"/>
                  </a:lnTo>
                  <a:lnTo>
                    <a:pt x="647" y="636"/>
                  </a:lnTo>
                  <a:lnTo>
                    <a:pt x="611" y="671"/>
                  </a:lnTo>
                  <a:lnTo>
                    <a:pt x="576" y="707"/>
                  </a:lnTo>
                  <a:lnTo>
                    <a:pt x="542" y="743"/>
                  </a:lnTo>
                  <a:lnTo>
                    <a:pt x="508" y="781"/>
                  </a:lnTo>
                  <a:lnTo>
                    <a:pt x="476" y="820"/>
                  </a:lnTo>
                  <a:lnTo>
                    <a:pt x="444" y="859"/>
                  </a:lnTo>
                  <a:lnTo>
                    <a:pt x="415" y="899"/>
                  </a:lnTo>
                  <a:lnTo>
                    <a:pt x="385" y="939"/>
                  </a:lnTo>
                  <a:lnTo>
                    <a:pt x="356" y="981"/>
                  </a:lnTo>
                  <a:lnTo>
                    <a:pt x="328" y="1022"/>
                  </a:lnTo>
                  <a:lnTo>
                    <a:pt x="302" y="1065"/>
                  </a:lnTo>
                  <a:lnTo>
                    <a:pt x="277" y="1109"/>
                  </a:lnTo>
                  <a:lnTo>
                    <a:pt x="251" y="1152"/>
                  </a:lnTo>
                  <a:lnTo>
                    <a:pt x="227" y="1197"/>
                  </a:lnTo>
                  <a:lnTo>
                    <a:pt x="206" y="1243"/>
                  </a:lnTo>
                  <a:lnTo>
                    <a:pt x="184" y="1288"/>
                  </a:lnTo>
                  <a:lnTo>
                    <a:pt x="163" y="1335"/>
                  </a:lnTo>
                  <a:lnTo>
                    <a:pt x="144" y="1382"/>
                  </a:lnTo>
                  <a:lnTo>
                    <a:pt x="126" y="1430"/>
                  </a:lnTo>
                  <a:lnTo>
                    <a:pt x="110" y="1478"/>
                  </a:lnTo>
                  <a:lnTo>
                    <a:pt x="94" y="1527"/>
                  </a:lnTo>
                  <a:lnTo>
                    <a:pt x="79" y="1576"/>
                  </a:lnTo>
                  <a:lnTo>
                    <a:pt x="65" y="1627"/>
                  </a:lnTo>
                  <a:lnTo>
                    <a:pt x="53" y="1677"/>
                  </a:lnTo>
                  <a:lnTo>
                    <a:pt x="42" y="1727"/>
                  </a:lnTo>
                  <a:lnTo>
                    <a:pt x="32" y="1778"/>
                  </a:lnTo>
                  <a:lnTo>
                    <a:pt x="24" y="1830"/>
                  </a:lnTo>
                  <a:lnTo>
                    <a:pt x="16" y="1882"/>
                  </a:lnTo>
                  <a:lnTo>
                    <a:pt x="10" y="1935"/>
                  </a:lnTo>
                  <a:lnTo>
                    <a:pt x="6" y="1988"/>
                  </a:lnTo>
                  <a:lnTo>
                    <a:pt x="2" y="2041"/>
                  </a:lnTo>
                  <a:lnTo>
                    <a:pt x="0" y="2094"/>
                  </a:lnTo>
                  <a:lnTo>
                    <a:pt x="0" y="2149"/>
                  </a:lnTo>
                  <a:lnTo>
                    <a:pt x="0" y="2202"/>
                  </a:lnTo>
                  <a:lnTo>
                    <a:pt x="2" y="2256"/>
                  </a:lnTo>
                  <a:lnTo>
                    <a:pt x="6" y="2309"/>
                  </a:lnTo>
                  <a:lnTo>
                    <a:pt x="10" y="2362"/>
                  </a:lnTo>
                  <a:lnTo>
                    <a:pt x="16" y="2414"/>
                  </a:lnTo>
                  <a:lnTo>
                    <a:pt x="24" y="2466"/>
                  </a:lnTo>
                  <a:lnTo>
                    <a:pt x="32" y="2518"/>
                  </a:lnTo>
                  <a:lnTo>
                    <a:pt x="42" y="2569"/>
                  </a:lnTo>
                  <a:lnTo>
                    <a:pt x="53" y="2619"/>
                  </a:lnTo>
                  <a:lnTo>
                    <a:pt x="65" y="2670"/>
                  </a:lnTo>
                  <a:lnTo>
                    <a:pt x="79" y="2720"/>
                  </a:lnTo>
                  <a:lnTo>
                    <a:pt x="94" y="2769"/>
                  </a:lnTo>
                  <a:lnTo>
                    <a:pt x="110" y="2818"/>
                  </a:lnTo>
                  <a:lnTo>
                    <a:pt x="126" y="2866"/>
                  </a:lnTo>
                  <a:lnTo>
                    <a:pt x="144" y="2914"/>
                  </a:lnTo>
                  <a:lnTo>
                    <a:pt x="163" y="2961"/>
                  </a:lnTo>
                  <a:lnTo>
                    <a:pt x="184" y="3008"/>
                  </a:lnTo>
                  <a:lnTo>
                    <a:pt x="206" y="3054"/>
                  </a:lnTo>
                  <a:lnTo>
                    <a:pt x="227" y="3099"/>
                  </a:lnTo>
                  <a:lnTo>
                    <a:pt x="251" y="3144"/>
                  </a:lnTo>
                  <a:lnTo>
                    <a:pt x="277" y="3187"/>
                  </a:lnTo>
                  <a:lnTo>
                    <a:pt x="302" y="3231"/>
                  </a:lnTo>
                  <a:lnTo>
                    <a:pt x="328" y="3274"/>
                  </a:lnTo>
                  <a:lnTo>
                    <a:pt x="356" y="3317"/>
                  </a:lnTo>
                  <a:lnTo>
                    <a:pt x="385" y="3358"/>
                  </a:lnTo>
                  <a:lnTo>
                    <a:pt x="415" y="3398"/>
                  </a:lnTo>
                  <a:lnTo>
                    <a:pt x="444" y="3438"/>
                  </a:lnTo>
                  <a:lnTo>
                    <a:pt x="476" y="3476"/>
                  </a:lnTo>
                  <a:lnTo>
                    <a:pt x="508" y="3515"/>
                  </a:lnTo>
                  <a:lnTo>
                    <a:pt x="542" y="3553"/>
                  </a:lnTo>
                  <a:lnTo>
                    <a:pt x="576" y="3590"/>
                  </a:lnTo>
                  <a:lnTo>
                    <a:pt x="611" y="3625"/>
                  </a:lnTo>
                  <a:lnTo>
                    <a:pt x="647" y="3660"/>
                  </a:lnTo>
                  <a:lnTo>
                    <a:pt x="683" y="3695"/>
                  </a:lnTo>
                  <a:lnTo>
                    <a:pt x="721" y="3728"/>
                  </a:lnTo>
                  <a:lnTo>
                    <a:pt x="760" y="3760"/>
                  </a:lnTo>
                  <a:lnTo>
                    <a:pt x="799" y="3792"/>
                  </a:lnTo>
                  <a:lnTo>
                    <a:pt x="839" y="3822"/>
                  </a:lnTo>
                  <a:lnTo>
                    <a:pt x="879" y="3851"/>
                  </a:lnTo>
                  <a:lnTo>
                    <a:pt x="920" y="3880"/>
                  </a:lnTo>
                  <a:lnTo>
                    <a:pt x="962" y="3908"/>
                  </a:lnTo>
                  <a:lnTo>
                    <a:pt x="1004" y="3935"/>
                  </a:lnTo>
                  <a:lnTo>
                    <a:pt x="1048" y="3960"/>
                  </a:lnTo>
                  <a:lnTo>
                    <a:pt x="1092" y="3985"/>
                  </a:lnTo>
                  <a:lnTo>
                    <a:pt x="1137" y="4009"/>
                  </a:lnTo>
                  <a:lnTo>
                    <a:pt x="1183" y="4031"/>
                  </a:lnTo>
                  <a:lnTo>
                    <a:pt x="1228" y="4052"/>
                  </a:lnTo>
                  <a:lnTo>
                    <a:pt x="1275" y="4073"/>
                  </a:lnTo>
                  <a:lnTo>
                    <a:pt x="1322" y="4092"/>
                  </a:lnTo>
                  <a:lnTo>
                    <a:pt x="1370" y="4111"/>
                  </a:lnTo>
                  <a:lnTo>
                    <a:pt x="1418" y="4128"/>
                  </a:lnTo>
                  <a:lnTo>
                    <a:pt x="1467" y="4143"/>
                  </a:lnTo>
                  <a:lnTo>
                    <a:pt x="1516" y="4158"/>
                  </a:lnTo>
                  <a:lnTo>
                    <a:pt x="1565" y="4171"/>
                  </a:lnTo>
                  <a:lnTo>
                    <a:pt x="1616" y="4184"/>
                  </a:lnTo>
                  <a:lnTo>
                    <a:pt x="1667" y="4195"/>
                  </a:lnTo>
                  <a:lnTo>
                    <a:pt x="1718" y="4204"/>
                  </a:lnTo>
                  <a:lnTo>
                    <a:pt x="1770" y="4214"/>
                  </a:lnTo>
                  <a:lnTo>
                    <a:pt x="1821" y="4220"/>
                  </a:lnTo>
                  <a:lnTo>
                    <a:pt x="1874" y="4226"/>
                  </a:lnTo>
                  <a:lnTo>
                    <a:pt x="1927" y="4231"/>
                  </a:lnTo>
                  <a:lnTo>
                    <a:pt x="1980" y="4234"/>
                  </a:lnTo>
                  <a:lnTo>
                    <a:pt x="2034" y="4236"/>
                  </a:lnTo>
                  <a:lnTo>
                    <a:pt x="2087" y="4238"/>
                  </a:lnTo>
                  <a:lnTo>
                    <a:pt x="2141" y="4236"/>
                  </a:lnTo>
                  <a:lnTo>
                    <a:pt x="2195" y="4234"/>
                  </a:lnTo>
                  <a:lnTo>
                    <a:pt x="2249" y="4231"/>
                  </a:lnTo>
                  <a:lnTo>
                    <a:pt x="2301" y="4226"/>
                  </a:lnTo>
                  <a:lnTo>
                    <a:pt x="2354" y="4220"/>
                  </a:lnTo>
                  <a:lnTo>
                    <a:pt x="2406" y="4214"/>
                  </a:lnTo>
                  <a:lnTo>
                    <a:pt x="2458" y="4204"/>
                  </a:lnTo>
                  <a:lnTo>
                    <a:pt x="2509" y="4195"/>
                  </a:lnTo>
                  <a:lnTo>
                    <a:pt x="2559" y="4184"/>
                  </a:lnTo>
                  <a:lnTo>
                    <a:pt x="2610" y="4171"/>
                  </a:lnTo>
                  <a:lnTo>
                    <a:pt x="2660" y="4158"/>
                  </a:lnTo>
                  <a:lnTo>
                    <a:pt x="2709" y="4143"/>
                  </a:lnTo>
                  <a:lnTo>
                    <a:pt x="2758" y="4128"/>
                  </a:lnTo>
                  <a:lnTo>
                    <a:pt x="2806" y="4111"/>
                  </a:lnTo>
                  <a:lnTo>
                    <a:pt x="2854" y="4092"/>
                  </a:lnTo>
                  <a:lnTo>
                    <a:pt x="2901" y="4073"/>
                  </a:lnTo>
                  <a:lnTo>
                    <a:pt x="2948" y="4052"/>
                  </a:lnTo>
                  <a:lnTo>
                    <a:pt x="2993" y="4031"/>
                  </a:lnTo>
                  <a:lnTo>
                    <a:pt x="3039" y="4009"/>
                  </a:lnTo>
                  <a:lnTo>
                    <a:pt x="3084" y="3985"/>
                  </a:lnTo>
                  <a:lnTo>
                    <a:pt x="3127" y="3960"/>
                  </a:lnTo>
                  <a:lnTo>
                    <a:pt x="3171" y="3935"/>
                  </a:lnTo>
                  <a:lnTo>
                    <a:pt x="3214" y="3908"/>
                  </a:lnTo>
                  <a:lnTo>
                    <a:pt x="3255" y="3880"/>
                  </a:lnTo>
                  <a:lnTo>
                    <a:pt x="3297" y="3851"/>
                  </a:lnTo>
                  <a:lnTo>
                    <a:pt x="3337" y="3822"/>
                  </a:lnTo>
                  <a:lnTo>
                    <a:pt x="3377" y="3792"/>
                  </a:lnTo>
                  <a:lnTo>
                    <a:pt x="3416" y="3760"/>
                  </a:lnTo>
                  <a:lnTo>
                    <a:pt x="3455" y="3728"/>
                  </a:lnTo>
                  <a:lnTo>
                    <a:pt x="3493" y="3695"/>
                  </a:lnTo>
                  <a:lnTo>
                    <a:pt x="3529" y="3660"/>
                  </a:lnTo>
                  <a:lnTo>
                    <a:pt x="3565" y="3625"/>
                  </a:lnTo>
                  <a:lnTo>
                    <a:pt x="3600" y="3590"/>
                  </a:lnTo>
                  <a:lnTo>
                    <a:pt x="3634" y="3553"/>
                  </a:lnTo>
                  <a:lnTo>
                    <a:pt x="3668" y="3515"/>
                  </a:lnTo>
                  <a:lnTo>
                    <a:pt x="3700" y="3476"/>
                  </a:lnTo>
                  <a:lnTo>
                    <a:pt x="3732" y="3438"/>
                  </a:lnTo>
                  <a:lnTo>
                    <a:pt x="3761" y="3398"/>
                  </a:lnTo>
                  <a:lnTo>
                    <a:pt x="3791" y="3358"/>
                  </a:lnTo>
                  <a:lnTo>
                    <a:pt x="3820" y="3317"/>
                  </a:lnTo>
                  <a:lnTo>
                    <a:pt x="3847" y="3274"/>
                  </a:lnTo>
                  <a:lnTo>
                    <a:pt x="3874" y="3231"/>
                  </a:lnTo>
                  <a:lnTo>
                    <a:pt x="3899" y="3187"/>
                  </a:lnTo>
                  <a:lnTo>
                    <a:pt x="3925" y="3144"/>
                  </a:lnTo>
                  <a:lnTo>
                    <a:pt x="3949" y="3099"/>
                  </a:lnTo>
                  <a:lnTo>
                    <a:pt x="3970" y="3054"/>
                  </a:lnTo>
                  <a:lnTo>
                    <a:pt x="3992" y="3008"/>
                  </a:lnTo>
                  <a:lnTo>
                    <a:pt x="4013" y="2961"/>
                  </a:lnTo>
                  <a:lnTo>
                    <a:pt x="4032" y="2914"/>
                  </a:lnTo>
                  <a:lnTo>
                    <a:pt x="4050" y="2866"/>
                  </a:lnTo>
                  <a:lnTo>
                    <a:pt x="4066" y="2818"/>
                  </a:lnTo>
                  <a:lnTo>
                    <a:pt x="4082" y="2769"/>
                  </a:lnTo>
                  <a:lnTo>
                    <a:pt x="4097" y="2720"/>
                  </a:lnTo>
                  <a:lnTo>
                    <a:pt x="4111" y="2670"/>
                  </a:lnTo>
                  <a:lnTo>
                    <a:pt x="4123" y="2619"/>
                  </a:lnTo>
                  <a:lnTo>
                    <a:pt x="4134" y="2569"/>
                  </a:lnTo>
                  <a:lnTo>
                    <a:pt x="4144" y="2518"/>
                  </a:lnTo>
                  <a:lnTo>
                    <a:pt x="4152" y="2466"/>
                  </a:lnTo>
                  <a:lnTo>
                    <a:pt x="4160" y="2414"/>
                  </a:lnTo>
                  <a:lnTo>
                    <a:pt x="4166" y="2362"/>
                  </a:lnTo>
                  <a:lnTo>
                    <a:pt x="4170" y="2309"/>
                  </a:lnTo>
                  <a:lnTo>
                    <a:pt x="4174" y="2256"/>
                  </a:lnTo>
                  <a:lnTo>
                    <a:pt x="4176" y="2202"/>
                  </a:lnTo>
                  <a:lnTo>
                    <a:pt x="4177" y="2149"/>
                  </a:lnTo>
                  <a:lnTo>
                    <a:pt x="4176" y="2106"/>
                  </a:lnTo>
                  <a:lnTo>
                    <a:pt x="4175" y="2064"/>
                  </a:lnTo>
                  <a:lnTo>
                    <a:pt x="4173" y="2023"/>
                  </a:lnTo>
                  <a:lnTo>
                    <a:pt x="4170" y="1981"/>
                  </a:lnTo>
                  <a:lnTo>
                    <a:pt x="4166" y="1940"/>
                  </a:lnTo>
                  <a:lnTo>
                    <a:pt x="4162" y="1898"/>
                  </a:lnTo>
                  <a:lnTo>
                    <a:pt x="4157" y="1857"/>
                  </a:lnTo>
                  <a:lnTo>
                    <a:pt x="4151" y="1817"/>
                  </a:lnTo>
                  <a:lnTo>
                    <a:pt x="4144" y="1777"/>
                  </a:lnTo>
                  <a:lnTo>
                    <a:pt x="4136" y="1737"/>
                  </a:lnTo>
                  <a:lnTo>
                    <a:pt x="4128" y="1697"/>
                  </a:lnTo>
                  <a:lnTo>
                    <a:pt x="4119" y="1657"/>
                  </a:lnTo>
                  <a:lnTo>
                    <a:pt x="4109" y="1619"/>
                  </a:lnTo>
                  <a:lnTo>
                    <a:pt x="4098" y="1580"/>
                  </a:lnTo>
                  <a:lnTo>
                    <a:pt x="4087" y="1541"/>
                  </a:lnTo>
                  <a:lnTo>
                    <a:pt x="4074" y="1503"/>
                  </a:lnTo>
                  <a:lnTo>
                    <a:pt x="4062" y="1465"/>
                  </a:lnTo>
                  <a:lnTo>
                    <a:pt x="4048" y="1428"/>
                  </a:lnTo>
                  <a:lnTo>
                    <a:pt x="4034" y="1390"/>
                  </a:lnTo>
                  <a:lnTo>
                    <a:pt x="4019" y="1353"/>
                  </a:lnTo>
                  <a:lnTo>
                    <a:pt x="4003" y="1317"/>
                  </a:lnTo>
                  <a:lnTo>
                    <a:pt x="3987" y="1280"/>
                  </a:lnTo>
                  <a:lnTo>
                    <a:pt x="3971" y="1245"/>
                  </a:lnTo>
                  <a:lnTo>
                    <a:pt x="3953" y="1209"/>
                  </a:lnTo>
                  <a:lnTo>
                    <a:pt x="3935" y="1174"/>
                  </a:lnTo>
                  <a:lnTo>
                    <a:pt x="3917" y="1140"/>
                  </a:lnTo>
                  <a:lnTo>
                    <a:pt x="3897" y="1105"/>
                  </a:lnTo>
                  <a:lnTo>
                    <a:pt x="3877" y="1071"/>
                  </a:lnTo>
                  <a:lnTo>
                    <a:pt x="3856" y="1038"/>
                  </a:lnTo>
                  <a:lnTo>
                    <a:pt x="3836" y="1005"/>
                  </a:lnTo>
                  <a:lnTo>
                    <a:pt x="3813" y="972"/>
                  </a:lnTo>
                  <a:lnTo>
                    <a:pt x="3791" y="940"/>
                  </a:lnTo>
                  <a:lnTo>
                    <a:pt x="3767" y="908"/>
                  </a:lnTo>
                  <a:lnTo>
                    <a:pt x="3744" y="877"/>
                  </a:lnTo>
                  <a:lnTo>
                    <a:pt x="3720" y="846"/>
                  </a:lnTo>
                  <a:lnTo>
                    <a:pt x="3695" y="816"/>
                  </a:lnTo>
                  <a:lnTo>
                    <a:pt x="3670" y="785"/>
                  </a:lnTo>
                  <a:lnTo>
                    <a:pt x="3644" y="757"/>
                  </a:lnTo>
                  <a:lnTo>
                    <a:pt x="3617" y="727"/>
                  </a:lnTo>
                  <a:lnTo>
                    <a:pt x="3590" y="700"/>
                  </a:lnTo>
                  <a:lnTo>
                    <a:pt x="3562" y="671"/>
                  </a:lnTo>
                  <a:lnTo>
                    <a:pt x="3535" y="644"/>
                  </a:lnTo>
                  <a:lnTo>
                    <a:pt x="3506" y="618"/>
                  </a:lnTo>
                  <a:lnTo>
                    <a:pt x="3477" y="591"/>
                  </a:lnTo>
                  <a:lnTo>
                    <a:pt x="3448" y="565"/>
                  </a:lnTo>
                  <a:lnTo>
                    <a:pt x="3417" y="540"/>
                  </a:lnTo>
                  <a:lnTo>
                    <a:pt x="3388" y="515"/>
                  </a:lnTo>
                  <a:lnTo>
                    <a:pt x="3357" y="491"/>
                  </a:lnTo>
                  <a:lnTo>
                    <a:pt x="3325" y="468"/>
                  </a:lnTo>
                  <a:lnTo>
                    <a:pt x="3293" y="445"/>
                  </a:lnTo>
                  <a:lnTo>
                    <a:pt x="3261" y="422"/>
                  </a:lnTo>
                  <a:lnTo>
                    <a:pt x="3228" y="400"/>
                  </a:lnTo>
                  <a:lnTo>
                    <a:pt x="3195" y="379"/>
                  </a:lnTo>
                  <a:lnTo>
                    <a:pt x="3161" y="358"/>
                  </a:lnTo>
                  <a:lnTo>
                    <a:pt x="3127" y="339"/>
                  </a:lnTo>
                  <a:lnTo>
                    <a:pt x="3093" y="319"/>
                  </a:lnTo>
                  <a:lnTo>
                    <a:pt x="3059" y="301"/>
                  </a:lnTo>
                  <a:lnTo>
                    <a:pt x="3023" y="283"/>
                  </a:lnTo>
                  <a:lnTo>
                    <a:pt x="2988" y="266"/>
                  </a:lnTo>
                  <a:lnTo>
                    <a:pt x="2952" y="248"/>
                  </a:lnTo>
                  <a:lnTo>
                    <a:pt x="2916" y="232"/>
                  </a:lnTo>
                  <a:lnTo>
                    <a:pt x="2879" y="216"/>
                  </a:lnTo>
                  <a:lnTo>
                    <a:pt x="2842" y="202"/>
                  </a:lnTo>
                  <a:lnTo>
                    <a:pt x="2805" y="188"/>
                  </a:lnTo>
                  <a:close/>
                  <a:moveTo>
                    <a:pt x="1338" y="3471"/>
                  </a:moveTo>
                  <a:lnTo>
                    <a:pt x="1338" y="3471"/>
                  </a:lnTo>
                  <a:lnTo>
                    <a:pt x="1308" y="3470"/>
                  </a:lnTo>
                  <a:lnTo>
                    <a:pt x="1279" y="3467"/>
                  </a:lnTo>
                  <a:lnTo>
                    <a:pt x="1250" y="3464"/>
                  </a:lnTo>
                  <a:lnTo>
                    <a:pt x="1223" y="3459"/>
                  </a:lnTo>
                  <a:lnTo>
                    <a:pt x="1195" y="3453"/>
                  </a:lnTo>
                  <a:lnTo>
                    <a:pt x="1168" y="3445"/>
                  </a:lnTo>
                  <a:lnTo>
                    <a:pt x="1141" y="3435"/>
                  </a:lnTo>
                  <a:lnTo>
                    <a:pt x="1115" y="3426"/>
                  </a:lnTo>
                  <a:lnTo>
                    <a:pt x="1090" y="3414"/>
                  </a:lnTo>
                  <a:lnTo>
                    <a:pt x="1065" y="3401"/>
                  </a:lnTo>
                  <a:lnTo>
                    <a:pt x="1041" y="3387"/>
                  </a:lnTo>
                  <a:lnTo>
                    <a:pt x="1018" y="3373"/>
                  </a:lnTo>
                  <a:lnTo>
                    <a:pt x="995" y="3357"/>
                  </a:lnTo>
                  <a:lnTo>
                    <a:pt x="973" y="3341"/>
                  </a:lnTo>
                  <a:lnTo>
                    <a:pt x="953" y="3322"/>
                  </a:lnTo>
                  <a:lnTo>
                    <a:pt x="933" y="3303"/>
                  </a:lnTo>
                  <a:lnTo>
                    <a:pt x="914" y="3283"/>
                  </a:lnTo>
                  <a:lnTo>
                    <a:pt x="896" y="3263"/>
                  </a:lnTo>
                  <a:lnTo>
                    <a:pt x="880" y="3241"/>
                  </a:lnTo>
                  <a:lnTo>
                    <a:pt x="864" y="3218"/>
                  </a:lnTo>
                  <a:lnTo>
                    <a:pt x="849" y="3195"/>
                  </a:lnTo>
                  <a:lnTo>
                    <a:pt x="835" y="3171"/>
                  </a:lnTo>
                  <a:lnTo>
                    <a:pt x="823" y="3146"/>
                  </a:lnTo>
                  <a:lnTo>
                    <a:pt x="811" y="3121"/>
                  </a:lnTo>
                  <a:lnTo>
                    <a:pt x="801" y="3095"/>
                  </a:lnTo>
                  <a:lnTo>
                    <a:pt x="792" y="3069"/>
                  </a:lnTo>
                  <a:lnTo>
                    <a:pt x="784" y="3041"/>
                  </a:lnTo>
                  <a:lnTo>
                    <a:pt x="777" y="3014"/>
                  </a:lnTo>
                  <a:lnTo>
                    <a:pt x="772" y="2985"/>
                  </a:lnTo>
                  <a:lnTo>
                    <a:pt x="769" y="2957"/>
                  </a:lnTo>
                  <a:lnTo>
                    <a:pt x="767" y="2928"/>
                  </a:lnTo>
                  <a:lnTo>
                    <a:pt x="766" y="2898"/>
                  </a:lnTo>
                  <a:lnTo>
                    <a:pt x="767" y="2869"/>
                  </a:lnTo>
                  <a:lnTo>
                    <a:pt x="769" y="2840"/>
                  </a:lnTo>
                  <a:lnTo>
                    <a:pt x="772" y="2811"/>
                  </a:lnTo>
                  <a:lnTo>
                    <a:pt x="777" y="2783"/>
                  </a:lnTo>
                  <a:lnTo>
                    <a:pt x="784" y="2755"/>
                  </a:lnTo>
                  <a:lnTo>
                    <a:pt x="792" y="2728"/>
                  </a:lnTo>
                  <a:lnTo>
                    <a:pt x="801" y="2702"/>
                  </a:lnTo>
                  <a:lnTo>
                    <a:pt x="811" y="2675"/>
                  </a:lnTo>
                  <a:lnTo>
                    <a:pt x="823" y="2650"/>
                  </a:lnTo>
                  <a:lnTo>
                    <a:pt x="835" y="2625"/>
                  </a:lnTo>
                  <a:lnTo>
                    <a:pt x="849" y="2602"/>
                  </a:lnTo>
                  <a:lnTo>
                    <a:pt x="864" y="2578"/>
                  </a:lnTo>
                  <a:lnTo>
                    <a:pt x="880" y="2557"/>
                  </a:lnTo>
                  <a:lnTo>
                    <a:pt x="896" y="2535"/>
                  </a:lnTo>
                  <a:lnTo>
                    <a:pt x="914" y="2514"/>
                  </a:lnTo>
                  <a:lnTo>
                    <a:pt x="933" y="2494"/>
                  </a:lnTo>
                  <a:lnTo>
                    <a:pt x="953" y="2476"/>
                  </a:lnTo>
                  <a:lnTo>
                    <a:pt x="973" y="2457"/>
                  </a:lnTo>
                  <a:lnTo>
                    <a:pt x="995" y="2440"/>
                  </a:lnTo>
                  <a:lnTo>
                    <a:pt x="1018" y="2424"/>
                  </a:lnTo>
                  <a:lnTo>
                    <a:pt x="1041" y="2409"/>
                  </a:lnTo>
                  <a:lnTo>
                    <a:pt x="1065" y="2396"/>
                  </a:lnTo>
                  <a:lnTo>
                    <a:pt x="1090" y="2383"/>
                  </a:lnTo>
                  <a:lnTo>
                    <a:pt x="1115" y="2372"/>
                  </a:lnTo>
                  <a:lnTo>
                    <a:pt x="1141" y="2361"/>
                  </a:lnTo>
                  <a:lnTo>
                    <a:pt x="1168" y="2352"/>
                  </a:lnTo>
                  <a:lnTo>
                    <a:pt x="1195" y="2344"/>
                  </a:lnTo>
                  <a:lnTo>
                    <a:pt x="1223" y="2338"/>
                  </a:lnTo>
                  <a:lnTo>
                    <a:pt x="1250" y="2333"/>
                  </a:lnTo>
                  <a:lnTo>
                    <a:pt x="1279" y="2329"/>
                  </a:lnTo>
                  <a:lnTo>
                    <a:pt x="1308" y="2327"/>
                  </a:lnTo>
                  <a:lnTo>
                    <a:pt x="1338" y="2327"/>
                  </a:lnTo>
                  <a:lnTo>
                    <a:pt x="1366" y="2327"/>
                  </a:lnTo>
                  <a:lnTo>
                    <a:pt x="1396" y="2329"/>
                  </a:lnTo>
                  <a:lnTo>
                    <a:pt x="1425" y="2333"/>
                  </a:lnTo>
                  <a:lnTo>
                    <a:pt x="1453" y="2338"/>
                  </a:lnTo>
                  <a:lnTo>
                    <a:pt x="1481" y="2344"/>
                  </a:lnTo>
                  <a:lnTo>
                    <a:pt x="1508" y="2352"/>
                  </a:lnTo>
                  <a:lnTo>
                    <a:pt x="1534" y="2361"/>
                  </a:lnTo>
                  <a:lnTo>
                    <a:pt x="1561" y="2372"/>
                  </a:lnTo>
                  <a:lnTo>
                    <a:pt x="1586" y="2383"/>
                  </a:lnTo>
                  <a:lnTo>
                    <a:pt x="1610" y="2396"/>
                  </a:lnTo>
                  <a:lnTo>
                    <a:pt x="1634" y="2409"/>
                  </a:lnTo>
                  <a:lnTo>
                    <a:pt x="1658" y="2424"/>
                  </a:lnTo>
                  <a:lnTo>
                    <a:pt x="1680" y="2440"/>
                  </a:lnTo>
                  <a:lnTo>
                    <a:pt x="1701" y="2457"/>
                  </a:lnTo>
                  <a:lnTo>
                    <a:pt x="1722" y="2476"/>
                  </a:lnTo>
                  <a:lnTo>
                    <a:pt x="1742" y="2494"/>
                  </a:lnTo>
                  <a:lnTo>
                    <a:pt x="1761" y="2514"/>
                  </a:lnTo>
                  <a:lnTo>
                    <a:pt x="1779" y="2535"/>
                  </a:lnTo>
                  <a:lnTo>
                    <a:pt x="1796" y="2557"/>
                  </a:lnTo>
                  <a:lnTo>
                    <a:pt x="1812" y="2578"/>
                  </a:lnTo>
                  <a:lnTo>
                    <a:pt x="1827" y="2602"/>
                  </a:lnTo>
                  <a:lnTo>
                    <a:pt x="1841" y="2625"/>
                  </a:lnTo>
                  <a:lnTo>
                    <a:pt x="1853" y="2650"/>
                  </a:lnTo>
                  <a:lnTo>
                    <a:pt x="1865" y="2675"/>
                  </a:lnTo>
                  <a:lnTo>
                    <a:pt x="1875" y="2702"/>
                  </a:lnTo>
                  <a:lnTo>
                    <a:pt x="1884" y="2728"/>
                  </a:lnTo>
                  <a:lnTo>
                    <a:pt x="1892" y="2755"/>
                  </a:lnTo>
                  <a:lnTo>
                    <a:pt x="1898" y="2783"/>
                  </a:lnTo>
                  <a:lnTo>
                    <a:pt x="1903" y="2811"/>
                  </a:lnTo>
                  <a:lnTo>
                    <a:pt x="1907" y="2840"/>
                  </a:lnTo>
                  <a:lnTo>
                    <a:pt x="1909" y="2869"/>
                  </a:lnTo>
                  <a:lnTo>
                    <a:pt x="1909" y="2898"/>
                  </a:lnTo>
                  <a:lnTo>
                    <a:pt x="1909" y="2928"/>
                  </a:lnTo>
                  <a:lnTo>
                    <a:pt x="1907" y="2957"/>
                  </a:lnTo>
                  <a:lnTo>
                    <a:pt x="1903" y="2985"/>
                  </a:lnTo>
                  <a:lnTo>
                    <a:pt x="1898" y="3014"/>
                  </a:lnTo>
                  <a:lnTo>
                    <a:pt x="1892" y="3041"/>
                  </a:lnTo>
                  <a:lnTo>
                    <a:pt x="1884" y="3069"/>
                  </a:lnTo>
                  <a:lnTo>
                    <a:pt x="1875" y="3095"/>
                  </a:lnTo>
                  <a:lnTo>
                    <a:pt x="1865" y="3121"/>
                  </a:lnTo>
                  <a:lnTo>
                    <a:pt x="1853" y="3146"/>
                  </a:lnTo>
                  <a:lnTo>
                    <a:pt x="1841" y="3171"/>
                  </a:lnTo>
                  <a:lnTo>
                    <a:pt x="1827" y="3195"/>
                  </a:lnTo>
                  <a:lnTo>
                    <a:pt x="1812" y="3218"/>
                  </a:lnTo>
                  <a:lnTo>
                    <a:pt x="1796" y="3241"/>
                  </a:lnTo>
                  <a:lnTo>
                    <a:pt x="1779" y="3263"/>
                  </a:lnTo>
                  <a:lnTo>
                    <a:pt x="1761" y="3283"/>
                  </a:lnTo>
                  <a:lnTo>
                    <a:pt x="1742" y="3303"/>
                  </a:lnTo>
                  <a:lnTo>
                    <a:pt x="1722" y="3322"/>
                  </a:lnTo>
                  <a:lnTo>
                    <a:pt x="1701" y="3341"/>
                  </a:lnTo>
                  <a:lnTo>
                    <a:pt x="1680" y="3357"/>
                  </a:lnTo>
                  <a:lnTo>
                    <a:pt x="1658" y="3373"/>
                  </a:lnTo>
                  <a:lnTo>
                    <a:pt x="1634" y="3387"/>
                  </a:lnTo>
                  <a:lnTo>
                    <a:pt x="1610" y="3401"/>
                  </a:lnTo>
                  <a:lnTo>
                    <a:pt x="1586" y="3414"/>
                  </a:lnTo>
                  <a:lnTo>
                    <a:pt x="1561" y="3426"/>
                  </a:lnTo>
                  <a:lnTo>
                    <a:pt x="1534" y="3435"/>
                  </a:lnTo>
                  <a:lnTo>
                    <a:pt x="1508" y="3445"/>
                  </a:lnTo>
                  <a:lnTo>
                    <a:pt x="1481" y="3453"/>
                  </a:lnTo>
                  <a:lnTo>
                    <a:pt x="1453" y="3459"/>
                  </a:lnTo>
                  <a:lnTo>
                    <a:pt x="1425" y="3464"/>
                  </a:lnTo>
                  <a:lnTo>
                    <a:pt x="1396" y="3467"/>
                  </a:lnTo>
                  <a:lnTo>
                    <a:pt x="1366" y="3470"/>
                  </a:lnTo>
                  <a:lnTo>
                    <a:pt x="1338" y="3471"/>
                  </a:lnTo>
                  <a:close/>
                  <a:moveTo>
                    <a:pt x="1338" y="1969"/>
                  </a:moveTo>
                  <a:lnTo>
                    <a:pt x="1338" y="1969"/>
                  </a:lnTo>
                  <a:lnTo>
                    <a:pt x="1308" y="1969"/>
                  </a:lnTo>
                  <a:lnTo>
                    <a:pt x="1279" y="1967"/>
                  </a:lnTo>
                  <a:lnTo>
                    <a:pt x="1250" y="1962"/>
                  </a:lnTo>
                  <a:lnTo>
                    <a:pt x="1223" y="1958"/>
                  </a:lnTo>
                  <a:lnTo>
                    <a:pt x="1195" y="1951"/>
                  </a:lnTo>
                  <a:lnTo>
                    <a:pt x="1168" y="1944"/>
                  </a:lnTo>
                  <a:lnTo>
                    <a:pt x="1141" y="1935"/>
                  </a:lnTo>
                  <a:lnTo>
                    <a:pt x="1115" y="1925"/>
                  </a:lnTo>
                  <a:lnTo>
                    <a:pt x="1090" y="1913"/>
                  </a:lnTo>
                  <a:lnTo>
                    <a:pt x="1065" y="1901"/>
                  </a:lnTo>
                  <a:lnTo>
                    <a:pt x="1041" y="1887"/>
                  </a:lnTo>
                  <a:lnTo>
                    <a:pt x="1018" y="1872"/>
                  </a:lnTo>
                  <a:lnTo>
                    <a:pt x="995" y="1856"/>
                  </a:lnTo>
                  <a:lnTo>
                    <a:pt x="973" y="1839"/>
                  </a:lnTo>
                  <a:lnTo>
                    <a:pt x="953" y="1821"/>
                  </a:lnTo>
                  <a:lnTo>
                    <a:pt x="933" y="1802"/>
                  </a:lnTo>
                  <a:lnTo>
                    <a:pt x="914" y="1782"/>
                  </a:lnTo>
                  <a:lnTo>
                    <a:pt x="896" y="1761"/>
                  </a:lnTo>
                  <a:lnTo>
                    <a:pt x="880" y="1740"/>
                  </a:lnTo>
                  <a:lnTo>
                    <a:pt x="864" y="1717"/>
                  </a:lnTo>
                  <a:lnTo>
                    <a:pt x="849" y="1694"/>
                  </a:lnTo>
                  <a:lnTo>
                    <a:pt x="835" y="1670"/>
                  </a:lnTo>
                  <a:lnTo>
                    <a:pt x="823" y="1646"/>
                  </a:lnTo>
                  <a:lnTo>
                    <a:pt x="811" y="1620"/>
                  </a:lnTo>
                  <a:lnTo>
                    <a:pt x="801" y="1595"/>
                  </a:lnTo>
                  <a:lnTo>
                    <a:pt x="792" y="1567"/>
                  </a:lnTo>
                  <a:lnTo>
                    <a:pt x="784" y="1541"/>
                  </a:lnTo>
                  <a:lnTo>
                    <a:pt x="777" y="1512"/>
                  </a:lnTo>
                  <a:lnTo>
                    <a:pt x="772" y="1485"/>
                  </a:lnTo>
                  <a:lnTo>
                    <a:pt x="769" y="1456"/>
                  </a:lnTo>
                  <a:lnTo>
                    <a:pt x="767" y="1427"/>
                  </a:lnTo>
                  <a:lnTo>
                    <a:pt x="766" y="1397"/>
                  </a:lnTo>
                  <a:lnTo>
                    <a:pt x="767" y="1368"/>
                  </a:lnTo>
                  <a:lnTo>
                    <a:pt x="769" y="1339"/>
                  </a:lnTo>
                  <a:lnTo>
                    <a:pt x="772" y="1310"/>
                  </a:lnTo>
                  <a:lnTo>
                    <a:pt x="777" y="1283"/>
                  </a:lnTo>
                  <a:lnTo>
                    <a:pt x="784" y="1255"/>
                  </a:lnTo>
                  <a:lnTo>
                    <a:pt x="792" y="1228"/>
                  </a:lnTo>
                  <a:lnTo>
                    <a:pt x="801" y="1201"/>
                  </a:lnTo>
                  <a:lnTo>
                    <a:pt x="811" y="1175"/>
                  </a:lnTo>
                  <a:lnTo>
                    <a:pt x="823" y="1150"/>
                  </a:lnTo>
                  <a:lnTo>
                    <a:pt x="835" y="1125"/>
                  </a:lnTo>
                  <a:lnTo>
                    <a:pt x="849" y="1101"/>
                  </a:lnTo>
                  <a:lnTo>
                    <a:pt x="864" y="1078"/>
                  </a:lnTo>
                  <a:lnTo>
                    <a:pt x="880" y="1055"/>
                  </a:lnTo>
                  <a:lnTo>
                    <a:pt x="896" y="1033"/>
                  </a:lnTo>
                  <a:lnTo>
                    <a:pt x="914" y="1013"/>
                  </a:lnTo>
                  <a:lnTo>
                    <a:pt x="933" y="993"/>
                  </a:lnTo>
                  <a:lnTo>
                    <a:pt x="953" y="974"/>
                  </a:lnTo>
                  <a:lnTo>
                    <a:pt x="973" y="957"/>
                  </a:lnTo>
                  <a:lnTo>
                    <a:pt x="995" y="940"/>
                  </a:lnTo>
                  <a:lnTo>
                    <a:pt x="1018" y="924"/>
                  </a:lnTo>
                  <a:lnTo>
                    <a:pt x="1041" y="909"/>
                  </a:lnTo>
                  <a:lnTo>
                    <a:pt x="1065" y="895"/>
                  </a:lnTo>
                  <a:lnTo>
                    <a:pt x="1090" y="883"/>
                  </a:lnTo>
                  <a:lnTo>
                    <a:pt x="1115" y="871"/>
                  </a:lnTo>
                  <a:lnTo>
                    <a:pt x="1141" y="861"/>
                  </a:lnTo>
                  <a:lnTo>
                    <a:pt x="1168" y="852"/>
                  </a:lnTo>
                  <a:lnTo>
                    <a:pt x="1195" y="844"/>
                  </a:lnTo>
                  <a:lnTo>
                    <a:pt x="1223" y="838"/>
                  </a:lnTo>
                  <a:lnTo>
                    <a:pt x="1250" y="832"/>
                  </a:lnTo>
                  <a:lnTo>
                    <a:pt x="1279" y="829"/>
                  </a:lnTo>
                  <a:lnTo>
                    <a:pt x="1308" y="827"/>
                  </a:lnTo>
                  <a:lnTo>
                    <a:pt x="1338" y="825"/>
                  </a:lnTo>
                  <a:lnTo>
                    <a:pt x="1366" y="827"/>
                  </a:lnTo>
                  <a:lnTo>
                    <a:pt x="1396" y="829"/>
                  </a:lnTo>
                  <a:lnTo>
                    <a:pt x="1425" y="832"/>
                  </a:lnTo>
                  <a:lnTo>
                    <a:pt x="1453" y="838"/>
                  </a:lnTo>
                  <a:lnTo>
                    <a:pt x="1481" y="844"/>
                  </a:lnTo>
                  <a:lnTo>
                    <a:pt x="1508" y="852"/>
                  </a:lnTo>
                  <a:lnTo>
                    <a:pt x="1534" y="861"/>
                  </a:lnTo>
                  <a:lnTo>
                    <a:pt x="1561" y="871"/>
                  </a:lnTo>
                  <a:lnTo>
                    <a:pt x="1586" y="883"/>
                  </a:lnTo>
                  <a:lnTo>
                    <a:pt x="1610" y="895"/>
                  </a:lnTo>
                  <a:lnTo>
                    <a:pt x="1634" y="909"/>
                  </a:lnTo>
                  <a:lnTo>
                    <a:pt x="1658" y="924"/>
                  </a:lnTo>
                  <a:lnTo>
                    <a:pt x="1680" y="940"/>
                  </a:lnTo>
                  <a:lnTo>
                    <a:pt x="1701" y="957"/>
                  </a:lnTo>
                  <a:lnTo>
                    <a:pt x="1722" y="974"/>
                  </a:lnTo>
                  <a:lnTo>
                    <a:pt x="1742" y="993"/>
                  </a:lnTo>
                  <a:lnTo>
                    <a:pt x="1761" y="1013"/>
                  </a:lnTo>
                  <a:lnTo>
                    <a:pt x="1779" y="1033"/>
                  </a:lnTo>
                  <a:lnTo>
                    <a:pt x="1796" y="1055"/>
                  </a:lnTo>
                  <a:lnTo>
                    <a:pt x="1812" y="1078"/>
                  </a:lnTo>
                  <a:lnTo>
                    <a:pt x="1827" y="1101"/>
                  </a:lnTo>
                  <a:lnTo>
                    <a:pt x="1841" y="1125"/>
                  </a:lnTo>
                  <a:lnTo>
                    <a:pt x="1853" y="1150"/>
                  </a:lnTo>
                  <a:lnTo>
                    <a:pt x="1865" y="1175"/>
                  </a:lnTo>
                  <a:lnTo>
                    <a:pt x="1875" y="1201"/>
                  </a:lnTo>
                  <a:lnTo>
                    <a:pt x="1884" y="1228"/>
                  </a:lnTo>
                  <a:lnTo>
                    <a:pt x="1892" y="1255"/>
                  </a:lnTo>
                  <a:lnTo>
                    <a:pt x="1898" y="1283"/>
                  </a:lnTo>
                  <a:lnTo>
                    <a:pt x="1903" y="1310"/>
                  </a:lnTo>
                  <a:lnTo>
                    <a:pt x="1907" y="1339"/>
                  </a:lnTo>
                  <a:lnTo>
                    <a:pt x="1909" y="1368"/>
                  </a:lnTo>
                  <a:lnTo>
                    <a:pt x="1909" y="1397"/>
                  </a:lnTo>
                  <a:lnTo>
                    <a:pt x="1909" y="1427"/>
                  </a:lnTo>
                  <a:lnTo>
                    <a:pt x="1907" y="1456"/>
                  </a:lnTo>
                  <a:lnTo>
                    <a:pt x="1903" y="1485"/>
                  </a:lnTo>
                  <a:lnTo>
                    <a:pt x="1898" y="1512"/>
                  </a:lnTo>
                  <a:lnTo>
                    <a:pt x="1892" y="1541"/>
                  </a:lnTo>
                  <a:lnTo>
                    <a:pt x="1884" y="1567"/>
                  </a:lnTo>
                  <a:lnTo>
                    <a:pt x="1875" y="1595"/>
                  </a:lnTo>
                  <a:lnTo>
                    <a:pt x="1865" y="1620"/>
                  </a:lnTo>
                  <a:lnTo>
                    <a:pt x="1853" y="1646"/>
                  </a:lnTo>
                  <a:lnTo>
                    <a:pt x="1841" y="1670"/>
                  </a:lnTo>
                  <a:lnTo>
                    <a:pt x="1827" y="1694"/>
                  </a:lnTo>
                  <a:lnTo>
                    <a:pt x="1812" y="1717"/>
                  </a:lnTo>
                  <a:lnTo>
                    <a:pt x="1796" y="1740"/>
                  </a:lnTo>
                  <a:lnTo>
                    <a:pt x="1779" y="1761"/>
                  </a:lnTo>
                  <a:lnTo>
                    <a:pt x="1761" y="1782"/>
                  </a:lnTo>
                  <a:lnTo>
                    <a:pt x="1742" y="1802"/>
                  </a:lnTo>
                  <a:lnTo>
                    <a:pt x="1722" y="1821"/>
                  </a:lnTo>
                  <a:lnTo>
                    <a:pt x="1701" y="1839"/>
                  </a:lnTo>
                  <a:lnTo>
                    <a:pt x="1680" y="1856"/>
                  </a:lnTo>
                  <a:lnTo>
                    <a:pt x="1658" y="1872"/>
                  </a:lnTo>
                  <a:lnTo>
                    <a:pt x="1634" y="1887"/>
                  </a:lnTo>
                  <a:lnTo>
                    <a:pt x="1610" y="1901"/>
                  </a:lnTo>
                  <a:lnTo>
                    <a:pt x="1586" y="1913"/>
                  </a:lnTo>
                  <a:lnTo>
                    <a:pt x="1561" y="1925"/>
                  </a:lnTo>
                  <a:lnTo>
                    <a:pt x="1534" y="1935"/>
                  </a:lnTo>
                  <a:lnTo>
                    <a:pt x="1508" y="1944"/>
                  </a:lnTo>
                  <a:lnTo>
                    <a:pt x="1481" y="1951"/>
                  </a:lnTo>
                  <a:lnTo>
                    <a:pt x="1453" y="1958"/>
                  </a:lnTo>
                  <a:lnTo>
                    <a:pt x="1425" y="1962"/>
                  </a:lnTo>
                  <a:lnTo>
                    <a:pt x="1396" y="1967"/>
                  </a:lnTo>
                  <a:lnTo>
                    <a:pt x="1366" y="1969"/>
                  </a:lnTo>
                  <a:lnTo>
                    <a:pt x="1338" y="1969"/>
                  </a:lnTo>
                  <a:close/>
                  <a:moveTo>
                    <a:pt x="2838" y="3471"/>
                  </a:moveTo>
                  <a:lnTo>
                    <a:pt x="2838" y="3471"/>
                  </a:lnTo>
                  <a:lnTo>
                    <a:pt x="2810" y="3470"/>
                  </a:lnTo>
                  <a:lnTo>
                    <a:pt x="2780" y="3467"/>
                  </a:lnTo>
                  <a:lnTo>
                    <a:pt x="2751" y="3464"/>
                  </a:lnTo>
                  <a:lnTo>
                    <a:pt x="2723" y="3459"/>
                  </a:lnTo>
                  <a:lnTo>
                    <a:pt x="2695" y="3453"/>
                  </a:lnTo>
                  <a:lnTo>
                    <a:pt x="2668" y="3445"/>
                  </a:lnTo>
                  <a:lnTo>
                    <a:pt x="2642" y="3435"/>
                  </a:lnTo>
                  <a:lnTo>
                    <a:pt x="2615" y="3426"/>
                  </a:lnTo>
                  <a:lnTo>
                    <a:pt x="2590" y="3414"/>
                  </a:lnTo>
                  <a:lnTo>
                    <a:pt x="2566" y="3401"/>
                  </a:lnTo>
                  <a:lnTo>
                    <a:pt x="2542" y="3387"/>
                  </a:lnTo>
                  <a:lnTo>
                    <a:pt x="2518" y="3373"/>
                  </a:lnTo>
                  <a:lnTo>
                    <a:pt x="2496" y="3357"/>
                  </a:lnTo>
                  <a:lnTo>
                    <a:pt x="2475" y="3341"/>
                  </a:lnTo>
                  <a:lnTo>
                    <a:pt x="2454" y="3322"/>
                  </a:lnTo>
                  <a:lnTo>
                    <a:pt x="2434" y="3303"/>
                  </a:lnTo>
                  <a:lnTo>
                    <a:pt x="2415" y="3283"/>
                  </a:lnTo>
                  <a:lnTo>
                    <a:pt x="2397" y="3263"/>
                  </a:lnTo>
                  <a:lnTo>
                    <a:pt x="2380" y="3241"/>
                  </a:lnTo>
                  <a:lnTo>
                    <a:pt x="2364" y="3218"/>
                  </a:lnTo>
                  <a:lnTo>
                    <a:pt x="2349" y="3195"/>
                  </a:lnTo>
                  <a:lnTo>
                    <a:pt x="2335" y="3171"/>
                  </a:lnTo>
                  <a:lnTo>
                    <a:pt x="2323" y="3146"/>
                  </a:lnTo>
                  <a:lnTo>
                    <a:pt x="2311" y="3121"/>
                  </a:lnTo>
                  <a:lnTo>
                    <a:pt x="2301" y="3095"/>
                  </a:lnTo>
                  <a:lnTo>
                    <a:pt x="2292" y="3069"/>
                  </a:lnTo>
                  <a:lnTo>
                    <a:pt x="2285" y="3041"/>
                  </a:lnTo>
                  <a:lnTo>
                    <a:pt x="2278" y="3014"/>
                  </a:lnTo>
                  <a:lnTo>
                    <a:pt x="2274" y="2985"/>
                  </a:lnTo>
                  <a:lnTo>
                    <a:pt x="2270" y="2957"/>
                  </a:lnTo>
                  <a:lnTo>
                    <a:pt x="2268" y="2928"/>
                  </a:lnTo>
                  <a:lnTo>
                    <a:pt x="2267" y="2898"/>
                  </a:lnTo>
                  <a:lnTo>
                    <a:pt x="2268" y="2869"/>
                  </a:lnTo>
                  <a:lnTo>
                    <a:pt x="2270" y="2840"/>
                  </a:lnTo>
                  <a:lnTo>
                    <a:pt x="2274" y="2811"/>
                  </a:lnTo>
                  <a:lnTo>
                    <a:pt x="2278" y="2783"/>
                  </a:lnTo>
                  <a:lnTo>
                    <a:pt x="2285" y="2755"/>
                  </a:lnTo>
                  <a:lnTo>
                    <a:pt x="2292" y="2728"/>
                  </a:lnTo>
                  <a:lnTo>
                    <a:pt x="2301" y="2702"/>
                  </a:lnTo>
                  <a:lnTo>
                    <a:pt x="2311" y="2675"/>
                  </a:lnTo>
                  <a:lnTo>
                    <a:pt x="2323" y="2650"/>
                  </a:lnTo>
                  <a:lnTo>
                    <a:pt x="2335" y="2625"/>
                  </a:lnTo>
                  <a:lnTo>
                    <a:pt x="2349" y="2602"/>
                  </a:lnTo>
                  <a:lnTo>
                    <a:pt x="2364" y="2578"/>
                  </a:lnTo>
                  <a:lnTo>
                    <a:pt x="2380" y="2557"/>
                  </a:lnTo>
                  <a:lnTo>
                    <a:pt x="2397" y="2535"/>
                  </a:lnTo>
                  <a:lnTo>
                    <a:pt x="2415" y="2514"/>
                  </a:lnTo>
                  <a:lnTo>
                    <a:pt x="2434" y="2494"/>
                  </a:lnTo>
                  <a:lnTo>
                    <a:pt x="2454" y="2476"/>
                  </a:lnTo>
                  <a:lnTo>
                    <a:pt x="2475" y="2457"/>
                  </a:lnTo>
                  <a:lnTo>
                    <a:pt x="2496" y="2440"/>
                  </a:lnTo>
                  <a:lnTo>
                    <a:pt x="2518" y="2424"/>
                  </a:lnTo>
                  <a:lnTo>
                    <a:pt x="2542" y="2409"/>
                  </a:lnTo>
                  <a:lnTo>
                    <a:pt x="2566" y="2396"/>
                  </a:lnTo>
                  <a:lnTo>
                    <a:pt x="2590" y="2383"/>
                  </a:lnTo>
                  <a:lnTo>
                    <a:pt x="2615" y="2372"/>
                  </a:lnTo>
                  <a:lnTo>
                    <a:pt x="2642" y="2361"/>
                  </a:lnTo>
                  <a:lnTo>
                    <a:pt x="2668" y="2352"/>
                  </a:lnTo>
                  <a:lnTo>
                    <a:pt x="2695" y="2344"/>
                  </a:lnTo>
                  <a:lnTo>
                    <a:pt x="2723" y="2338"/>
                  </a:lnTo>
                  <a:lnTo>
                    <a:pt x="2751" y="2333"/>
                  </a:lnTo>
                  <a:lnTo>
                    <a:pt x="2780" y="2329"/>
                  </a:lnTo>
                  <a:lnTo>
                    <a:pt x="2810" y="2327"/>
                  </a:lnTo>
                  <a:lnTo>
                    <a:pt x="2838" y="2327"/>
                  </a:lnTo>
                  <a:lnTo>
                    <a:pt x="2868" y="2327"/>
                  </a:lnTo>
                  <a:lnTo>
                    <a:pt x="2897" y="2329"/>
                  </a:lnTo>
                  <a:lnTo>
                    <a:pt x="2926" y="2333"/>
                  </a:lnTo>
                  <a:lnTo>
                    <a:pt x="2953" y="2338"/>
                  </a:lnTo>
                  <a:lnTo>
                    <a:pt x="2981" y="2344"/>
                  </a:lnTo>
                  <a:lnTo>
                    <a:pt x="3008" y="2352"/>
                  </a:lnTo>
                  <a:lnTo>
                    <a:pt x="3035" y="2361"/>
                  </a:lnTo>
                  <a:lnTo>
                    <a:pt x="3061" y="2372"/>
                  </a:lnTo>
                  <a:lnTo>
                    <a:pt x="3086" y="2383"/>
                  </a:lnTo>
                  <a:lnTo>
                    <a:pt x="3111" y="2396"/>
                  </a:lnTo>
                  <a:lnTo>
                    <a:pt x="3135" y="2409"/>
                  </a:lnTo>
                  <a:lnTo>
                    <a:pt x="3158" y="2424"/>
                  </a:lnTo>
                  <a:lnTo>
                    <a:pt x="3181" y="2440"/>
                  </a:lnTo>
                  <a:lnTo>
                    <a:pt x="3201" y="2457"/>
                  </a:lnTo>
                  <a:lnTo>
                    <a:pt x="3223" y="2476"/>
                  </a:lnTo>
                  <a:lnTo>
                    <a:pt x="3243" y="2494"/>
                  </a:lnTo>
                  <a:lnTo>
                    <a:pt x="3262" y="2514"/>
                  </a:lnTo>
                  <a:lnTo>
                    <a:pt x="3279" y="2535"/>
                  </a:lnTo>
                  <a:lnTo>
                    <a:pt x="3296" y="2557"/>
                  </a:lnTo>
                  <a:lnTo>
                    <a:pt x="3312" y="2578"/>
                  </a:lnTo>
                  <a:lnTo>
                    <a:pt x="3327" y="2602"/>
                  </a:lnTo>
                  <a:lnTo>
                    <a:pt x="3341" y="2625"/>
                  </a:lnTo>
                  <a:lnTo>
                    <a:pt x="3353" y="2650"/>
                  </a:lnTo>
                  <a:lnTo>
                    <a:pt x="3365" y="2675"/>
                  </a:lnTo>
                  <a:lnTo>
                    <a:pt x="3375" y="2702"/>
                  </a:lnTo>
                  <a:lnTo>
                    <a:pt x="3384" y="2728"/>
                  </a:lnTo>
                  <a:lnTo>
                    <a:pt x="3392" y="2755"/>
                  </a:lnTo>
                  <a:lnTo>
                    <a:pt x="3398" y="2783"/>
                  </a:lnTo>
                  <a:lnTo>
                    <a:pt x="3404" y="2811"/>
                  </a:lnTo>
                  <a:lnTo>
                    <a:pt x="3407" y="2840"/>
                  </a:lnTo>
                  <a:lnTo>
                    <a:pt x="3409" y="2869"/>
                  </a:lnTo>
                  <a:lnTo>
                    <a:pt x="3409" y="2898"/>
                  </a:lnTo>
                  <a:lnTo>
                    <a:pt x="3409" y="2928"/>
                  </a:lnTo>
                  <a:lnTo>
                    <a:pt x="3407" y="2957"/>
                  </a:lnTo>
                  <a:lnTo>
                    <a:pt x="3404" y="2985"/>
                  </a:lnTo>
                  <a:lnTo>
                    <a:pt x="3398" y="3014"/>
                  </a:lnTo>
                  <a:lnTo>
                    <a:pt x="3392" y="3041"/>
                  </a:lnTo>
                  <a:lnTo>
                    <a:pt x="3384" y="3069"/>
                  </a:lnTo>
                  <a:lnTo>
                    <a:pt x="3375" y="3095"/>
                  </a:lnTo>
                  <a:lnTo>
                    <a:pt x="3365" y="3121"/>
                  </a:lnTo>
                  <a:lnTo>
                    <a:pt x="3353" y="3146"/>
                  </a:lnTo>
                  <a:lnTo>
                    <a:pt x="3341" y="3171"/>
                  </a:lnTo>
                  <a:lnTo>
                    <a:pt x="3327" y="3195"/>
                  </a:lnTo>
                  <a:lnTo>
                    <a:pt x="3312" y="3218"/>
                  </a:lnTo>
                  <a:lnTo>
                    <a:pt x="3296" y="3241"/>
                  </a:lnTo>
                  <a:lnTo>
                    <a:pt x="3279" y="3263"/>
                  </a:lnTo>
                  <a:lnTo>
                    <a:pt x="3262" y="3283"/>
                  </a:lnTo>
                  <a:lnTo>
                    <a:pt x="3243" y="3303"/>
                  </a:lnTo>
                  <a:lnTo>
                    <a:pt x="3223" y="3322"/>
                  </a:lnTo>
                  <a:lnTo>
                    <a:pt x="3201" y="3341"/>
                  </a:lnTo>
                  <a:lnTo>
                    <a:pt x="3181" y="3357"/>
                  </a:lnTo>
                  <a:lnTo>
                    <a:pt x="3158" y="3373"/>
                  </a:lnTo>
                  <a:lnTo>
                    <a:pt x="3135" y="3387"/>
                  </a:lnTo>
                  <a:lnTo>
                    <a:pt x="3111" y="3401"/>
                  </a:lnTo>
                  <a:lnTo>
                    <a:pt x="3086" y="3414"/>
                  </a:lnTo>
                  <a:lnTo>
                    <a:pt x="3061" y="3426"/>
                  </a:lnTo>
                  <a:lnTo>
                    <a:pt x="3035" y="3435"/>
                  </a:lnTo>
                  <a:lnTo>
                    <a:pt x="3008" y="3445"/>
                  </a:lnTo>
                  <a:lnTo>
                    <a:pt x="2981" y="3453"/>
                  </a:lnTo>
                  <a:lnTo>
                    <a:pt x="2953" y="3459"/>
                  </a:lnTo>
                  <a:lnTo>
                    <a:pt x="2926" y="3464"/>
                  </a:lnTo>
                  <a:lnTo>
                    <a:pt x="2897" y="3467"/>
                  </a:lnTo>
                  <a:lnTo>
                    <a:pt x="2868" y="3470"/>
                  </a:lnTo>
                  <a:lnTo>
                    <a:pt x="2838" y="3471"/>
                  </a:lnTo>
                  <a:close/>
                  <a:moveTo>
                    <a:pt x="2838" y="1969"/>
                  </a:moveTo>
                  <a:lnTo>
                    <a:pt x="2838" y="1969"/>
                  </a:lnTo>
                  <a:lnTo>
                    <a:pt x="2810" y="1969"/>
                  </a:lnTo>
                  <a:lnTo>
                    <a:pt x="2780" y="1967"/>
                  </a:lnTo>
                  <a:lnTo>
                    <a:pt x="2751" y="1962"/>
                  </a:lnTo>
                  <a:lnTo>
                    <a:pt x="2723" y="1958"/>
                  </a:lnTo>
                  <a:lnTo>
                    <a:pt x="2695" y="1951"/>
                  </a:lnTo>
                  <a:lnTo>
                    <a:pt x="2668" y="1944"/>
                  </a:lnTo>
                  <a:lnTo>
                    <a:pt x="2642" y="1935"/>
                  </a:lnTo>
                  <a:lnTo>
                    <a:pt x="2615" y="1925"/>
                  </a:lnTo>
                  <a:lnTo>
                    <a:pt x="2590" y="1913"/>
                  </a:lnTo>
                  <a:lnTo>
                    <a:pt x="2566" y="1901"/>
                  </a:lnTo>
                  <a:lnTo>
                    <a:pt x="2542" y="1887"/>
                  </a:lnTo>
                  <a:lnTo>
                    <a:pt x="2518" y="1872"/>
                  </a:lnTo>
                  <a:lnTo>
                    <a:pt x="2496" y="1856"/>
                  </a:lnTo>
                  <a:lnTo>
                    <a:pt x="2475" y="1839"/>
                  </a:lnTo>
                  <a:lnTo>
                    <a:pt x="2454" y="1821"/>
                  </a:lnTo>
                  <a:lnTo>
                    <a:pt x="2434" y="1802"/>
                  </a:lnTo>
                  <a:lnTo>
                    <a:pt x="2415" y="1782"/>
                  </a:lnTo>
                  <a:lnTo>
                    <a:pt x="2397" y="1761"/>
                  </a:lnTo>
                  <a:lnTo>
                    <a:pt x="2380" y="1740"/>
                  </a:lnTo>
                  <a:lnTo>
                    <a:pt x="2364" y="1717"/>
                  </a:lnTo>
                  <a:lnTo>
                    <a:pt x="2349" y="1694"/>
                  </a:lnTo>
                  <a:lnTo>
                    <a:pt x="2335" y="1670"/>
                  </a:lnTo>
                  <a:lnTo>
                    <a:pt x="2323" y="1646"/>
                  </a:lnTo>
                  <a:lnTo>
                    <a:pt x="2311" y="1620"/>
                  </a:lnTo>
                  <a:lnTo>
                    <a:pt x="2301" y="1595"/>
                  </a:lnTo>
                  <a:lnTo>
                    <a:pt x="2292" y="1567"/>
                  </a:lnTo>
                  <a:lnTo>
                    <a:pt x="2285" y="1541"/>
                  </a:lnTo>
                  <a:lnTo>
                    <a:pt x="2278" y="1512"/>
                  </a:lnTo>
                  <a:lnTo>
                    <a:pt x="2274" y="1485"/>
                  </a:lnTo>
                  <a:lnTo>
                    <a:pt x="2270" y="1456"/>
                  </a:lnTo>
                  <a:lnTo>
                    <a:pt x="2268" y="1427"/>
                  </a:lnTo>
                  <a:lnTo>
                    <a:pt x="2267" y="1397"/>
                  </a:lnTo>
                  <a:lnTo>
                    <a:pt x="2268" y="1368"/>
                  </a:lnTo>
                  <a:lnTo>
                    <a:pt x="2270" y="1339"/>
                  </a:lnTo>
                  <a:lnTo>
                    <a:pt x="2274" y="1310"/>
                  </a:lnTo>
                  <a:lnTo>
                    <a:pt x="2278" y="1283"/>
                  </a:lnTo>
                  <a:lnTo>
                    <a:pt x="2285" y="1255"/>
                  </a:lnTo>
                  <a:lnTo>
                    <a:pt x="2292" y="1228"/>
                  </a:lnTo>
                  <a:lnTo>
                    <a:pt x="2301" y="1201"/>
                  </a:lnTo>
                  <a:lnTo>
                    <a:pt x="2311" y="1175"/>
                  </a:lnTo>
                  <a:lnTo>
                    <a:pt x="2323" y="1150"/>
                  </a:lnTo>
                  <a:lnTo>
                    <a:pt x="2335" y="1125"/>
                  </a:lnTo>
                  <a:lnTo>
                    <a:pt x="2349" y="1101"/>
                  </a:lnTo>
                  <a:lnTo>
                    <a:pt x="2364" y="1078"/>
                  </a:lnTo>
                  <a:lnTo>
                    <a:pt x="2380" y="1055"/>
                  </a:lnTo>
                  <a:lnTo>
                    <a:pt x="2397" y="1033"/>
                  </a:lnTo>
                  <a:lnTo>
                    <a:pt x="2415" y="1013"/>
                  </a:lnTo>
                  <a:lnTo>
                    <a:pt x="2434" y="993"/>
                  </a:lnTo>
                  <a:lnTo>
                    <a:pt x="2454" y="974"/>
                  </a:lnTo>
                  <a:lnTo>
                    <a:pt x="2475" y="957"/>
                  </a:lnTo>
                  <a:lnTo>
                    <a:pt x="2496" y="940"/>
                  </a:lnTo>
                  <a:lnTo>
                    <a:pt x="2518" y="924"/>
                  </a:lnTo>
                  <a:lnTo>
                    <a:pt x="2542" y="909"/>
                  </a:lnTo>
                  <a:lnTo>
                    <a:pt x="2566" y="895"/>
                  </a:lnTo>
                  <a:lnTo>
                    <a:pt x="2590" y="883"/>
                  </a:lnTo>
                  <a:lnTo>
                    <a:pt x="2615" y="871"/>
                  </a:lnTo>
                  <a:lnTo>
                    <a:pt x="2642" y="861"/>
                  </a:lnTo>
                  <a:lnTo>
                    <a:pt x="2668" y="852"/>
                  </a:lnTo>
                  <a:lnTo>
                    <a:pt x="2695" y="844"/>
                  </a:lnTo>
                  <a:lnTo>
                    <a:pt x="2723" y="838"/>
                  </a:lnTo>
                  <a:lnTo>
                    <a:pt x="2751" y="832"/>
                  </a:lnTo>
                  <a:lnTo>
                    <a:pt x="2780" y="829"/>
                  </a:lnTo>
                  <a:lnTo>
                    <a:pt x="2810" y="827"/>
                  </a:lnTo>
                  <a:lnTo>
                    <a:pt x="2838" y="825"/>
                  </a:lnTo>
                  <a:lnTo>
                    <a:pt x="2868" y="827"/>
                  </a:lnTo>
                  <a:lnTo>
                    <a:pt x="2897" y="829"/>
                  </a:lnTo>
                  <a:lnTo>
                    <a:pt x="2926" y="832"/>
                  </a:lnTo>
                  <a:lnTo>
                    <a:pt x="2953" y="838"/>
                  </a:lnTo>
                  <a:lnTo>
                    <a:pt x="2981" y="844"/>
                  </a:lnTo>
                  <a:lnTo>
                    <a:pt x="3008" y="852"/>
                  </a:lnTo>
                  <a:lnTo>
                    <a:pt x="3035" y="861"/>
                  </a:lnTo>
                  <a:lnTo>
                    <a:pt x="3061" y="871"/>
                  </a:lnTo>
                  <a:lnTo>
                    <a:pt x="3086" y="883"/>
                  </a:lnTo>
                  <a:lnTo>
                    <a:pt x="3111" y="895"/>
                  </a:lnTo>
                  <a:lnTo>
                    <a:pt x="3135" y="909"/>
                  </a:lnTo>
                  <a:lnTo>
                    <a:pt x="3158" y="924"/>
                  </a:lnTo>
                  <a:lnTo>
                    <a:pt x="3181" y="940"/>
                  </a:lnTo>
                  <a:lnTo>
                    <a:pt x="3201" y="957"/>
                  </a:lnTo>
                  <a:lnTo>
                    <a:pt x="3223" y="974"/>
                  </a:lnTo>
                  <a:lnTo>
                    <a:pt x="3243" y="993"/>
                  </a:lnTo>
                  <a:lnTo>
                    <a:pt x="3262" y="1013"/>
                  </a:lnTo>
                  <a:lnTo>
                    <a:pt x="3279" y="1033"/>
                  </a:lnTo>
                  <a:lnTo>
                    <a:pt x="3296" y="1055"/>
                  </a:lnTo>
                  <a:lnTo>
                    <a:pt x="3312" y="1078"/>
                  </a:lnTo>
                  <a:lnTo>
                    <a:pt x="3327" y="1101"/>
                  </a:lnTo>
                  <a:lnTo>
                    <a:pt x="3341" y="1125"/>
                  </a:lnTo>
                  <a:lnTo>
                    <a:pt x="3353" y="1150"/>
                  </a:lnTo>
                  <a:lnTo>
                    <a:pt x="3365" y="1175"/>
                  </a:lnTo>
                  <a:lnTo>
                    <a:pt x="3375" y="1201"/>
                  </a:lnTo>
                  <a:lnTo>
                    <a:pt x="3384" y="1228"/>
                  </a:lnTo>
                  <a:lnTo>
                    <a:pt x="3392" y="1255"/>
                  </a:lnTo>
                  <a:lnTo>
                    <a:pt x="3398" y="1283"/>
                  </a:lnTo>
                  <a:lnTo>
                    <a:pt x="3404" y="1310"/>
                  </a:lnTo>
                  <a:lnTo>
                    <a:pt x="3407" y="1339"/>
                  </a:lnTo>
                  <a:lnTo>
                    <a:pt x="3409" y="1368"/>
                  </a:lnTo>
                  <a:lnTo>
                    <a:pt x="3409" y="1397"/>
                  </a:lnTo>
                  <a:lnTo>
                    <a:pt x="3409" y="1427"/>
                  </a:lnTo>
                  <a:lnTo>
                    <a:pt x="3407" y="1456"/>
                  </a:lnTo>
                  <a:lnTo>
                    <a:pt x="3404" y="1485"/>
                  </a:lnTo>
                  <a:lnTo>
                    <a:pt x="3398" y="1512"/>
                  </a:lnTo>
                  <a:lnTo>
                    <a:pt x="3392" y="1541"/>
                  </a:lnTo>
                  <a:lnTo>
                    <a:pt x="3384" y="1567"/>
                  </a:lnTo>
                  <a:lnTo>
                    <a:pt x="3375" y="1595"/>
                  </a:lnTo>
                  <a:lnTo>
                    <a:pt x="3365" y="1620"/>
                  </a:lnTo>
                  <a:lnTo>
                    <a:pt x="3353" y="1646"/>
                  </a:lnTo>
                  <a:lnTo>
                    <a:pt x="3341" y="1670"/>
                  </a:lnTo>
                  <a:lnTo>
                    <a:pt x="3327" y="1694"/>
                  </a:lnTo>
                  <a:lnTo>
                    <a:pt x="3312" y="1717"/>
                  </a:lnTo>
                  <a:lnTo>
                    <a:pt x="3296" y="1740"/>
                  </a:lnTo>
                  <a:lnTo>
                    <a:pt x="3279" y="1761"/>
                  </a:lnTo>
                  <a:lnTo>
                    <a:pt x="3262" y="1782"/>
                  </a:lnTo>
                  <a:lnTo>
                    <a:pt x="3243" y="1802"/>
                  </a:lnTo>
                  <a:lnTo>
                    <a:pt x="3223" y="1821"/>
                  </a:lnTo>
                  <a:lnTo>
                    <a:pt x="3201" y="1839"/>
                  </a:lnTo>
                  <a:lnTo>
                    <a:pt x="3181" y="1856"/>
                  </a:lnTo>
                  <a:lnTo>
                    <a:pt x="3158" y="1872"/>
                  </a:lnTo>
                  <a:lnTo>
                    <a:pt x="3135" y="1887"/>
                  </a:lnTo>
                  <a:lnTo>
                    <a:pt x="3111" y="1901"/>
                  </a:lnTo>
                  <a:lnTo>
                    <a:pt x="3086" y="1913"/>
                  </a:lnTo>
                  <a:lnTo>
                    <a:pt x="3061" y="1925"/>
                  </a:lnTo>
                  <a:lnTo>
                    <a:pt x="3035" y="1935"/>
                  </a:lnTo>
                  <a:lnTo>
                    <a:pt x="3008" y="1944"/>
                  </a:lnTo>
                  <a:lnTo>
                    <a:pt x="2981" y="1951"/>
                  </a:lnTo>
                  <a:lnTo>
                    <a:pt x="2953" y="1958"/>
                  </a:lnTo>
                  <a:lnTo>
                    <a:pt x="2926" y="1962"/>
                  </a:lnTo>
                  <a:lnTo>
                    <a:pt x="2897" y="1967"/>
                  </a:lnTo>
                  <a:lnTo>
                    <a:pt x="2868" y="1969"/>
                  </a:lnTo>
                  <a:lnTo>
                    <a:pt x="2838" y="1969"/>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3039287486"/>
      </p:ext>
    </p:extLst>
  </p:cSld>
  <p:clrMapOvr>
    <a:masterClrMapping/>
  </p:clrMapOvr>
  <mc:AlternateContent xmlns:mc="http://schemas.openxmlformats.org/markup-compatibility/2006" xmlns:p14="http://schemas.microsoft.com/office/powerpoint/2010/main">
    <mc:Choice Requires="p14">
      <p:transition spd="slow" p14:dur="800" advClick="0" advTm="0">
        <p14:flythrough dir="out"/>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250" fill="hold"/>
                                            <p:tgtEl>
                                              <p:spTgt spid="18"/>
                                            </p:tgtEl>
                                            <p:attrNameLst>
                                              <p:attrName>ppt_w</p:attrName>
                                            </p:attrNameLst>
                                          </p:cBhvr>
                                          <p:tavLst>
                                            <p:tav tm="0">
                                              <p:val>
                                                <p:fltVal val="0"/>
                                              </p:val>
                                            </p:tav>
                                            <p:tav tm="100000">
                                              <p:val>
                                                <p:strVal val="#ppt_w"/>
                                              </p:val>
                                            </p:tav>
                                          </p:tavLst>
                                        </p:anim>
                                        <p:anim calcmode="lin" valueType="num">
                                          <p:cBhvr>
                                            <p:cTn id="8" dur="1250" fill="hold"/>
                                            <p:tgtEl>
                                              <p:spTgt spid="18"/>
                                            </p:tgtEl>
                                            <p:attrNameLst>
                                              <p:attrName>ppt_h</p:attrName>
                                            </p:attrNameLst>
                                          </p:cBhvr>
                                          <p:tavLst>
                                            <p:tav tm="0">
                                              <p:val>
                                                <p:fltVal val="0"/>
                                              </p:val>
                                            </p:tav>
                                            <p:tav tm="100000">
                                              <p:val>
                                                <p:strVal val="#ppt_h"/>
                                              </p:val>
                                            </p:tav>
                                          </p:tavLst>
                                        </p:anim>
                                        <p:animEffect transition="in" filter="fade">
                                          <p:cBhvr>
                                            <p:cTn id="9" dur="1250"/>
                                            <p:tgtEl>
                                              <p:spTgt spid="18"/>
                                            </p:tgtEl>
                                          </p:cBhvr>
                                        </p:animEffect>
                                      </p:childTnLst>
                                    </p:cTn>
                                  </p:par>
                                  <p:par>
                                    <p:cTn id="10" presetID="53" presetClass="entr" presetSubtype="16"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250" fill="hold"/>
                                            <p:tgtEl>
                                              <p:spTgt spid="21"/>
                                            </p:tgtEl>
                                            <p:attrNameLst>
                                              <p:attrName>ppt_w</p:attrName>
                                            </p:attrNameLst>
                                          </p:cBhvr>
                                          <p:tavLst>
                                            <p:tav tm="0">
                                              <p:val>
                                                <p:fltVal val="0"/>
                                              </p:val>
                                            </p:tav>
                                            <p:tav tm="100000">
                                              <p:val>
                                                <p:strVal val="#ppt_w"/>
                                              </p:val>
                                            </p:tav>
                                          </p:tavLst>
                                        </p:anim>
                                        <p:anim calcmode="lin" valueType="num">
                                          <p:cBhvr>
                                            <p:cTn id="13" dur="1250" fill="hold"/>
                                            <p:tgtEl>
                                              <p:spTgt spid="21"/>
                                            </p:tgtEl>
                                            <p:attrNameLst>
                                              <p:attrName>ppt_h</p:attrName>
                                            </p:attrNameLst>
                                          </p:cBhvr>
                                          <p:tavLst>
                                            <p:tav tm="0">
                                              <p:val>
                                                <p:fltVal val="0"/>
                                              </p:val>
                                            </p:tav>
                                            <p:tav tm="100000">
                                              <p:val>
                                                <p:strVal val="#ppt_h"/>
                                              </p:val>
                                            </p:tav>
                                          </p:tavLst>
                                        </p:anim>
                                        <p:animEffect transition="in" filter="fade">
                                          <p:cBhvr>
                                            <p:cTn id="14" dur="1250"/>
                                            <p:tgtEl>
                                              <p:spTgt spid="21"/>
                                            </p:tgtEl>
                                          </p:cBhvr>
                                        </p:animEffect>
                                      </p:childTnLst>
                                    </p:cTn>
                                  </p:par>
                                  <p:par>
                                    <p:cTn id="15" presetID="53" presetClass="entr" presetSubtype="16"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1250" fill="hold"/>
                                            <p:tgtEl>
                                              <p:spTgt spid="24"/>
                                            </p:tgtEl>
                                            <p:attrNameLst>
                                              <p:attrName>ppt_w</p:attrName>
                                            </p:attrNameLst>
                                          </p:cBhvr>
                                          <p:tavLst>
                                            <p:tav tm="0">
                                              <p:val>
                                                <p:fltVal val="0"/>
                                              </p:val>
                                            </p:tav>
                                            <p:tav tm="100000">
                                              <p:val>
                                                <p:strVal val="#ppt_w"/>
                                              </p:val>
                                            </p:tav>
                                          </p:tavLst>
                                        </p:anim>
                                        <p:anim calcmode="lin" valueType="num">
                                          <p:cBhvr>
                                            <p:cTn id="18" dur="1250" fill="hold"/>
                                            <p:tgtEl>
                                              <p:spTgt spid="24"/>
                                            </p:tgtEl>
                                            <p:attrNameLst>
                                              <p:attrName>ppt_h</p:attrName>
                                            </p:attrNameLst>
                                          </p:cBhvr>
                                          <p:tavLst>
                                            <p:tav tm="0">
                                              <p:val>
                                                <p:fltVal val="0"/>
                                              </p:val>
                                            </p:tav>
                                            <p:tav tm="100000">
                                              <p:val>
                                                <p:strVal val="#ppt_h"/>
                                              </p:val>
                                            </p:tav>
                                          </p:tavLst>
                                        </p:anim>
                                        <p:animEffect transition="in" filter="fade">
                                          <p:cBhvr>
                                            <p:cTn id="19" dur="1250"/>
                                            <p:tgtEl>
                                              <p:spTgt spid="2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2000"/>
                                            <p:tgtEl>
                                              <p:spTgt spid="10"/>
                                            </p:tgtEl>
                                          </p:cBhvr>
                                        </p:animEffect>
                                      </p:childTnLst>
                                    </p:cTn>
                                  </p:par>
                                  <p:par>
                                    <p:cTn id="23" presetID="56" presetClass="path" presetSubtype="0" accel="50000" decel="50000" fill="hold" nodeType="withEffect">
                                      <p:stCondLst>
                                        <p:cond delay="0"/>
                                      </p:stCondLst>
                                      <p:childTnLst>
                                        <p:animMotion origin="layout" path="M 0.00182 3.7037E-6 L 0.25417 -0.30394 " pathEditMode="relative" rAng="0" ptsTypes="AA">
                                          <p:cBhvr>
                                            <p:cTn id="24" dur="2000" fill="hold"/>
                                            <p:tgtEl>
                                              <p:spTgt spid="18"/>
                                            </p:tgtEl>
                                            <p:attrNameLst>
                                              <p:attrName>ppt_x</p:attrName>
                                              <p:attrName>ppt_y</p:attrName>
                                            </p:attrNameLst>
                                          </p:cBhvr>
                                          <p:rCtr x="12617" y="-15208"/>
                                        </p:animMotion>
                                      </p:childTnLst>
                                    </p:cTn>
                                  </p:par>
                                  <p:par>
                                    <p:cTn id="25" presetID="49" presetClass="path" presetSubtype="0" accel="50000" decel="50000" fill="hold" nodeType="withEffect">
                                      <p:stCondLst>
                                        <p:cond delay="0"/>
                                      </p:stCondLst>
                                      <p:childTnLst>
                                        <p:animMotion origin="layout" path="M 0.00364 -0.00648 L 0.28125 0.19583 " pathEditMode="relative" rAng="0" ptsTypes="AA">
                                          <p:cBhvr>
                                            <p:cTn id="26" dur="2000" fill="hold"/>
                                            <p:tgtEl>
                                              <p:spTgt spid="21"/>
                                            </p:tgtEl>
                                            <p:attrNameLst>
                                              <p:attrName>ppt_x</p:attrName>
                                              <p:attrName>ppt_y</p:attrName>
                                            </p:attrNameLst>
                                          </p:cBhvr>
                                          <p:rCtr x="13880" y="10116"/>
                                        </p:animMotion>
                                      </p:childTnLst>
                                    </p:cTn>
                                  </p:par>
                                  <p:par>
                                    <p:cTn id="27" presetID="56" presetClass="path" presetSubtype="0" accel="50000" decel="50000" fill="hold" nodeType="withEffect">
                                      <p:stCondLst>
                                        <p:cond delay="0"/>
                                      </p:stCondLst>
                                      <p:childTnLst>
                                        <p:animMotion origin="layout" path="M -2.08333E-6 -0.00324 L 0.30938 -0.19792 " pathEditMode="relative" rAng="0" ptsTypes="AA">
                                          <p:cBhvr>
                                            <p:cTn id="28" dur="2000" fill="hold"/>
                                            <p:tgtEl>
                                              <p:spTgt spid="24"/>
                                            </p:tgtEl>
                                            <p:attrNameLst>
                                              <p:attrName>ppt_x</p:attrName>
                                              <p:attrName>ppt_y</p:attrName>
                                            </p:attrNameLst>
                                          </p:cBhvr>
                                          <p:rCtr x="15469" y="-9745"/>
                                        </p:animMotion>
                                      </p:childTnLst>
                                    </p:cTn>
                                  </p:par>
                                  <p:par>
                                    <p:cTn id="29" presetID="50" presetClass="entr" presetSubtype="0" decel="10000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1000" fill="hold"/>
                                            <p:tgtEl>
                                              <p:spTgt spid="4"/>
                                            </p:tgtEl>
                                            <p:attrNameLst>
                                              <p:attrName>ppt_w</p:attrName>
                                            </p:attrNameLst>
                                          </p:cBhvr>
                                          <p:tavLst>
                                            <p:tav tm="0">
                                              <p:val>
                                                <p:strVal val="#ppt_w+.3"/>
                                              </p:val>
                                            </p:tav>
                                            <p:tav tm="100000">
                                              <p:val>
                                                <p:strVal val="#ppt_w"/>
                                              </p:val>
                                            </p:tav>
                                          </p:tavLst>
                                        </p:anim>
                                        <p:anim calcmode="lin" valueType="num">
                                          <p:cBhvr>
                                            <p:cTn id="32" dur="1000" fill="hold"/>
                                            <p:tgtEl>
                                              <p:spTgt spid="4"/>
                                            </p:tgtEl>
                                            <p:attrNameLst>
                                              <p:attrName>ppt_h</p:attrName>
                                            </p:attrNameLst>
                                          </p:cBhvr>
                                          <p:tavLst>
                                            <p:tav tm="0">
                                              <p:val>
                                                <p:strVal val="#ppt_h"/>
                                              </p:val>
                                            </p:tav>
                                            <p:tav tm="100000">
                                              <p:val>
                                                <p:strVal val="#ppt_h"/>
                                              </p:val>
                                            </p:tav>
                                          </p:tavLst>
                                        </p:anim>
                                        <p:animEffect transition="in" filter="fade">
                                          <p:cBhvr>
                                            <p:cTn id="33" dur="1000"/>
                                            <p:tgtEl>
                                              <p:spTgt spid="4"/>
                                            </p:tgtEl>
                                          </p:cBhvr>
                                        </p:animEffect>
                                      </p:childTnLst>
                                    </p:cTn>
                                  </p:par>
                                  <p:par>
                                    <p:cTn id="34" presetID="2" presetClass="entr" presetSubtype="2" accel="48000" fill="hold" grpId="0" nodeType="withEffect" p14:presetBounceEnd="28000">
                                      <p:stCondLst>
                                        <p:cond delay="250"/>
                                      </p:stCondLst>
                                      <p:childTnLst>
                                        <p:set>
                                          <p:cBhvr>
                                            <p:cTn id="35" dur="1" fill="hold">
                                              <p:stCondLst>
                                                <p:cond delay="0"/>
                                              </p:stCondLst>
                                            </p:cTn>
                                            <p:tgtEl>
                                              <p:spTgt spid="2"/>
                                            </p:tgtEl>
                                            <p:attrNameLst>
                                              <p:attrName>style.visibility</p:attrName>
                                            </p:attrNameLst>
                                          </p:cBhvr>
                                          <p:to>
                                            <p:strVal val="visible"/>
                                          </p:to>
                                        </p:set>
                                        <p:anim calcmode="lin" valueType="num" p14:bounceEnd="28000">
                                          <p:cBhvr additive="base">
                                            <p:cTn id="36" dur="1000" fill="hold"/>
                                            <p:tgtEl>
                                              <p:spTgt spid="2"/>
                                            </p:tgtEl>
                                            <p:attrNameLst>
                                              <p:attrName>ppt_x</p:attrName>
                                            </p:attrNameLst>
                                          </p:cBhvr>
                                          <p:tavLst>
                                            <p:tav tm="0">
                                              <p:val>
                                                <p:strVal val="1+#ppt_w/2"/>
                                              </p:val>
                                            </p:tav>
                                            <p:tav tm="100000">
                                              <p:val>
                                                <p:strVal val="#ppt_x"/>
                                              </p:val>
                                            </p:tav>
                                          </p:tavLst>
                                        </p:anim>
                                        <p:anim calcmode="lin" valueType="num" p14:bounceEnd="28000">
                                          <p:cBhvr additive="base">
                                            <p:cTn id="37" dur="1000" fill="hold"/>
                                            <p:tgtEl>
                                              <p:spTgt spid="2"/>
                                            </p:tgtEl>
                                            <p:attrNameLst>
                                              <p:attrName>ppt_y</p:attrName>
                                            </p:attrNameLst>
                                          </p:cBhvr>
                                          <p:tavLst>
                                            <p:tav tm="0">
                                              <p:val>
                                                <p:strVal val="#ppt_y"/>
                                              </p:val>
                                            </p:tav>
                                            <p:tav tm="100000">
                                              <p:val>
                                                <p:strVal val="#ppt_y"/>
                                              </p:val>
                                            </p:tav>
                                          </p:tavLst>
                                        </p:anim>
                                      </p:childTnLst>
                                    </p:cTn>
                                  </p:par>
                                  <p:par>
                                    <p:cTn id="38" presetID="10" presetClass="entr" presetSubtype="0" fill="hold" grpId="0" nodeType="withEffect">
                                      <p:stCondLst>
                                        <p:cond delay="110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par>
                                    <p:cTn id="41" presetID="10" presetClass="entr" presetSubtype="0" fill="hold" grpId="0" nodeType="withEffect">
                                      <p:stCondLst>
                                        <p:cond delay="140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10" presetClass="entr" presetSubtype="0" fill="hold" grpId="0" nodeType="withEffect">
                                      <p:stCondLst>
                                        <p:cond delay="160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250" fill="hold"/>
                                            <p:tgtEl>
                                              <p:spTgt spid="18"/>
                                            </p:tgtEl>
                                            <p:attrNameLst>
                                              <p:attrName>ppt_w</p:attrName>
                                            </p:attrNameLst>
                                          </p:cBhvr>
                                          <p:tavLst>
                                            <p:tav tm="0">
                                              <p:val>
                                                <p:fltVal val="0"/>
                                              </p:val>
                                            </p:tav>
                                            <p:tav tm="100000">
                                              <p:val>
                                                <p:strVal val="#ppt_w"/>
                                              </p:val>
                                            </p:tav>
                                          </p:tavLst>
                                        </p:anim>
                                        <p:anim calcmode="lin" valueType="num">
                                          <p:cBhvr>
                                            <p:cTn id="8" dur="1250" fill="hold"/>
                                            <p:tgtEl>
                                              <p:spTgt spid="18"/>
                                            </p:tgtEl>
                                            <p:attrNameLst>
                                              <p:attrName>ppt_h</p:attrName>
                                            </p:attrNameLst>
                                          </p:cBhvr>
                                          <p:tavLst>
                                            <p:tav tm="0">
                                              <p:val>
                                                <p:fltVal val="0"/>
                                              </p:val>
                                            </p:tav>
                                            <p:tav tm="100000">
                                              <p:val>
                                                <p:strVal val="#ppt_h"/>
                                              </p:val>
                                            </p:tav>
                                          </p:tavLst>
                                        </p:anim>
                                        <p:animEffect transition="in" filter="fade">
                                          <p:cBhvr>
                                            <p:cTn id="9" dur="1250"/>
                                            <p:tgtEl>
                                              <p:spTgt spid="18"/>
                                            </p:tgtEl>
                                          </p:cBhvr>
                                        </p:animEffect>
                                      </p:childTnLst>
                                    </p:cTn>
                                  </p:par>
                                  <p:par>
                                    <p:cTn id="10" presetID="53" presetClass="entr" presetSubtype="16"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250" fill="hold"/>
                                            <p:tgtEl>
                                              <p:spTgt spid="21"/>
                                            </p:tgtEl>
                                            <p:attrNameLst>
                                              <p:attrName>ppt_w</p:attrName>
                                            </p:attrNameLst>
                                          </p:cBhvr>
                                          <p:tavLst>
                                            <p:tav tm="0">
                                              <p:val>
                                                <p:fltVal val="0"/>
                                              </p:val>
                                            </p:tav>
                                            <p:tav tm="100000">
                                              <p:val>
                                                <p:strVal val="#ppt_w"/>
                                              </p:val>
                                            </p:tav>
                                          </p:tavLst>
                                        </p:anim>
                                        <p:anim calcmode="lin" valueType="num">
                                          <p:cBhvr>
                                            <p:cTn id="13" dur="1250" fill="hold"/>
                                            <p:tgtEl>
                                              <p:spTgt spid="21"/>
                                            </p:tgtEl>
                                            <p:attrNameLst>
                                              <p:attrName>ppt_h</p:attrName>
                                            </p:attrNameLst>
                                          </p:cBhvr>
                                          <p:tavLst>
                                            <p:tav tm="0">
                                              <p:val>
                                                <p:fltVal val="0"/>
                                              </p:val>
                                            </p:tav>
                                            <p:tav tm="100000">
                                              <p:val>
                                                <p:strVal val="#ppt_h"/>
                                              </p:val>
                                            </p:tav>
                                          </p:tavLst>
                                        </p:anim>
                                        <p:animEffect transition="in" filter="fade">
                                          <p:cBhvr>
                                            <p:cTn id="14" dur="1250"/>
                                            <p:tgtEl>
                                              <p:spTgt spid="21"/>
                                            </p:tgtEl>
                                          </p:cBhvr>
                                        </p:animEffect>
                                      </p:childTnLst>
                                    </p:cTn>
                                  </p:par>
                                  <p:par>
                                    <p:cTn id="15" presetID="53" presetClass="entr" presetSubtype="16"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1250" fill="hold"/>
                                            <p:tgtEl>
                                              <p:spTgt spid="24"/>
                                            </p:tgtEl>
                                            <p:attrNameLst>
                                              <p:attrName>ppt_w</p:attrName>
                                            </p:attrNameLst>
                                          </p:cBhvr>
                                          <p:tavLst>
                                            <p:tav tm="0">
                                              <p:val>
                                                <p:fltVal val="0"/>
                                              </p:val>
                                            </p:tav>
                                            <p:tav tm="100000">
                                              <p:val>
                                                <p:strVal val="#ppt_w"/>
                                              </p:val>
                                            </p:tav>
                                          </p:tavLst>
                                        </p:anim>
                                        <p:anim calcmode="lin" valueType="num">
                                          <p:cBhvr>
                                            <p:cTn id="18" dur="1250" fill="hold"/>
                                            <p:tgtEl>
                                              <p:spTgt spid="24"/>
                                            </p:tgtEl>
                                            <p:attrNameLst>
                                              <p:attrName>ppt_h</p:attrName>
                                            </p:attrNameLst>
                                          </p:cBhvr>
                                          <p:tavLst>
                                            <p:tav tm="0">
                                              <p:val>
                                                <p:fltVal val="0"/>
                                              </p:val>
                                            </p:tav>
                                            <p:tav tm="100000">
                                              <p:val>
                                                <p:strVal val="#ppt_h"/>
                                              </p:val>
                                            </p:tav>
                                          </p:tavLst>
                                        </p:anim>
                                        <p:animEffect transition="in" filter="fade">
                                          <p:cBhvr>
                                            <p:cTn id="19" dur="1250"/>
                                            <p:tgtEl>
                                              <p:spTgt spid="2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2000"/>
                                            <p:tgtEl>
                                              <p:spTgt spid="10"/>
                                            </p:tgtEl>
                                          </p:cBhvr>
                                        </p:animEffect>
                                      </p:childTnLst>
                                    </p:cTn>
                                  </p:par>
                                  <p:par>
                                    <p:cTn id="23" presetID="56" presetClass="path" presetSubtype="0" accel="50000" decel="50000" fill="hold" nodeType="withEffect">
                                      <p:stCondLst>
                                        <p:cond delay="0"/>
                                      </p:stCondLst>
                                      <p:childTnLst>
                                        <p:animMotion origin="layout" path="M 0.00182 3.7037E-6 L 0.25417 -0.30394 " pathEditMode="relative" rAng="0" ptsTypes="AA">
                                          <p:cBhvr>
                                            <p:cTn id="24" dur="2000" fill="hold"/>
                                            <p:tgtEl>
                                              <p:spTgt spid="18"/>
                                            </p:tgtEl>
                                            <p:attrNameLst>
                                              <p:attrName>ppt_x</p:attrName>
                                              <p:attrName>ppt_y</p:attrName>
                                            </p:attrNameLst>
                                          </p:cBhvr>
                                          <p:rCtr x="12617" y="-15208"/>
                                        </p:animMotion>
                                      </p:childTnLst>
                                    </p:cTn>
                                  </p:par>
                                  <p:par>
                                    <p:cTn id="25" presetID="49" presetClass="path" presetSubtype="0" accel="50000" decel="50000" fill="hold" nodeType="withEffect">
                                      <p:stCondLst>
                                        <p:cond delay="0"/>
                                      </p:stCondLst>
                                      <p:childTnLst>
                                        <p:animMotion origin="layout" path="M 0.00364 -0.00648 L 0.28125 0.19583 " pathEditMode="relative" rAng="0" ptsTypes="AA">
                                          <p:cBhvr>
                                            <p:cTn id="26" dur="2000" fill="hold"/>
                                            <p:tgtEl>
                                              <p:spTgt spid="21"/>
                                            </p:tgtEl>
                                            <p:attrNameLst>
                                              <p:attrName>ppt_x</p:attrName>
                                              <p:attrName>ppt_y</p:attrName>
                                            </p:attrNameLst>
                                          </p:cBhvr>
                                          <p:rCtr x="13880" y="10116"/>
                                        </p:animMotion>
                                      </p:childTnLst>
                                    </p:cTn>
                                  </p:par>
                                  <p:par>
                                    <p:cTn id="27" presetID="56" presetClass="path" presetSubtype="0" accel="50000" decel="50000" fill="hold" nodeType="withEffect">
                                      <p:stCondLst>
                                        <p:cond delay="0"/>
                                      </p:stCondLst>
                                      <p:childTnLst>
                                        <p:animMotion origin="layout" path="M -2.08333E-6 -0.00324 L 0.30938 -0.19792 " pathEditMode="relative" rAng="0" ptsTypes="AA">
                                          <p:cBhvr>
                                            <p:cTn id="28" dur="2000" fill="hold"/>
                                            <p:tgtEl>
                                              <p:spTgt spid="24"/>
                                            </p:tgtEl>
                                            <p:attrNameLst>
                                              <p:attrName>ppt_x</p:attrName>
                                              <p:attrName>ppt_y</p:attrName>
                                            </p:attrNameLst>
                                          </p:cBhvr>
                                          <p:rCtr x="15469" y="-9745"/>
                                        </p:animMotion>
                                      </p:childTnLst>
                                    </p:cTn>
                                  </p:par>
                                  <p:par>
                                    <p:cTn id="29" presetID="50" presetClass="entr" presetSubtype="0" decel="10000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1000" fill="hold"/>
                                            <p:tgtEl>
                                              <p:spTgt spid="4"/>
                                            </p:tgtEl>
                                            <p:attrNameLst>
                                              <p:attrName>ppt_w</p:attrName>
                                            </p:attrNameLst>
                                          </p:cBhvr>
                                          <p:tavLst>
                                            <p:tav tm="0">
                                              <p:val>
                                                <p:strVal val="#ppt_w+.3"/>
                                              </p:val>
                                            </p:tav>
                                            <p:tav tm="100000">
                                              <p:val>
                                                <p:strVal val="#ppt_w"/>
                                              </p:val>
                                            </p:tav>
                                          </p:tavLst>
                                        </p:anim>
                                        <p:anim calcmode="lin" valueType="num">
                                          <p:cBhvr>
                                            <p:cTn id="32" dur="1000" fill="hold"/>
                                            <p:tgtEl>
                                              <p:spTgt spid="4"/>
                                            </p:tgtEl>
                                            <p:attrNameLst>
                                              <p:attrName>ppt_h</p:attrName>
                                            </p:attrNameLst>
                                          </p:cBhvr>
                                          <p:tavLst>
                                            <p:tav tm="0">
                                              <p:val>
                                                <p:strVal val="#ppt_h"/>
                                              </p:val>
                                            </p:tav>
                                            <p:tav tm="100000">
                                              <p:val>
                                                <p:strVal val="#ppt_h"/>
                                              </p:val>
                                            </p:tav>
                                          </p:tavLst>
                                        </p:anim>
                                        <p:animEffect transition="in" filter="fade">
                                          <p:cBhvr>
                                            <p:cTn id="33" dur="1000"/>
                                            <p:tgtEl>
                                              <p:spTgt spid="4"/>
                                            </p:tgtEl>
                                          </p:cBhvr>
                                        </p:animEffect>
                                      </p:childTnLst>
                                    </p:cTn>
                                  </p:par>
                                  <p:par>
                                    <p:cTn id="34" presetID="2" presetClass="entr" presetSubtype="2" accel="48000" fill="hold" grpId="0" nodeType="withEffect">
                                      <p:stCondLst>
                                        <p:cond delay="25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1000" fill="hold"/>
                                            <p:tgtEl>
                                              <p:spTgt spid="2"/>
                                            </p:tgtEl>
                                            <p:attrNameLst>
                                              <p:attrName>ppt_x</p:attrName>
                                            </p:attrNameLst>
                                          </p:cBhvr>
                                          <p:tavLst>
                                            <p:tav tm="0">
                                              <p:val>
                                                <p:strVal val="1+#ppt_w/2"/>
                                              </p:val>
                                            </p:tav>
                                            <p:tav tm="100000">
                                              <p:val>
                                                <p:strVal val="#ppt_x"/>
                                              </p:val>
                                            </p:tav>
                                          </p:tavLst>
                                        </p:anim>
                                        <p:anim calcmode="lin" valueType="num">
                                          <p:cBhvr additive="base">
                                            <p:cTn id="37" dur="1000" fill="hold"/>
                                            <p:tgtEl>
                                              <p:spTgt spid="2"/>
                                            </p:tgtEl>
                                            <p:attrNameLst>
                                              <p:attrName>ppt_y</p:attrName>
                                            </p:attrNameLst>
                                          </p:cBhvr>
                                          <p:tavLst>
                                            <p:tav tm="0">
                                              <p:val>
                                                <p:strVal val="#ppt_y"/>
                                              </p:val>
                                            </p:tav>
                                            <p:tav tm="100000">
                                              <p:val>
                                                <p:strVal val="#ppt_y"/>
                                              </p:val>
                                            </p:tav>
                                          </p:tavLst>
                                        </p:anim>
                                      </p:childTnLst>
                                    </p:cTn>
                                  </p:par>
                                  <p:par>
                                    <p:cTn id="38" presetID="10" presetClass="entr" presetSubtype="0" fill="hold" grpId="0" nodeType="withEffect">
                                      <p:stCondLst>
                                        <p:cond delay="110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par>
                                    <p:cTn id="41" presetID="10" presetClass="entr" presetSubtype="0" fill="hold" grpId="0" nodeType="withEffect">
                                      <p:stCondLst>
                                        <p:cond delay="140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10" presetClass="entr" presetSubtype="0" fill="hold" grpId="0" nodeType="withEffect">
                                      <p:stCondLst>
                                        <p:cond delay="160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11" grpId="0"/>
          <p:bldP spid="12" grpId="0"/>
          <p:bldP spid="1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80124" y="5445297"/>
            <a:ext cx="10881565" cy="1200329"/>
          </a:xfrm>
          <a:prstGeom prst="rect">
            <a:avLst/>
          </a:prstGeom>
          <a:noFill/>
        </p:spPr>
        <p:txBody>
          <a:bodyPr wrap="square" rtlCol="0">
            <a:spAutoFit/>
          </a:bodyPr>
          <a:lstStyle/>
          <a:p>
            <a:pP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Never underestimate your power to change yourself. You have to believe in yourself. That's the secret of success. Energy and persistence conquer all things. Never underestimate your power to change yourself. You have to believe in yourself. That's the secret of success.</a:t>
            </a:r>
            <a:endParaRPr lang="zh-CN" altLang="en-US" sz="1600" dirty="0">
              <a:latin typeface="Segoe UI Semilight" panose="020B0402040204020203" pitchFamily="34" charset="0"/>
              <a:cs typeface="Segoe UI Semilight" panose="020B0402040204020203" pitchFamily="34" charset="0"/>
            </a:endParaRPr>
          </a:p>
        </p:txBody>
      </p:sp>
      <p:cxnSp>
        <p:nvCxnSpPr>
          <p:cNvPr id="3" name="直接连接符 2"/>
          <p:cNvCxnSpPr/>
          <p:nvPr/>
        </p:nvCxnSpPr>
        <p:spPr>
          <a:xfrm>
            <a:off x="773724" y="5535508"/>
            <a:ext cx="0" cy="1002323"/>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948779" y="1246308"/>
            <a:ext cx="3954808" cy="3466369"/>
            <a:chOff x="1948779" y="1246308"/>
            <a:chExt cx="3954808" cy="3466369"/>
          </a:xfrm>
        </p:grpSpPr>
        <p:sp>
          <p:nvSpPr>
            <p:cNvPr id="4" name="矩形 3"/>
            <p:cNvSpPr/>
            <p:nvPr/>
          </p:nvSpPr>
          <p:spPr>
            <a:xfrm>
              <a:off x="2303587" y="1246308"/>
              <a:ext cx="3600000" cy="3466369"/>
            </a:xfrm>
            <a:prstGeom prst="rect">
              <a:avLst/>
            </a:prstGeom>
            <a:gradFill>
              <a:gsLst>
                <a:gs pos="14000">
                  <a:srgbClr val="064774"/>
                </a:gs>
                <a:gs pos="100000">
                  <a:srgbClr val="021929"/>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48779" y="1474908"/>
              <a:ext cx="709616" cy="504000"/>
            </a:xfrm>
            <a:prstGeom prst="rect">
              <a:avLst/>
            </a:prstGeom>
            <a:solidFill>
              <a:schemeClr val="tx1"/>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Segoe UI Semilight" panose="020B0402040204020203" pitchFamily="34" charset="0"/>
                  <a:cs typeface="Segoe UI Semilight" panose="020B0402040204020203" pitchFamily="34" charset="0"/>
                </a:rPr>
                <a:t>A</a:t>
              </a:r>
              <a:endParaRPr lang="zh-CN" altLang="en-US" b="1" dirty="0">
                <a:latin typeface="Segoe UI Semilight" panose="020B0402040204020203" pitchFamily="34" charset="0"/>
                <a:cs typeface="Segoe UI Semilight" panose="020B0402040204020203" pitchFamily="34" charset="0"/>
              </a:endParaRPr>
            </a:p>
          </p:txBody>
        </p:sp>
        <p:sp>
          <p:nvSpPr>
            <p:cNvPr id="6" name="矩形 5"/>
            <p:cNvSpPr/>
            <p:nvPr/>
          </p:nvSpPr>
          <p:spPr>
            <a:xfrm>
              <a:off x="3248866" y="1490295"/>
              <a:ext cx="1709442" cy="523220"/>
            </a:xfrm>
            <a:prstGeom prst="rect">
              <a:avLst/>
            </a:prstGeom>
          </p:spPr>
          <p:txBody>
            <a:bodyPr wrap="none">
              <a:spAutoFit/>
            </a:bodyPr>
            <a:lstStyle/>
            <a:p>
              <a:pPr algn="ctr"/>
              <a:r>
                <a:rPr lang="en-US" altLang="zh-CN" sz="2800" b="1" dirty="0">
                  <a:solidFill>
                    <a:schemeClr val="bg1"/>
                  </a:solidFill>
                  <a:latin typeface="Segoe UI Semilight" panose="020B0402040204020203" pitchFamily="34" charset="0"/>
                  <a:cs typeface="Segoe UI Semilight" panose="020B0402040204020203" pitchFamily="34" charset="0"/>
                </a:rPr>
                <a:t>Reporting</a:t>
              </a:r>
              <a:endParaRPr lang="zh-CN" altLang="en-US" sz="2800" b="1" dirty="0">
                <a:solidFill>
                  <a:schemeClr val="bg1"/>
                </a:solidFill>
                <a:latin typeface="Segoe UI Semilight" panose="020B0402040204020203" pitchFamily="34" charset="0"/>
                <a:cs typeface="Segoe UI Semilight" panose="020B0402040204020203" pitchFamily="34" charset="0"/>
              </a:endParaRPr>
            </a:p>
          </p:txBody>
        </p:sp>
        <p:sp>
          <p:nvSpPr>
            <p:cNvPr id="7" name="文本框 6"/>
            <p:cNvSpPr txBox="1"/>
            <p:nvPr/>
          </p:nvSpPr>
          <p:spPr>
            <a:xfrm>
              <a:off x="2552885" y="2038333"/>
              <a:ext cx="3245192" cy="2308324"/>
            </a:xfrm>
            <a:prstGeom prst="rect">
              <a:avLst/>
            </a:prstGeom>
            <a:noFill/>
          </p:spPr>
          <p:txBody>
            <a:bodyPr wrap="square" rtlCol="0">
              <a:spAutoFit/>
            </a:bodyPr>
            <a:lstStyle/>
            <a:p>
              <a:pPr>
                <a:lnSpc>
                  <a:spcPct val="150000"/>
                </a:lnSpc>
              </a:pPr>
              <a:r>
                <a:rPr lang="en-US" altLang="zh-CN" sz="1600" dirty="0">
                  <a:solidFill>
                    <a:schemeClr val="bg1"/>
                  </a:solidFill>
                  <a:latin typeface="Segoe UI Semilight" panose="020B0402040204020203" pitchFamily="34" charset="0"/>
                  <a:cs typeface="Segoe UI Semilight" panose="020B0402040204020203" pitchFamily="34" charset="0"/>
                </a:rPr>
                <a:t>Energy and persistence conquer all things. Never underestimate your power to change yourself. You have to believe in yourself. That's the secret of success. Energy and persistence conquer all things. </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grpSp>
      <p:graphicFrame>
        <p:nvGraphicFramePr>
          <p:cNvPr id="11" name="图表 10"/>
          <p:cNvGraphicFramePr/>
          <p:nvPr>
            <p:extLst>
              <p:ext uri="{D42A27DB-BD31-4B8C-83A1-F6EECF244321}">
                <p14:modId xmlns:p14="http://schemas.microsoft.com/office/powerpoint/2010/main" val="1255604669"/>
              </p:ext>
            </p:extLst>
          </p:nvPr>
        </p:nvGraphicFramePr>
        <p:xfrm>
          <a:off x="5434978" y="1072661"/>
          <a:ext cx="5975705" cy="398380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16805517"/>
      </p:ext>
    </p:extLst>
  </p:cSld>
  <p:clrMapOvr>
    <a:masterClrMapping/>
  </p:clrMapOvr>
  <mc:AlternateContent xmlns:mc="http://schemas.openxmlformats.org/markup-compatibility/2006" xmlns:p14="http://schemas.microsoft.com/office/powerpoint/2010/main">
    <mc:Choice Requires="p14">
      <p:transition spd="slow" p14:dur="1600" advClick="0" advTm="0">
        <p14:prism dir="d" isInverted="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6000" fill="hold" nodeType="withEffect" p14:presetBounceEnd="24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4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24000">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1" accel="46000" fill="hold" grpId="0" nodeType="withEffect" p14:presetBounceEnd="24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24000">
                                          <p:cBhvr additive="base">
                                            <p:cTn id="11" dur="500" fill="hold"/>
                                            <p:tgtEl>
                                              <p:spTgt spid="11"/>
                                            </p:tgtEl>
                                            <p:attrNameLst>
                                              <p:attrName>ppt_x</p:attrName>
                                            </p:attrNameLst>
                                          </p:cBhvr>
                                          <p:tavLst>
                                            <p:tav tm="0">
                                              <p:val>
                                                <p:strVal val="#ppt_x"/>
                                              </p:val>
                                            </p:tav>
                                            <p:tav tm="100000">
                                              <p:val>
                                                <p:strVal val="#ppt_x"/>
                                              </p:val>
                                            </p:tav>
                                          </p:tavLst>
                                        </p:anim>
                                        <p:anim calcmode="lin" valueType="num" p14:bounceEnd="24000">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8" accel="46000" fill="hold" nodeType="withEffect" p14:presetBounceEnd="24000">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14:bounceEnd="24000">
                                          <p:cBhvr additive="base">
                                            <p:cTn id="15" dur="500" fill="hold"/>
                                            <p:tgtEl>
                                              <p:spTgt spid="3"/>
                                            </p:tgtEl>
                                            <p:attrNameLst>
                                              <p:attrName>ppt_x</p:attrName>
                                            </p:attrNameLst>
                                          </p:cBhvr>
                                          <p:tavLst>
                                            <p:tav tm="0">
                                              <p:val>
                                                <p:strVal val="0-#ppt_w/2"/>
                                              </p:val>
                                            </p:tav>
                                            <p:tav tm="100000">
                                              <p:val>
                                                <p:strVal val="#ppt_x"/>
                                              </p:val>
                                            </p:tav>
                                          </p:tavLst>
                                        </p:anim>
                                        <p:anim calcmode="lin" valueType="num" p14:bounceEnd="24000">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accel="46000" fill="hold" grpId="0" nodeType="withEffect" p14:presetBounceEnd="24000">
                                      <p:stCondLst>
                                        <p:cond delay="200"/>
                                      </p:stCondLst>
                                      <p:childTnLst>
                                        <p:set>
                                          <p:cBhvr>
                                            <p:cTn id="18" dur="1" fill="hold">
                                              <p:stCondLst>
                                                <p:cond delay="0"/>
                                              </p:stCondLst>
                                            </p:cTn>
                                            <p:tgtEl>
                                              <p:spTgt spid="2"/>
                                            </p:tgtEl>
                                            <p:attrNameLst>
                                              <p:attrName>style.visibility</p:attrName>
                                            </p:attrNameLst>
                                          </p:cBhvr>
                                          <p:to>
                                            <p:strVal val="visible"/>
                                          </p:to>
                                        </p:set>
                                        <p:anim calcmode="lin" valueType="num" p14:bounceEnd="24000">
                                          <p:cBhvr additive="base">
                                            <p:cTn id="19" dur="750" fill="hold"/>
                                            <p:tgtEl>
                                              <p:spTgt spid="2"/>
                                            </p:tgtEl>
                                            <p:attrNameLst>
                                              <p:attrName>ppt_x</p:attrName>
                                            </p:attrNameLst>
                                          </p:cBhvr>
                                          <p:tavLst>
                                            <p:tav tm="0">
                                              <p:val>
                                                <p:strVal val="1+#ppt_w/2"/>
                                              </p:val>
                                            </p:tav>
                                            <p:tav tm="100000">
                                              <p:val>
                                                <p:strVal val="#ppt_x"/>
                                              </p:val>
                                            </p:tav>
                                          </p:tavLst>
                                        </p:anim>
                                        <p:anim calcmode="lin" valueType="num" p14:bounceEnd="24000">
                                          <p:cBhvr additive="base">
                                            <p:cTn id="20" dur="7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11" grpId="0">
            <p:bldAsOne/>
          </p:bldGraphic>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6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1" accel="46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8" accel="46000" fill="hold"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accel="46000" fill="hold" grpId="0" nodeType="withEffect">
                                      <p:stCondLst>
                                        <p:cond delay="20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1+#ppt_w/2"/>
                                              </p:val>
                                            </p:tav>
                                            <p:tav tm="100000">
                                              <p:val>
                                                <p:strVal val="#ppt_x"/>
                                              </p:val>
                                            </p:tav>
                                          </p:tavLst>
                                        </p:anim>
                                        <p:anim calcmode="lin" valueType="num">
                                          <p:cBhvr additive="base">
                                            <p:cTn id="20" dur="7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11" grpId="0">
            <p:bldAsOne/>
          </p:bldGraphic>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FEA5FB79-B941-4E0E-912D-C52975F8665C}"/>
              </a:ext>
            </a:extLst>
          </p:cNvPr>
          <p:cNvSpPr txBox="1"/>
          <p:nvPr/>
        </p:nvSpPr>
        <p:spPr>
          <a:xfrm>
            <a:off x="4327071" y="595077"/>
            <a:ext cx="3537858" cy="584775"/>
          </a:xfrm>
          <a:prstGeom prst="rect">
            <a:avLst/>
          </a:prstGeom>
          <a:noFill/>
        </p:spPr>
        <p:txBody>
          <a:bodyPr wrap="square" rtlCol="0">
            <a:spAutoFit/>
          </a:bodyPr>
          <a:lstStyle/>
          <a:p>
            <a:pPr algn="dist"/>
            <a:r>
              <a:rPr lang="en-US" altLang="zh-CN" sz="3200" dirty="0">
                <a:solidFill>
                  <a:srgbClr val="043150"/>
                </a:solidFill>
                <a:latin typeface="Ebrima" panose="02000000000000000000" pitchFamily="2" charset="0"/>
                <a:ea typeface="Ebrima" panose="02000000000000000000" pitchFamily="2" charset="0"/>
                <a:cs typeface="Ebrima" panose="02000000000000000000" pitchFamily="2" charset="0"/>
              </a:rPr>
              <a:t>ADD TEXT HERE</a:t>
            </a:r>
            <a:endParaRPr lang="zh-CN" altLang="en-US" sz="3200" dirty="0">
              <a:solidFill>
                <a:srgbClr val="043150"/>
              </a:solidFill>
              <a:latin typeface="Ebrima" panose="02000000000000000000" pitchFamily="2" charset="0"/>
              <a:cs typeface="Ebrima" panose="02000000000000000000" pitchFamily="2" charset="0"/>
            </a:endParaRPr>
          </a:p>
        </p:txBody>
      </p:sp>
      <p:sp>
        <p:nvSpPr>
          <p:cNvPr id="3" name="文本框 2">
            <a:extLst>
              <a:ext uri="{FF2B5EF4-FFF2-40B4-BE49-F238E27FC236}">
                <a16:creationId xmlns="" xmlns:a16="http://schemas.microsoft.com/office/drawing/2014/main" id="{158BA2AA-F20B-4504-8E5E-0D7542F90B11}"/>
              </a:ext>
            </a:extLst>
          </p:cNvPr>
          <p:cNvSpPr txBox="1"/>
          <p:nvPr/>
        </p:nvSpPr>
        <p:spPr>
          <a:xfrm>
            <a:off x="2168659" y="1505903"/>
            <a:ext cx="7793455" cy="523220"/>
          </a:xfrm>
          <a:prstGeom prst="rect">
            <a:avLst/>
          </a:prstGeom>
          <a:noFill/>
        </p:spPr>
        <p:txBody>
          <a:bodyPr wrap="square" rtlCol="0">
            <a:spAutoFit/>
          </a:bodyPr>
          <a:lstStyle/>
          <a:p>
            <a:pPr algn="ctr"/>
            <a:r>
              <a:rPr lang="en-US" altLang="zh-CN" sz="1400" dirty="0">
                <a:latin typeface="Segoe UI Semilight" panose="020B0402040204020203" pitchFamily="34" charset="0"/>
                <a:cs typeface="Segoe UI Semilight" panose="020B0402040204020203" pitchFamily="34" charset="0"/>
              </a:rPr>
              <a:t>You have to believe in yourself. That's the secret of success. You have to believe in yourself . You have to believe in yourself. That's the secret of success. You have to believe in yourself </a:t>
            </a:r>
            <a:endParaRPr lang="zh-CN" altLang="en-US" sz="1400" dirty="0">
              <a:latin typeface="Segoe UI Semilight" panose="020B0402040204020203" pitchFamily="34" charset="0"/>
              <a:cs typeface="Segoe UI Semilight" panose="020B0402040204020203" pitchFamily="34" charset="0"/>
            </a:endParaRPr>
          </a:p>
        </p:txBody>
      </p:sp>
      <p:sp>
        <p:nvSpPr>
          <p:cNvPr id="4" name="六边形 3">
            <a:extLst>
              <a:ext uri="{FF2B5EF4-FFF2-40B4-BE49-F238E27FC236}">
                <a16:creationId xmlns="" xmlns:a16="http://schemas.microsoft.com/office/drawing/2014/main" id="{133D6F4D-6068-4B3C-A870-A152F9BB7A01}"/>
              </a:ext>
            </a:extLst>
          </p:cNvPr>
          <p:cNvSpPr/>
          <p:nvPr/>
        </p:nvSpPr>
        <p:spPr>
          <a:xfrm rot="5400000">
            <a:off x="1504474" y="2794257"/>
            <a:ext cx="1374227" cy="1184678"/>
          </a:xfrm>
          <a:prstGeom prst="hexagon">
            <a:avLst/>
          </a:prstGeom>
          <a:solidFill>
            <a:srgbClr val="043150"/>
          </a:solidFill>
          <a:ln>
            <a:noFill/>
          </a:ln>
          <a:effectLst>
            <a:outerShdw blurRad="50800" dist="12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a:extLst>
              <a:ext uri="{FF2B5EF4-FFF2-40B4-BE49-F238E27FC236}">
                <a16:creationId xmlns="" xmlns:a16="http://schemas.microsoft.com/office/drawing/2014/main" id="{580B46E1-FC7F-4AA7-B93D-87FED7A1A8B4}"/>
              </a:ext>
            </a:extLst>
          </p:cNvPr>
          <p:cNvSpPr/>
          <p:nvPr/>
        </p:nvSpPr>
        <p:spPr>
          <a:xfrm rot="5400000">
            <a:off x="4076226" y="2794258"/>
            <a:ext cx="1374226" cy="1184677"/>
          </a:xfrm>
          <a:prstGeom prst="hexagon">
            <a:avLst/>
          </a:prstGeom>
          <a:noFill/>
          <a:ln>
            <a:solidFill>
              <a:srgbClr val="043150"/>
            </a:solidFill>
          </a:ln>
          <a:effectLst>
            <a:outerShdw blurRad="50800" dist="12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a:extLst>
              <a:ext uri="{FF2B5EF4-FFF2-40B4-BE49-F238E27FC236}">
                <a16:creationId xmlns="" xmlns:a16="http://schemas.microsoft.com/office/drawing/2014/main" id="{F264BE34-AE1F-435D-B2DA-8A48B3B486B3}"/>
              </a:ext>
            </a:extLst>
          </p:cNvPr>
          <p:cNvSpPr/>
          <p:nvPr/>
        </p:nvSpPr>
        <p:spPr>
          <a:xfrm rot="5400000">
            <a:off x="6647976" y="2794258"/>
            <a:ext cx="1374226" cy="1184677"/>
          </a:xfrm>
          <a:prstGeom prst="hexagon">
            <a:avLst/>
          </a:prstGeom>
          <a:solidFill>
            <a:srgbClr val="043150"/>
          </a:solidFill>
          <a:ln>
            <a:noFill/>
          </a:ln>
          <a:effectLst>
            <a:outerShdw blurRad="50800" dist="12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a:extLst>
              <a:ext uri="{FF2B5EF4-FFF2-40B4-BE49-F238E27FC236}">
                <a16:creationId xmlns="" xmlns:a16="http://schemas.microsoft.com/office/drawing/2014/main" id="{A9CBB119-7380-4C30-84E4-B48478DBD198}"/>
              </a:ext>
            </a:extLst>
          </p:cNvPr>
          <p:cNvSpPr/>
          <p:nvPr/>
        </p:nvSpPr>
        <p:spPr>
          <a:xfrm rot="5400000">
            <a:off x="9219726" y="2794258"/>
            <a:ext cx="1374226" cy="1184677"/>
          </a:xfrm>
          <a:prstGeom prst="hexagon">
            <a:avLst/>
          </a:prstGeom>
          <a:solidFill>
            <a:srgbClr val="043150"/>
          </a:solidFill>
          <a:ln>
            <a:noFill/>
          </a:ln>
          <a:effectLst>
            <a:outerShdw blurRad="50800" dist="12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232">
            <a:extLst>
              <a:ext uri="{FF2B5EF4-FFF2-40B4-BE49-F238E27FC236}">
                <a16:creationId xmlns="" xmlns:a16="http://schemas.microsoft.com/office/drawing/2014/main" id="{00653356-B6B4-4531-95E8-95D5CA9CC9AD}"/>
              </a:ext>
            </a:extLst>
          </p:cNvPr>
          <p:cNvSpPr>
            <a:spLocks noEditPoints="1"/>
          </p:cNvSpPr>
          <p:nvPr/>
        </p:nvSpPr>
        <p:spPr bwMode="auto">
          <a:xfrm>
            <a:off x="1969554" y="3234196"/>
            <a:ext cx="432000" cy="396000"/>
          </a:xfrm>
          <a:custGeom>
            <a:avLst/>
            <a:gdLst>
              <a:gd name="T0" fmla="*/ 227 w 264"/>
              <a:gd name="T1" fmla="*/ 0 h 254"/>
              <a:gd name="T2" fmla="*/ 37 w 264"/>
              <a:gd name="T3" fmla="*/ 0 h 254"/>
              <a:gd name="T4" fmla="*/ 0 w 264"/>
              <a:gd name="T5" fmla="*/ 36 h 254"/>
              <a:gd name="T6" fmla="*/ 0 w 264"/>
              <a:gd name="T7" fmla="*/ 168 h 254"/>
              <a:gd name="T8" fmla="*/ 29 w 264"/>
              <a:gd name="T9" fmla="*/ 205 h 254"/>
              <a:gd name="T10" fmla="*/ 70 w 264"/>
              <a:gd name="T11" fmla="*/ 205 h 254"/>
              <a:gd name="T12" fmla="*/ 86 w 264"/>
              <a:gd name="T13" fmla="*/ 212 h 254"/>
              <a:gd name="T14" fmla="*/ 111 w 264"/>
              <a:gd name="T15" fmla="*/ 242 h 254"/>
              <a:gd name="T16" fmla="*/ 152 w 264"/>
              <a:gd name="T17" fmla="*/ 242 h 254"/>
              <a:gd name="T18" fmla="*/ 178 w 264"/>
              <a:gd name="T19" fmla="*/ 212 h 254"/>
              <a:gd name="T20" fmla="*/ 191 w 264"/>
              <a:gd name="T21" fmla="*/ 205 h 254"/>
              <a:gd name="T22" fmla="*/ 231 w 264"/>
              <a:gd name="T23" fmla="*/ 205 h 254"/>
              <a:gd name="T24" fmla="*/ 264 w 264"/>
              <a:gd name="T25" fmla="*/ 168 h 254"/>
              <a:gd name="T26" fmla="*/ 264 w 264"/>
              <a:gd name="T27" fmla="*/ 36 h 254"/>
              <a:gd name="T28" fmla="*/ 227 w 264"/>
              <a:gd name="T29" fmla="*/ 0 h 254"/>
              <a:gd name="T30" fmla="*/ 191 w 264"/>
              <a:gd name="T31" fmla="*/ 124 h 254"/>
              <a:gd name="T32" fmla="*/ 73 w 264"/>
              <a:gd name="T33" fmla="*/ 124 h 254"/>
              <a:gd name="T34" fmla="*/ 73 w 264"/>
              <a:gd name="T35" fmla="*/ 110 h 254"/>
              <a:gd name="T36" fmla="*/ 191 w 264"/>
              <a:gd name="T37" fmla="*/ 110 h 254"/>
              <a:gd name="T38" fmla="*/ 191 w 264"/>
              <a:gd name="T39" fmla="*/ 124 h 254"/>
              <a:gd name="T40" fmla="*/ 191 w 264"/>
              <a:gd name="T41" fmla="*/ 88 h 254"/>
              <a:gd name="T42" fmla="*/ 73 w 264"/>
              <a:gd name="T43" fmla="*/ 88 h 254"/>
              <a:gd name="T44" fmla="*/ 73 w 264"/>
              <a:gd name="T45" fmla="*/ 73 h 254"/>
              <a:gd name="T46" fmla="*/ 191 w 264"/>
              <a:gd name="T47" fmla="*/ 73 h 254"/>
              <a:gd name="T48" fmla="*/ 191 w 264"/>
              <a:gd name="T49" fmla="*/ 8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4" h="254">
                <a:moveTo>
                  <a:pt x="227" y="0"/>
                </a:moveTo>
                <a:cubicBezTo>
                  <a:pt x="37" y="0"/>
                  <a:pt x="37" y="0"/>
                  <a:pt x="37" y="0"/>
                </a:cubicBezTo>
                <a:cubicBezTo>
                  <a:pt x="17" y="0"/>
                  <a:pt x="0" y="16"/>
                  <a:pt x="0" y="36"/>
                </a:cubicBezTo>
                <a:cubicBezTo>
                  <a:pt x="0" y="168"/>
                  <a:pt x="0" y="168"/>
                  <a:pt x="0" y="168"/>
                </a:cubicBezTo>
                <a:cubicBezTo>
                  <a:pt x="0" y="188"/>
                  <a:pt x="13" y="205"/>
                  <a:pt x="29" y="205"/>
                </a:cubicBezTo>
                <a:cubicBezTo>
                  <a:pt x="45" y="205"/>
                  <a:pt x="64" y="205"/>
                  <a:pt x="70" y="205"/>
                </a:cubicBezTo>
                <a:cubicBezTo>
                  <a:pt x="76" y="205"/>
                  <a:pt x="83" y="208"/>
                  <a:pt x="86" y="212"/>
                </a:cubicBezTo>
                <a:cubicBezTo>
                  <a:pt x="89" y="216"/>
                  <a:pt x="100" y="229"/>
                  <a:pt x="111" y="242"/>
                </a:cubicBezTo>
                <a:cubicBezTo>
                  <a:pt x="123" y="254"/>
                  <a:pt x="141" y="254"/>
                  <a:pt x="152" y="242"/>
                </a:cubicBezTo>
                <a:cubicBezTo>
                  <a:pt x="164" y="229"/>
                  <a:pt x="175" y="216"/>
                  <a:pt x="178" y="212"/>
                </a:cubicBezTo>
                <a:cubicBezTo>
                  <a:pt x="181" y="208"/>
                  <a:pt x="187" y="205"/>
                  <a:pt x="191" y="205"/>
                </a:cubicBezTo>
                <a:cubicBezTo>
                  <a:pt x="195" y="205"/>
                  <a:pt x="213" y="205"/>
                  <a:pt x="231" y="205"/>
                </a:cubicBezTo>
                <a:cubicBezTo>
                  <a:pt x="249" y="205"/>
                  <a:pt x="264" y="188"/>
                  <a:pt x="264" y="168"/>
                </a:cubicBezTo>
                <a:cubicBezTo>
                  <a:pt x="264" y="36"/>
                  <a:pt x="264" y="36"/>
                  <a:pt x="264" y="36"/>
                </a:cubicBezTo>
                <a:cubicBezTo>
                  <a:pt x="264" y="16"/>
                  <a:pt x="247" y="0"/>
                  <a:pt x="227" y="0"/>
                </a:cubicBezTo>
                <a:close/>
                <a:moveTo>
                  <a:pt x="191" y="124"/>
                </a:moveTo>
                <a:cubicBezTo>
                  <a:pt x="73" y="124"/>
                  <a:pt x="73" y="124"/>
                  <a:pt x="73" y="124"/>
                </a:cubicBezTo>
                <a:cubicBezTo>
                  <a:pt x="73" y="110"/>
                  <a:pt x="73" y="110"/>
                  <a:pt x="73" y="110"/>
                </a:cubicBezTo>
                <a:cubicBezTo>
                  <a:pt x="191" y="110"/>
                  <a:pt x="191" y="110"/>
                  <a:pt x="191" y="110"/>
                </a:cubicBezTo>
                <a:lnTo>
                  <a:pt x="191" y="124"/>
                </a:lnTo>
                <a:close/>
                <a:moveTo>
                  <a:pt x="191" y="88"/>
                </a:moveTo>
                <a:cubicBezTo>
                  <a:pt x="73" y="88"/>
                  <a:pt x="73" y="88"/>
                  <a:pt x="73" y="88"/>
                </a:cubicBezTo>
                <a:cubicBezTo>
                  <a:pt x="73" y="73"/>
                  <a:pt x="73" y="73"/>
                  <a:pt x="73" y="73"/>
                </a:cubicBezTo>
                <a:cubicBezTo>
                  <a:pt x="191" y="73"/>
                  <a:pt x="191" y="73"/>
                  <a:pt x="191" y="73"/>
                </a:cubicBezTo>
                <a:lnTo>
                  <a:pt x="191" y="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149">
            <a:extLst>
              <a:ext uri="{FF2B5EF4-FFF2-40B4-BE49-F238E27FC236}">
                <a16:creationId xmlns="" xmlns:a16="http://schemas.microsoft.com/office/drawing/2014/main" id="{DCEA4363-7479-4C3A-9F8E-C3B67A5CFD6F}"/>
              </a:ext>
            </a:extLst>
          </p:cNvPr>
          <p:cNvSpPr>
            <a:spLocks/>
          </p:cNvSpPr>
          <p:nvPr/>
        </p:nvSpPr>
        <p:spPr bwMode="auto">
          <a:xfrm>
            <a:off x="9657983" y="3170159"/>
            <a:ext cx="468000" cy="468000"/>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0" name="Freeform 150">
            <a:extLst>
              <a:ext uri="{FF2B5EF4-FFF2-40B4-BE49-F238E27FC236}">
                <a16:creationId xmlns="" xmlns:a16="http://schemas.microsoft.com/office/drawing/2014/main" id="{EEB8D648-E9F1-4DA9-B8A9-0C33C2E85F23}"/>
              </a:ext>
            </a:extLst>
          </p:cNvPr>
          <p:cNvSpPr>
            <a:spLocks noEditPoints="1"/>
          </p:cNvSpPr>
          <p:nvPr/>
        </p:nvSpPr>
        <p:spPr bwMode="auto">
          <a:xfrm>
            <a:off x="4594517" y="3210087"/>
            <a:ext cx="360000" cy="432000"/>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rgbClr val="043150"/>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grpSp>
        <p:nvGrpSpPr>
          <p:cNvPr id="11" name="组合 10">
            <a:extLst>
              <a:ext uri="{FF2B5EF4-FFF2-40B4-BE49-F238E27FC236}">
                <a16:creationId xmlns="" xmlns:a16="http://schemas.microsoft.com/office/drawing/2014/main" id="{761E0223-F1E7-4F9E-B748-9BDB6ECDF0C9}"/>
              </a:ext>
            </a:extLst>
          </p:cNvPr>
          <p:cNvGrpSpPr/>
          <p:nvPr/>
        </p:nvGrpSpPr>
        <p:grpSpPr>
          <a:xfrm>
            <a:off x="7112402" y="3184398"/>
            <a:ext cx="468000" cy="468000"/>
            <a:chOff x="7299521" y="5079894"/>
            <a:chExt cx="331074" cy="323617"/>
          </a:xfrm>
          <a:solidFill>
            <a:schemeClr val="bg1"/>
          </a:solidFill>
        </p:grpSpPr>
        <p:sp>
          <p:nvSpPr>
            <p:cNvPr id="12" name="Freeform 93">
              <a:extLst>
                <a:ext uri="{FF2B5EF4-FFF2-40B4-BE49-F238E27FC236}">
                  <a16:creationId xmlns="" xmlns:a16="http://schemas.microsoft.com/office/drawing/2014/main" id="{4F7964B3-9594-4C50-9B8B-88F1F062F95A}"/>
                </a:ext>
              </a:extLst>
            </p:cNvPr>
            <p:cNvSpPr>
              <a:spLocks noEditPoints="1"/>
            </p:cNvSpPr>
            <p:nvPr/>
          </p:nvSpPr>
          <p:spPr bwMode="auto">
            <a:xfrm>
              <a:off x="7299521" y="5079894"/>
              <a:ext cx="331074" cy="323617"/>
            </a:xfrm>
            <a:custGeom>
              <a:avLst/>
              <a:gdLst>
                <a:gd name="T0" fmla="*/ 77 w 153"/>
                <a:gd name="T1" fmla="*/ 0 h 150"/>
                <a:gd name="T2" fmla="*/ 0 w 153"/>
                <a:gd name="T3" fmla="*/ 75 h 150"/>
                <a:gd name="T4" fmla="*/ 77 w 153"/>
                <a:gd name="T5" fmla="*/ 150 h 150"/>
                <a:gd name="T6" fmla="*/ 153 w 153"/>
                <a:gd name="T7" fmla="*/ 75 h 150"/>
                <a:gd name="T8" fmla="*/ 77 w 153"/>
                <a:gd name="T9" fmla="*/ 0 h 150"/>
                <a:gd name="T10" fmla="*/ 83 w 153"/>
                <a:gd name="T11" fmla="*/ 135 h 150"/>
                <a:gd name="T12" fmla="*/ 83 w 153"/>
                <a:gd name="T13" fmla="*/ 121 h 150"/>
                <a:gd name="T14" fmla="*/ 77 w 153"/>
                <a:gd name="T15" fmla="*/ 122 h 150"/>
                <a:gd name="T16" fmla="*/ 70 w 153"/>
                <a:gd name="T17" fmla="*/ 121 h 150"/>
                <a:gd name="T18" fmla="*/ 70 w 153"/>
                <a:gd name="T19" fmla="*/ 135 h 150"/>
                <a:gd name="T20" fmla="*/ 14 w 153"/>
                <a:gd name="T21" fmla="*/ 82 h 150"/>
                <a:gd name="T22" fmla="*/ 29 w 153"/>
                <a:gd name="T23" fmla="*/ 82 h 150"/>
                <a:gd name="T24" fmla="*/ 28 w 153"/>
                <a:gd name="T25" fmla="*/ 75 h 150"/>
                <a:gd name="T26" fmla="*/ 29 w 153"/>
                <a:gd name="T27" fmla="*/ 68 h 150"/>
                <a:gd name="T28" fmla="*/ 14 w 153"/>
                <a:gd name="T29" fmla="*/ 68 h 150"/>
                <a:gd name="T30" fmla="*/ 70 w 153"/>
                <a:gd name="T31" fmla="*/ 15 h 150"/>
                <a:gd name="T32" fmla="*/ 70 w 153"/>
                <a:gd name="T33" fmla="*/ 29 h 150"/>
                <a:gd name="T34" fmla="*/ 77 w 153"/>
                <a:gd name="T35" fmla="*/ 28 h 150"/>
                <a:gd name="T36" fmla="*/ 83 w 153"/>
                <a:gd name="T37" fmla="*/ 29 h 150"/>
                <a:gd name="T38" fmla="*/ 83 w 153"/>
                <a:gd name="T39" fmla="*/ 15 h 150"/>
                <a:gd name="T40" fmla="*/ 139 w 153"/>
                <a:gd name="T41" fmla="*/ 68 h 150"/>
                <a:gd name="T42" fmla="*/ 124 w 153"/>
                <a:gd name="T43" fmla="*/ 68 h 150"/>
                <a:gd name="T44" fmla="*/ 125 w 153"/>
                <a:gd name="T45" fmla="*/ 75 h 150"/>
                <a:gd name="T46" fmla="*/ 124 w 153"/>
                <a:gd name="T47" fmla="*/ 82 h 150"/>
                <a:gd name="T48" fmla="*/ 139 w 153"/>
                <a:gd name="T49" fmla="*/ 82 h 150"/>
                <a:gd name="T50" fmla="*/ 83 w 153"/>
                <a:gd name="T51" fmla="*/ 13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3" h="150">
                  <a:moveTo>
                    <a:pt x="77" y="0"/>
                  </a:moveTo>
                  <a:cubicBezTo>
                    <a:pt x="34" y="0"/>
                    <a:pt x="0" y="34"/>
                    <a:pt x="0" y="75"/>
                  </a:cubicBezTo>
                  <a:cubicBezTo>
                    <a:pt x="0" y="116"/>
                    <a:pt x="34" y="150"/>
                    <a:pt x="77" y="150"/>
                  </a:cubicBezTo>
                  <a:cubicBezTo>
                    <a:pt x="119" y="150"/>
                    <a:pt x="153" y="116"/>
                    <a:pt x="153" y="75"/>
                  </a:cubicBezTo>
                  <a:cubicBezTo>
                    <a:pt x="153" y="34"/>
                    <a:pt x="119" y="0"/>
                    <a:pt x="77" y="0"/>
                  </a:cubicBezTo>
                  <a:close/>
                  <a:moveTo>
                    <a:pt x="83" y="135"/>
                  </a:moveTo>
                  <a:cubicBezTo>
                    <a:pt x="83" y="121"/>
                    <a:pt x="83" y="121"/>
                    <a:pt x="83" y="121"/>
                  </a:cubicBezTo>
                  <a:cubicBezTo>
                    <a:pt x="81" y="122"/>
                    <a:pt x="79" y="122"/>
                    <a:pt x="77" y="122"/>
                  </a:cubicBezTo>
                  <a:cubicBezTo>
                    <a:pt x="74" y="122"/>
                    <a:pt x="72" y="122"/>
                    <a:pt x="70" y="121"/>
                  </a:cubicBezTo>
                  <a:cubicBezTo>
                    <a:pt x="70" y="135"/>
                    <a:pt x="70" y="135"/>
                    <a:pt x="70" y="135"/>
                  </a:cubicBezTo>
                  <a:cubicBezTo>
                    <a:pt x="41" y="132"/>
                    <a:pt x="18" y="110"/>
                    <a:pt x="14" y="82"/>
                  </a:cubicBezTo>
                  <a:cubicBezTo>
                    <a:pt x="29" y="82"/>
                    <a:pt x="29" y="82"/>
                    <a:pt x="29" y="82"/>
                  </a:cubicBezTo>
                  <a:cubicBezTo>
                    <a:pt x="28" y="80"/>
                    <a:pt x="28" y="77"/>
                    <a:pt x="28" y="75"/>
                  </a:cubicBezTo>
                  <a:cubicBezTo>
                    <a:pt x="28" y="73"/>
                    <a:pt x="28" y="70"/>
                    <a:pt x="29" y="68"/>
                  </a:cubicBezTo>
                  <a:cubicBezTo>
                    <a:pt x="14" y="68"/>
                    <a:pt x="14" y="68"/>
                    <a:pt x="14" y="68"/>
                  </a:cubicBezTo>
                  <a:cubicBezTo>
                    <a:pt x="18" y="40"/>
                    <a:pt x="41" y="18"/>
                    <a:pt x="70" y="15"/>
                  </a:cubicBezTo>
                  <a:cubicBezTo>
                    <a:pt x="70" y="29"/>
                    <a:pt x="70" y="29"/>
                    <a:pt x="70" y="29"/>
                  </a:cubicBezTo>
                  <a:cubicBezTo>
                    <a:pt x="72" y="28"/>
                    <a:pt x="74" y="28"/>
                    <a:pt x="77" y="28"/>
                  </a:cubicBezTo>
                  <a:cubicBezTo>
                    <a:pt x="79" y="28"/>
                    <a:pt x="81" y="28"/>
                    <a:pt x="83" y="29"/>
                  </a:cubicBezTo>
                  <a:cubicBezTo>
                    <a:pt x="83" y="15"/>
                    <a:pt x="83" y="15"/>
                    <a:pt x="83" y="15"/>
                  </a:cubicBezTo>
                  <a:cubicBezTo>
                    <a:pt x="112" y="18"/>
                    <a:pt x="135" y="40"/>
                    <a:pt x="139" y="68"/>
                  </a:cubicBezTo>
                  <a:cubicBezTo>
                    <a:pt x="124" y="68"/>
                    <a:pt x="124" y="68"/>
                    <a:pt x="124" y="68"/>
                  </a:cubicBezTo>
                  <a:cubicBezTo>
                    <a:pt x="125" y="70"/>
                    <a:pt x="125" y="73"/>
                    <a:pt x="125" y="75"/>
                  </a:cubicBezTo>
                  <a:cubicBezTo>
                    <a:pt x="125" y="77"/>
                    <a:pt x="125" y="80"/>
                    <a:pt x="124" y="82"/>
                  </a:cubicBezTo>
                  <a:cubicBezTo>
                    <a:pt x="139" y="82"/>
                    <a:pt x="139" y="82"/>
                    <a:pt x="139" y="82"/>
                  </a:cubicBezTo>
                  <a:cubicBezTo>
                    <a:pt x="135" y="110"/>
                    <a:pt x="112" y="132"/>
                    <a:pt x="83" y="135"/>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3" name="Freeform 94">
              <a:extLst>
                <a:ext uri="{FF2B5EF4-FFF2-40B4-BE49-F238E27FC236}">
                  <a16:creationId xmlns="" xmlns:a16="http://schemas.microsoft.com/office/drawing/2014/main" id="{7C27A1F9-5B95-4FA1-A679-86C86ADB3D7E}"/>
                </a:ext>
              </a:extLst>
            </p:cNvPr>
            <p:cNvSpPr>
              <a:spLocks/>
            </p:cNvSpPr>
            <p:nvPr/>
          </p:nvSpPr>
          <p:spPr bwMode="auto">
            <a:xfrm>
              <a:off x="7399439" y="5132091"/>
              <a:ext cx="22370" cy="25353"/>
            </a:xfrm>
            <a:custGeom>
              <a:avLst/>
              <a:gdLst>
                <a:gd name="T0" fmla="*/ 4 w 10"/>
                <a:gd name="T1" fmla="*/ 12 h 12"/>
                <a:gd name="T2" fmla="*/ 10 w 10"/>
                <a:gd name="T3" fmla="*/ 9 h 12"/>
                <a:gd name="T4" fmla="*/ 6 w 10"/>
                <a:gd name="T5" fmla="*/ 2 h 12"/>
                <a:gd name="T6" fmla="*/ 3 w 10"/>
                <a:gd name="T7" fmla="*/ 0 h 12"/>
                <a:gd name="T8" fmla="*/ 1 w 10"/>
                <a:gd name="T9" fmla="*/ 1 h 12"/>
                <a:gd name="T10" fmla="*/ 0 w 10"/>
                <a:gd name="T11" fmla="*/ 3 h 12"/>
                <a:gd name="T12" fmla="*/ 0 w 10"/>
                <a:gd name="T13" fmla="*/ 6 h 12"/>
                <a:gd name="T14" fmla="*/ 4 w 10"/>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4" y="12"/>
                  </a:moveTo>
                  <a:cubicBezTo>
                    <a:pt x="6" y="11"/>
                    <a:pt x="8" y="10"/>
                    <a:pt x="10" y="9"/>
                  </a:cubicBezTo>
                  <a:cubicBezTo>
                    <a:pt x="6" y="2"/>
                    <a:pt x="6" y="2"/>
                    <a:pt x="6" y="2"/>
                  </a:cubicBezTo>
                  <a:cubicBezTo>
                    <a:pt x="6" y="1"/>
                    <a:pt x="5" y="0"/>
                    <a:pt x="3" y="0"/>
                  </a:cubicBezTo>
                  <a:cubicBezTo>
                    <a:pt x="3" y="0"/>
                    <a:pt x="2" y="0"/>
                    <a:pt x="1" y="1"/>
                  </a:cubicBezTo>
                  <a:cubicBezTo>
                    <a:pt x="1" y="1"/>
                    <a:pt x="0" y="2"/>
                    <a:pt x="0" y="3"/>
                  </a:cubicBezTo>
                  <a:cubicBezTo>
                    <a:pt x="0" y="4"/>
                    <a:pt x="0" y="5"/>
                    <a:pt x="0" y="6"/>
                  </a:cubicBezTo>
                  <a:lnTo>
                    <a:pt x="4" y="12"/>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 name="Freeform 95">
              <a:extLst>
                <a:ext uri="{FF2B5EF4-FFF2-40B4-BE49-F238E27FC236}">
                  <a16:creationId xmlns="" xmlns:a16="http://schemas.microsoft.com/office/drawing/2014/main" id="{F682678A-BB0A-4A4F-931F-F024BE306C05}"/>
                </a:ext>
              </a:extLst>
            </p:cNvPr>
            <p:cNvSpPr>
              <a:spLocks/>
            </p:cNvSpPr>
            <p:nvPr/>
          </p:nvSpPr>
          <p:spPr bwMode="auto">
            <a:xfrm>
              <a:off x="7509797" y="5132091"/>
              <a:ext cx="23861" cy="25353"/>
            </a:xfrm>
            <a:custGeom>
              <a:avLst/>
              <a:gdLst>
                <a:gd name="T0" fmla="*/ 9 w 11"/>
                <a:gd name="T1" fmla="*/ 1 h 12"/>
                <a:gd name="T2" fmla="*/ 7 w 11"/>
                <a:gd name="T3" fmla="*/ 0 h 12"/>
                <a:gd name="T4" fmla="*/ 4 w 11"/>
                <a:gd name="T5" fmla="*/ 2 h 12"/>
                <a:gd name="T6" fmla="*/ 0 w 11"/>
                <a:gd name="T7" fmla="*/ 9 h 12"/>
                <a:gd name="T8" fmla="*/ 6 w 11"/>
                <a:gd name="T9" fmla="*/ 12 h 12"/>
                <a:gd name="T10" fmla="*/ 10 w 11"/>
                <a:gd name="T11" fmla="*/ 6 h 12"/>
                <a:gd name="T12" fmla="*/ 9 w 11"/>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9" y="1"/>
                  </a:moveTo>
                  <a:cubicBezTo>
                    <a:pt x="8" y="0"/>
                    <a:pt x="7" y="0"/>
                    <a:pt x="7" y="0"/>
                  </a:cubicBezTo>
                  <a:cubicBezTo>
                    <a:pt x="6" y="0"/>
                    <a:pt x="4" y="1"/>
                    <a:pt x="4" y="2"/>
                  </a:cubicBezTo>
                  <a:cubicBezTo>
                    <a:pt x="0" y="9"/>
                    <a:pt x="0" y="9"/>
                    <a:pt x="0" y="9"/>
                  </a:cubicBezTo>
                  <a:cubicBezTo>
                    <a:pt x="2" y="10"/>
                    <a:pt x="4" y="11"/>
                    <a:pt x="6" y="12"/>
                  </a:cubicBezTo>
                  <a:cubicBezTo>
                    <a:pt x="10" y="6"/>
                    <a:pt x="10" y="6"/>
                    <a:pt x="10" y="6"/>
                  </a:cubicBezTo>
                  <a:cubicBezTo>
                    <a:pt x="11" y="4"/>
                    <a:pt x="10" y="2"/>
                    <a:pt x="9" y="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 name="Freeform 96">
              <a:extLst>
                <a:ext uri="{FF2B5EF4-FFF2-40B4-BE49-F238E27FC236}">
                  <a16:creationId xmlns="" xmlns:a16="http://schemas.microsoft.com/office/drawing/2014/main" id="{2682B5FC-19A3-4825-81B1-7681804416CB}"/>
                </a:ext>
              </a:extLst>
            </p:cNvPr>
            <p:cNvSpPr>
              <a:spLocks/>
            </p:cNvSpPr>
            <p:nvPr/>
          </p:nvSpPr>
          <p:spPr bwMode="auto">
            <a:xfrm>
              <a:off x="7551554" y="5175339"/>
              <a:ext cx="23861" cy="20879"/>
            </a:xfrm>
            <a:custGeom>
              <a:avLst/>
              <a:gdLst>
                <a:gd name="T0" fmla="*/ 10 w 11"/>
                <a:gd name="T1" fmla="*/ 7 h 10"/>
                <a:gd name="T2" fmla="*/ 11 w 11"/>
                <a:gd name="T3" fmla="*/ 5 h 10"/>
                <a:gd name="T4" fmla="*/ 11 w 11"/>
                <a:gd name="T5" fmla="*/ 2 h 10"/>
                <a:gd name="T6" fmla="*/ 8 w 11"/>
                <a:gd name="T7" fmla="*/ 0 h 10"/>
                <a:gd name="T8" fmla="*/ 6 w 11"/>
                <a:gd name="T9" fmla="*/ 1 h 10"/>
                <a:gd name="T10" fmla="*/ 0 w 11"/>
                <a:gd name="T11" fmla="*/ 4 h 10"/>
                <a:gd name="T12" fmla="*/ 4 w 11"/>
                <a:gd name="T13" fmla="*/ 10 h 10"/>
                <a:gd name="T14" fmla="*/ 10 w 11"/>
                <a:gd name="T15" fmla="*/ 7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10" y="7"/>
                  </a:moveTo>
                  <a:cubicBezTo>
                    <a:pt x="10" y="6"/>
                    <a:pt x="11" y="6"/>
                    <a:pt x="11" y="5"/>
                  </a:cubicBezTo>
                  <a:cubicBezTo>
                    <a:pt x="11" y="4"/>
                    <a:pt x="11" y="3"/>
                    <a:pt x="11" y="2"/>
                  </a:cubicBezTo>
                  <a:cubicBezTo>
                    <a:pt x="10" y="1"/>
                    <a:pt x="9" y="0"/>
                    <a:pt x="8" y="0"/>
                  </a:cubicBezTo>
                  <a:cubicBezTo>
                    <a:pt x="7" y="0"/>
                    <a:pt x="7" y="0"/>
                    <a:pt x="6" y="1"/>
                  </a:cubicBezTo>
                  <a:cubicBezTo>
                    <a:pt x="0" y="4"/>
                    <a:pt x="0" y="4"/>
                    <a:pt x="0" y="4"/>
                  </a:cubicBezTo>
                  <a:cubicBezTo>
                    <a:pt x="1" y="6"/>
                    <a:pt x="3" y="8"/>
                    <a:pt x="4" y="10"/>
                  </a:cubicBezTo>
                  <a:lnTo>
                    <a:pt x="10" y="7"/>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 name="Freeform 97">
              <a:extLst>
                <a:ext uri="{FF2B5EF4-FFF2-40B4-BE49-F238E27FC236}">
                  <a16:creationId xmlns="" xmlns:a16="http://schemas.microsoft.com/office/drawing/2014/main" id="{369B7541-C7D1-49F6-8E2B-A3599B627A5E}"/>
                </a:ext>
              </a:extLst>
            </p:cNvPr>
            <p:cNvSpPr>
              <a:spLocks/>
            </p:cNvSpPr>
            <p:nvPr/>
          </p:nvSpPr>
          <p:spPr bwMode="auto">
            <a:xfrm>
              <a:off x="7356191" y="5175339"/>
              <a:ext cx="23861" cy="20879"/>
            </a:xfrm>
            <a:custGeom>
              <a:avLst/>
              <a:gdLst>
                <a:gd name="T0" fmla="*/ 3 w 11"/>
                <a:gd name="T1" fmla="*/ 0 h 10"/>
                <a:gd name="T2" fmla="*/ 0 w 11"/>
                <a:gd name="T3" fmla="*/ 2 h 10"/>
                <a:gd name="T4" fmla="*/ 0 w 11"/>
                <a:gd name="T5" fmla="*/ 5 h 10"/>
                <a:gd name="T6" fmla="*/ 1 w 11"/>
                <a:gd name="T7" fmla="*/ 7 h 10"/>
                <a:gd name="T8" fmla="*/ 7 w 11"/>
                <a:gd name="T9" fmla="*/ 10 h 10"/>
                <a:gd name="T10" fmla="*/ 11 w 11"/>
                <a:gd name="T11" fmla="*/ 4 h 10"/>
                <a:gd name="T12" fmla="*/ 5 w 11"/>
                <a:gd name="T13" fmla="*/ 1 h 10"/>
                <a:gd name="T14" fmla="*/ 3 w 1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3" y="0"/>
                  </a:moveTo>
                  <a:cubicBezTo>
                    <a:pt x="2" y="0"/>
                    <a:pt x="1" y="1"/>
                    <a:pt x="0" y="2"/>
                  </a:cubicBezTo>
                  <a:cubicBezTo>
                    <a:pt x="0" y="3"/>
                    <a:pt x="0" y="4"/>
                    <a:pt x="0" y="5"/>
                  </a:cubicBezTo>
                  <a:cubicBezTo>
                    <a:pt x="0" y="6"/>
                    <a:pt x="1" y="6"/>
                    <a:pt x="1" y="7"/>
                  </a:cubicBezTo>
                  <a:cubicBezTo>
                    <a:pt x="7" y="10"/>
                    <a:pt x="7" y="10"/>
                    <a:pt x="7" y="10"/>
                  </a:cubicBezTo>
                  <a:cubicBezTo>
                    <a:pt x="8" y="8"/>
                    <a:pt x="10" y="6"/>
                    <a:pt x="11" y="4"/>
                  </a:cubicBezTo>
                  <a:cubicBezTo>
                    <a:pt x="5" y="1"/>
                    <a:pt x="5" y="1"/>
                    <a:pt x="5" y="1"/>
                  </a:cubicBezTo>
                  <a:cubicBezTo>
                    <a:pt x="5" y="0"/>
                    <a:pt x="4" y="0"/>
                    <a:pt x="3"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 name="Freeform 98">
              <a:extLst>
                <a:ext uri="{FF2B5EF4-FFF2-40B4-BE49-F238E27FC236}">
                  <a16:creationId xmlns="" xmlns:a16="http://schemas.microsoft.com/office/drawing/2014/main" id="{3169662E-4180-409F-A3FF-127EF305E069}"/>
                </a:ext>
              </a:extLst>
            </p:cNvPr>
            <p:cNvSpPr>
              <a:spLocks/>
            </p:cNvSpPr>
            <p:nvPr/>
          </p:nvSpPr>
          <p:spPr bwMode="auto">
            <a:xfrm>
              <a:off x="7551554" y="5287188"/>
              <a:ext cx="23861" cy="22370"/>
            </a:xfrm>
            <a:custGeom>
              <a:avLst/>
              <a:gdLst>
                <a:gd name="T0" fmla="*/ 11 w 11"/>
                <a:gd name="T1" fmla="*/ 5 h 10"/>
                <a:gd name="T2" fmla="*/ 10 w 11"/>
                <a:gd name="T3" fmla="*/ 3 h 10"/>
                <a:gd name="T4" fmla="*/ 4 w 11"/>
                <a:gd name="T5" fmla="*/ 0 h 10"/>
                <a:gd name="T6" fmla="*/ 0 w 11"/>
                <a:gd name="T7" fmla="*/ 6 h 10"/>
                <a:gd name="T8" fmla="*/ 6 w 11"/>
                <a:gd name="T9" fmla="*/ 9 h 10"/>
                <a:gd name="T10" fmla="*/ 8 w 11"/>
                <a:gd name="T11" fmla="*/ 10 h 10"/>
                <a:gd name="T12" fmla="*/ 11 w 11"/>
                <a:gd name="T13" fmla="*/ 8 h 10"/>
                <a:gd name="T14" fmla="*/ 11 w 11"/>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11" y="5"/>
                  </a:moveTo>
                  <a:cubicBezTo>
                    <a:pt x="11" y="4"/>
                    <a:pt x="10" y="4"/>
                    <a:pt x="10" y="3"/>
                  </a:cubicBezTo>
                  <a:cubicBezTo>
                    <a:pt x="4" y="0"/>
                    <a:pt x="4" y="0"/>
                    <a:pt x="4" y="0"/>
                  </a:cubicBezTo>
                  <a:cubicBezTo>
                    <a:pt x="3" y="2"/>
                    <a:pt x="1" y="4"/>
                    <a:pt x="0" y="6"/>
                  </a:cubicBezTo>
                  <a:cubicBezTo>
                    <a:pt x="6" y="9"/>
                    <a:pt x="6" y="9"/>
                    <a:pt x="6" y="9"/>
                  </a:cubicBezTo>
                  <a:cubicBezTo>
                    <a:pt x="7" y="10"/>
                    <a:pt x="7" y="10"/>
                    <a:pt x="8" y="10"/>
                  </a:cubicBezTo>
                  <a:cubicBezTo>
                    <a:pt x="9" y="10"/>
                    <a:pt x="10" y="9"/>
                    <a:pt x="11" y="8"/>
                  </a:cubicBezTo>
                  <a:cubicBezTo>
                    <a:pt x="11" y="7"/>
                    <a:pt x="11" y="6"/>
                    <a:pt x="11" y="5"/>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 name="Freeform 99">
              <a:extLst>
                <a:ext uri="{FF2B5EF4-FFF2-40B4-BE49-F238E27FC236}">
                  <a16:creationId xmlns="" xmlns:a16="http://schemas.microsoft.com/office/drawing/2014/main" id="{C2F6746F-C506-45B1-9EE5-52D30DAF1FFE}"/>
                </a:ext>
              </a:extLst>
            </p:cNvPr>
            <p:cNvSpPr>
              <a:spLocks/>
            </p:cNvSpPr>
            <p:nvPr/>
          </p:nvSpPr>
          <p:spPr bwMode="auto">
            <a:xfrm>
              <a:off x="7356191" y="5287188"/>
              <a:ext cx="23861" cy="22370"/>
            </a:xfrm>
            <a:custGeom>
              <a:avLst/>
              <a:gdLst>
                <a:gd name="T0" fmla="*/ 1 w 11"/>
                <a:gd name="T1" fmla="*/ 3 h 10"/>
                <a:gd name="T2" fmla="*/ 0 w 11"/>
                <a:gd name="T3" fmla="*/ 5 h 10"/>
                <a:gd name="T4" fmla="*/ 0 w 11"/>
                <a:gd name="T5" fmla="*/ 8 h 10"/>
                <a:gd name="T6" fmla="*/ 3 w 11"/>
                <a:gd name="T7" fmla="*/ 10 h 10"/>
                <a:gd name="T8" fmla="*/ 5 w 11"/>
                <a:gd name="T9" fmla="*/ 9 h 10"/>
                <a:gd name="T10" fmla="*/ 11 w 11"/>
                <a:gd name="T11" fmla="*/ 6 h 10"/>
                <a:gd name="T12" fmla="*/ 7 w 11"/>
                <a:gd name="T13" fmla="*/ 0 h 10"/>
                <a:gd name="T14" fmla="*/ 1 w 11"/>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1" y="3"/>
                  </a:moveTo>
                  <a:cubicBezTo>
                    <a:pt x="1" y="4"/>
                    <a:pt x="0" y="4"/>
                    <a:pt x="0" y="5"/>
                  </a:cubicBezTo>
                  <a:cubicBezTo>
                    <a:pt x="0" y="6"/>
                    <a:pt x="0" y="7"/>
                    <a:pt x="0" y="8"/>
                  </a:cubicBezTo>
                  <a:cubicBezTo>
                    <a:pt x="1" y="9"/>
                    <a:pt x="2" y="10"/>
                    <a:pt x="3" y="10"/>
                  </a:cubicBezTo>
                  <a:cubicBezTo>
                    <a:pt x="4" y="10"/>
                    <a:pt x="5" y="10"/>
                    <a:pt x="5" y="9"/>
                  </a:cubicBezTo>
                  <a:cubicBezTo>
                    <a:pt x="11" y="6"/>
                    <a:pt x="11" y="6"/>
                    <a:pt x="11" y="6"/>
                  </a:cubicBezTo>
                  <a:cubicBezTo>
                    <a:pt x="10" y="4"/>
                    <a:pt x="8" y="2"/>
                    <a:pt x="7" y="0"/>
                  </a:cubicBezTo>
                  <a:lnTo>
                    <a:pt x="1" y="3"/>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 name="Freeform 100">
              <a:extLst>
                <a:ext uri="{FF2B5EF4-FFF2-40B4-BE49-F238E27FC236}">
                  <a16:creationId xmlns="" xmlns:a16="http://schemas.microsoft.com/office/drawing/2014/main" id="{D7B6AE82-CFA5-480B-A544-81A80A2040FF}"/>
                </a:ext>
              </a:extLst>
            </p:cNvPr>
            <p:cNvSpPr>
              <a:spLocks/>
            </p:cNvSpPr>
            <p:nvPr/>
          </p:nvSpPr>
          <p:spPr bwMode="auto">
            <a:xfrm>
              <a:off x="7509797" y="5325963"/>
              <a:ext cx="23861" cy="26844"/>
            </a:xfrm>
            <a:custGeom>
              <a:avLst/>
              <a:gdLst>
                <a:gd name="T0" fmla="*/ 6 w 11"/>
                <a:gd name="T1" fmla="*/ 0 h 12"/>
                <a:gd name="T2" fmla="*/ 0 w 11"/>
                <a:gd name="T3" fmla="*/ 4 h 12"/>
                <a:gd name="T4" fmla="*/ 4 w 11"/>
                <a:gd name="T5" fmla="*/ 10 h 12"/>
                <a:gd name="T6" fmla="*/ 7 w 11"/>
                <a:gd name="T7" fmla="*/ 12 h 12"/>
                <a:gd name="T8" fmla="*/ 9 w 11"/>
                <a:gd name="T9" fmla="*/ 11 h 12"/>
                <a:gd name="T10" fmla="*/ 10 w 11"/>
                <a:gd name="T11" fmla="*/ 7 h 12"/>
                <a:gd name="T12" fmla="*/ 6 w 11"/>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6" y="0"/>
                  </a:moveTo>
                  <a:cubicBezTo>
                    <a:pt x="4" y="1"/>
                    <a:pt x="2" y="3"/>
                    <a:pt x="0" y="4"/>
                  </a:cubicBezTo>
                  <a:cubicBezTo>
                    <a:pt x="4" y="10"/>
                    <a:pt x="4" y="10"/>
                    <a:pt x="4" y="10"/>
                  </a:cubicBezTo>
                  <a:cubicBezTo>
                    <a:pt x="4" y="11"/>
                    <a:pt x="6" y="12"/>
                    <a:pt x="7" y="12"/>
                  </a:cubicBezTo>
                  <a:cubicBezTo>
                    <a:pt x="7" y="12"/>
                    <a:pt x="8" y="12"/>
                    <a:pt x="9" y="11"/>
                  </a:cubicBezTo>
                  <a:cubicBezTo>
                    <a:pt x="10" y="10"/>
                    <a:pt x="11" y="8"/>
                    <a:pt x="10" y="7"/>
                  </a:cubicBezTo>
                  <a:lnTo>
                    <a:pt x="6" y="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0" name="Freeform 101">
              <a:extLst>
                <a:ext uri="{FF2B5EF4-FFF2-40B4-BE49-F238E27FC236}">
                  <a16:creationId xmlns="" xmlns:a16="http://schemas.microsoft.com/office/drawing/2014/main" id="{6B2448AB-B47C-4A30-AFF9-9BB7A6390234}"/>
                </a:ext>
              </a:extLst>
            </p:cNvPr>
            <p:cNvSpPr>
              <a:spLocks/>
            </p:cNvSpPr>
            <p:nvPr/>
          </p:nvSpPr>
          <p:spPr bwMode="auto">
            <a:xfrm>
              <a:off x="7399439" y="5325963"/>
              <a:ext cx="22370" cy="26844"/>
            </a:xfrm>
            <a:custGeom>
              <a:avLst/>
              <a:gdLst>
                <a:gd name="T0" fmla="*/ 0 w 10"/>
                <a:gd name="T1" fmla="*/ 7 h 12"/>
                <a:gd name="T2" fmla="*/ 0 w 10"/>
                <a:gd name="T3" fmla="*/ 9 h 12"/>
                <a:gd name="T4" fmla="*/ 1 w 10"/>
                <a:gd name="T5" fmla="*/ 11 h 12"/>
                <a:gd name="T6" fmla="*/ 3 w 10"/>
                <a:gd name="T7" fmla="*/ 12 h 12"/>
                <a:gd name="T8" fmla="*/ 6 w 10"/>
                <a:gd name="T9" fmla="*/ 10 h 12"/>
                <a:gd name="T10" fmla="*/ 10 w 10"/>
                <a:gd name="T11" fmla="*/ 4 h 12"/>
                <a:gd name="T12" fmla="*/ 4 w 10"/>
                <a:gd name="T13" fmla="*/ 0 h 12"/>
                <a:gd name="T14" fmla="*/ 0 w 10"/>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0" y="7"/>
                  </a:moveTo>
                  <a:cubicBezTo>
                    <a:pt x="0" y="7"/>
                    <a:pt x="0" y="8"/>
                    <a:pt x="0" y="9"/>
                  </a:cubicBezTo>
                  <a:cubicBezTo>
                    <a:pt x="0" y="10"/>
                    <a:pt x="1" y="11"/>
                    <a:pt x="1" y="11"/>
                  </a:cubicBezTo>
                  <a:cubicBezTo>
                    <a:pt x="2" y="12"/>
                    <a:pt x="3" y="12"/>
                    <a:pt x="3" y="12"/>
                  </a:cubicBezTo>
                  <a:cubicBezTo>
                    <a:pt x="5" y="12"/>
                    <a:pt x="6" y="11"/>
                    <a:pt x="6" y="10"/>
                  </a:cubicBezTo>
                  <a:cubicBezTo>
                    <a:pt x="10" y="4"/>
                    <a:pt x="10" y="4"/>
                    <a:pt x="10" y="4"/>
                  </a:cubicBezTo>
                  <a:cubicBezTo>
                    <a:pt x="8" y="3"/>
                    <a:pt x="6" y="1"/>
                    <a:pt x="4" y="0"/>
                  </a:cubicBezTo>
                  <a:lnTo>
                    <a:pt x="0" y="7"/>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1" name="Oval 102">
              <a:extLst>
                <a:ext uri="{FF2B5EF4-FFF2-40B4-BE49-F238E27FC236}">
                  <a16:creationId xmlns="" xmlns:a16="http://schemas.microsoft.com/office/drawing/2014/main" id="{7306A16B-3030-4B89-AA33-125396515F0C}"/>
                </a:ext>
              </a:extLst>
            </p:cNvPr>
            <p:cNvSpPr>
              <a:spLocks noChangeArrowheads="1"/>
            </p:cNvSpPr>
            <p:nvPr/>
          </p:nvSpPr>
          <p:spPr bwMode="auto">
            <a:xfrm>
              <a:off x="7453127" y="5230518"/>
              <a:ext cx="23861" cy="23861"/>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22" name="Freeform 103">
              <a:extLst>
                <a:ext uri="{FF2B5EF4-FFF2-40B4-BE49-F238E27FC236}">
                  <a16:creationId xmlns="" xmlns:a16="http://schemas.microsoft.com/office/drawing/2014/main" id="{3320AB70-5DBF-4DC0-8314-2335DDA93F21}"/>
                </a:ext>
              </a:extLst>
            </p:cNvPr>
            <p:cNvSpPr>
              <a:spLocks/>
            </p:cNvSpPr>
            <p:nvPr/>
          </p:nvSpPr>
          <p:spPr bwMode="auto">
            <a:xfrm>
              <a:off x="7417335" y="5161917"/>
              <a:ext cx="58162" cy="67110"/>
            </a:xfrm>
            <a:custGeom>
              <a:avLst/>
              <a:gdLst>
                <a:gd name="T0" fmla="*/ 27 w 27"/>
                <a:gd name="T1" fmla="*/ 30 h 31"/>
                <a:gd name="T2" fmla="*/ 27 w 27"/>
                <a:gd name="T3" fmla="*/ 8 h 31"/>
                <a:gd name="T4" fmla="*/ 22 w 27"/>
                <a:gd name="T5" fmla="*/ 4 h 31"/>
                <a:gd name="T6" fmla="*/ 17 w 27"/>
                <a:gd name="T7" fmla="*/ 9 h 31"/>
                <a:gd name="T8" fmla="*/ 17 w 27"/>
                <a:gd name="T9" fmla="*/ 21 h 31"/>
                <a:gd name="T10" fmla="*/ 6 w 27"/>
                <a:gd name="T11" fmla="*/ 2 h 31"/>
                <a:gd name="T12" fmla="*/ 2 w 27"/>
                <a:gd name="T13" fmla="*/ 1 h 31"/>
                <a:gd name="T14" fmla="*/ 1 w 27"/>
                <a:gd name="T15" fmla="*/ 5 h 31"/>
                <a:gd name="T16" fmla="*/ 16 w 27"/>
                <a:gd name="T17" fmla="*/ 31 h 31"/>
                <a:gd name="T18" fmla="*/ 22 w 27"/>
                <a:gd name="T19" fmla="*/ 29 h 31"/>
                <a:gd name="T20" fmla="*/ 27 w 27"/>
                <a:gd name="T2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31">
                  <a:moveTo>
                    <a:pt x="27" y="30"/>
                  </a:moveTo>
                  <a:cubicBezTo>
                    <a:pt x="27" y="8"/>
                    <a:pt x="27" y="8"/>
                    <a:pt x="27" y="8"/>
                  </a:cubicBezTo>
                  <a:cubicBezTo>
                    <a:pt x="27" y="6"/>
                    <a:pt x="25" y="4"/>
                    <a:pt x="22" y="4"/>
                  </a:cubicBezTo>
                  <a:cubicBezTo>
                    <a:pt x="19" y="4"/>
                    <a:pt x="17" y="6"/>
                    <a:pt x="17" y="9"/>
                  </a:cubicBezTo>
                  <a:cubicBezTo>
                    <a:pt x="17" y="21"/>
                    <a:pt x="17" y="21"/>
                    <a:pt x="17" y="21"/>
                  </a:cubicBezTo>
                  <a:cubicBezTo>
                    <a:pt x="6" y="2"/>
                    <a:pt x="6" y="2"/>
                    <a:pt x="6" y="2"/>
                  </a:cubicBezTo>
                  <a:cubicBezTo>
                    <a:pt x="6" y="0"/>
                    <a:pt x="4" y="0"/>
                    <a:pt x="2" y="1"/>
                  </a:cubicBezTo>
                  <a:cubicBezTo>
                    <a:pt x="1" y="2"/>
                    <a:pt x="0" y="3"/>
                    <a:pt x="1" y="5"/>
                  </a:cubicBezTo>
                  <a:cubicBezTo>
                    <a:pt x="16" y="31"/>
                    <a:pt x="16" y="31"/>
                    <a:pt x="16" y="31"/>
                  </a:cubicBezTo>
                  <a:cubicBezTo>
                    <a:pt x="18" y="30"/>
                    <a:pt x="20" y="29"/>
                    <a:pt x="22" y="29"/>
                  </a:cubicBezTo>
                  <a:cubicBezTo>
                    <a:pt x="24" y="29"/>
                    <a:pt x="26" y="29"/>
                    <a:pt x="27" y="3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grpSp>
      <p:sp>
        <p:nvSpPr>
          <p:cNvPr id="23" name="文本框 22">
            <a:extLst>
              <a:ext uri="{FF2B5EF4-FFF2-40B4-BE49-F238E27FC236}">
                <a16:creationId xmlns="" xmlns:a16="http://schemas.microsoft.com/office/drawing/2014/main" id="{B7A2F94D-4EF5-4340-97E2-3CD629134987}"/>
              </a:ext>
            </a:extLst>
          </p:cNvPr>
          <p:cNvSpPr txBox="1"/>
          <p:nvPr/>
        </p:nvSpPr>
        <p:spPr>
          <a:xfrm>
            <a:off x="1048566" y="4851065"/>
            <a:ext cx="2717463" cy="738664"/>
          </a:xfrm>
          <a:prstGeom prst="rect">
            <a:avLst/>
          </a:prstGeom>
          <a:noFill/>
        </p:spPr>
        <p:txBody>
          <a:bodyPr wrap="square" rtlCol="0">
            <a:spAutoFit/>
          </a:bodyPr>
          <a:lstStyle/>
          <a:p>
            <a:r>
              <a:rPr lang="en-US" altLang="zh-CN" sz="1400" dirty="0">
                <a:latin typeface="Segoe UI Semilight" panose="020B0402040204020203" pitchFamily="34" charset="0"/>
                <a:cs typeface="Segoe UI Semilight" panose="020B0402040204020203" pitchFamily="34" charset="0"/>
              </a:rPr>
              <a:t>You have to believe in yourself. That's the secret of success. You have to believe in yourself .</a:t>
            </a:r>
            <a:endParaRPr lang="zh-CN" altLang="en-US" sz="1400" dirty="0">
              <a:latin typeface="Segoe UI Semilight" panose="020B0402040204020203" pitchFamily="34" charset="0"/>
              <a:cs typeface="Segoe UI Semilight" panose="020B0402040204020203" pitchFamily="34" charset="0"/>
            </a:endParaRPr>
          </a:p>
        </p:txBody>
      </p:sp>
      <p:sp>
        <p:nvSpPr>
          <p:cNvPr id="24" name="文本框 23">
            <a:extLst>
              <a:ext uri="{FF2B5EF4-FFF2-40B4-BE49-F238E27FC236}">
                <a16:creationId xmlns="" xmlns:a16="http://schemas.microsoft.com/office/drawing/2014/main" id="{B8A195BC-734F-4B99-92C4-F5EF861950F6}"/>
              </a:ext>
            </a:extLst>
          </p:cNvPr>
          <p:cNvSpPr txBox="1"/>
          <p:nvPr/>
        </p:nvSpPr>
        <p:spPr>
          <a:xfrm>
            <a:off x="1514294" y="4250339"/>
            <a:ext cx="1359216" cy="338554"/>
          </a:xfrm>
          <a:prstGeom prst="rect">
            <a:avLst/>
          </a:prstGeom>
          <a:noFill/>
        </p:spPr>
        <p:txBody>
          <a:bodyPr wrap="square" rtlCol="0">
            <a:spAutoFit/>
          </a:bodyPr>
          <a:lstStyle/>
          <a:p>
            <a:r>
              <a:rPr lang="en-US" altLang="zh-CN" sz="1600" dirty="0">
                <a:solidFill>
                  <a:srgbClr val="043150"/>
                </a:solidFill>
                <a:latin typeface="Ebrima" panose="02000000000000000000" pitchFamily="2" charset="0"/>
                <a:ea typeface="Ebrima" panose="02000000000000000000" pitchFamily="2" charset="0"/>
                <a:cs typeface="Ebrima" panose="02000000000000000000" pitchFamily="2" charset="0"/>
              </a:rPr>
              <a:t> TITLE HERE</a:t>
            </a:r>
            <a:endParaRPr lang="zh-CN" altLang="en-US" sz="1600" dirty="0">
              <a:solidFill>
                <a:srgbClr val="043150"/>
              </a:solidFill>
              <a:latin typeface="Ebrima" panose="02000000000000000000" pitchFamily="2" charset="0"/>
              <a:cs typeface="Ebrima" panose="02000000000000000000" pitchFamily="2" charset="0"/>
            </a:endParaRPr>
          </a:p>
        </p:txBody>
      </p:sp>
      <p:sp>
        <p:nvSpPr>
          <p:cNvPr id="25" name="文本框 24">
            <a:extLst>
              <a:ext uri="{FF2B5EF4-FFF2-40B4-BE49-F238E27FC236}">
                <a16:creationId xmlns="" xmlns:a16="http://schemas.microsoft.com/office/drawing/2014/main" id="{A255CE58-1FE0-4AF0-AFEA-49F00D667E2A}"/>
              </a:ext>
            </a:extLst>
          </p:cNvPr>
          <p:cNvSpPr txBox="1"/>
          <p:nvPr/>
        </p:nvSpPr>
        <p:spPr>
          <a:xfrm>
            <a:off x="4112112" y="4250339"/>
            <a:ext cx="1359216" cy="338554"/>
          </a:xfrm>
          <a:prstGeom prst="rect">
            <a:avLst/>
          </a:prstGeom>
          <a:noFill/>
        </p:spPr>
        <p:txBody>
          <a:bodyPr wrap="square" rtlCol="0">
            <a:spAutoFit/>
          </a:bodyPr>
          <a:lstStyle/>
          <a:p>
            <a:r>
              <a:rPr lang="en-US" altLang="zh-CN" sz="1600" dirty="0">
                <a:solidFill>
                  <a:srgbClr val="043150"/>
                </a:solidFill>
                <a:latin typeface="Ebrima" panose="02000000000000000000" pitchFamily="2" charset="0"/>
                <a:ea typeface="Ebrima" panose="02000000000000000000" pitchFamily="2" charset="0"/>
                <a:cs typeface="Ebrima" panose="02000000000000000000" pitchFamily="2" charset="0"/>
              </a:rPr>
              <a:t> TITLE HERE</a:t>
            </a:r>
            <a:endParaRPr lang="zh-CN" altLang="en-US" sz="1600" dirty="0">
              <a:solidFill>
                <a:srgbClr val="043150"/>
              </a:solidFill>
              <a:latin typeface="Ebrima" panose="02000000000000000000" pitchFamily="2" charset="0"/>
              <a:cs typeface="Ebrima" panose="02000000000000000000" pitchFamily="2" charset="0"/>
            </a:endParaRPr>
          </a:p>
        </p:txBody>
      </p:sp>
      <p:sp>
        <p:nvSpPr>
          <p:cNvPr id="26" name="文本框 25">
            <a:extLst>
              <a:ext uri="{FF2B5EF4-FFF2-40B4-BE49-F238E27FC236}">
                <a16:creationId xmlns="" xmlns:a16="http://schemas.microsoft.com/office/drawing/2014/main" id="{B2BBDABD-3171-4BAC-AAA7-1406044F68F3}"/>
              </a:ext>
            </a:extLst>
          </p:cNvPr>
          <p:cNvSpPr txBox="1"/>
          <p:nvPr/>
        </p:nvSpPr>
        <p:spPr>
          <a:xfrm>
            <a:off x="6709930" y="4250339"/>
            <a:ext cx="1359216" cy="338554"/>
          </a:xfrm>
          <a:prstGeom prst="rect">
            <a:avLst/>
          </a:prstGeom>
          <a:noFill/>
        </p:spPr>
        <p:txBody>
          <a:bodyPr wrap="square" rtlCol="0">
            <a:spAutoFit/>
          </a:bodyPr>
          <a:lstStyle/>
          <a:p>
            <a:r>
              <a:rPr lang="en-US" altLang="zh-CN" sz="1600" dirty="0">
                <a:solidFill>
                  <a:srgbClr val="043150"/>
                </a:solidFill>
                <a:latin typeface="Ebrima" panose="02000000000000000000" pitchFamily="2" charset="0"/>
                <a:ea typeface="Ebrima" panose="02000000000000000000" pitchFamily="2" charset="0"/>
                <a:cs typeface="Ebrima" panose="02000000000000000000" pitchFamily="2" charset="0"/>
              </a:rPr>
              <a:t> TITLE HERE</a:t>
            </a:r>
            <a:endParaRPr lang="zh-CN" altLang="en-US" sz="1600" dirty="0">
              <a:solidFill>
                <a:srgbClr val="043150"/>
              </a:solidFill>
              <a:latin typeface="Ebrima" panose="02000000000000000000" pitchFamily="2" charset="0"/>
              <a:cs typeface="Ebrima" panose="02000000000000000000" pitchFamily="2" charset="0"/>
            </a:endParaRPr>
          </a:p>
        </p:txBody>
      </p:sp>
      <p:sp>
        <p:nvSpPr>
          <p:cNvPr id="27" name="文本框 26">
            <a:extLst>
              <a:ext uri="{FF2B5EF4-FFF2-40B4-BE49-F238E27FC236}">
                <a16:creationId xmlns="" xmlns:a16="http://schemas.microsoft.com/office/drawing/2014/main" id="{765B2774-096B-432E-9343-2F9A25653F7E}"/>
              </a:ext>
            </a:extLst>
          </p:cNvPr>
          <p:cNvSpPr txBox="1"/>
          <p:nvPr/>
        </p:nvSpPr>
        <p:spPr>
          <a:xfrm>
            <a:off x="9307748" y="4250339"/>
            <a:ext cx="1359216" cy="338554"/>
          </a:xfrm>
          <a:prstGeom prst="rect">
            <a:avLst/>
          </a:prstGeom>
          <a:noFill/>
        </p:spPr>
        <p:txBody>
          <a:bodyPr wrap="square" rtlCol="0">
            <a:spAutoFit/>
          </a:bodyPr>
          <a:lstStyle/>
          <a:p>
            <a:r>
              <a:rPr lang="en-US" altLang="zh-CN" sz="1600" dirty="0">
                <a:solidFill>
                  <a:srgbClr val="043150"/>
                </a:solidFill>
                <a:latin typeface="Ebrima" panose="02000000000000000000" pitchFamily="2" charset="0"/>
                <a:ea typeface="Ebrima" panose="02000000000000000000" pitchFamily="2" charset="0"/>
                <a:cs typeface="Ebrima" panose="02000000000000000000" pitchFamily="2" charset="0"/>
              </a:rPr>
              <a:t> TITLE HERE</a:t>
            </a:r>
            <a:endParaRPr lang="zh-CN" altLang="en-US" sz="1600" dirty="0">
              <a:solidFill>
                <a:srgbClr val="043150"/>
              </a:solidFill>
              <a:latin typeface="Ebrima" panose="02000000000000000000" pitchFamily="2" charset="0"/>
              <a:cs typeface="Ebrima" panose="02000000000000000000" pitchFamily="2" charset="0"/>
            </a:endParaRPr>
          </a:p>
        </p:txBody>
      </p:sp>
      <p:cxnSp>
        <p:nvCxnSpPr>
          <p:cNvPr id="28" name="直接连接符 27">
            <a:extLst>
              <a:ext uri="{FF2B5EF4-FFF2-40B4-BE49-F238E27FC236}">
                <a16:creationId xmlns="" xmlns:a16="http://schemas.microsoft.com/office/drawing/2014/main" id="{15C1E8A1-72B1-4E4E-93C7-C9CA79891DC0}"/>
              </a:ext>
            </a:extLst>
          </p:cNvPr>
          <p:cNvCxnSpPr/>
          <p:nvPr/>
        </p:nvCxnSpPr>
        <p:spPr>
          <a:xfrm>
            <a:off x="1808798" y="4781694"/>
            <a:ext cx="648000" cy="0"/>
          </a:xfrm>
          <a:prstGeom prst="line">
            <a:avLst/>
          </a:prstGeom>
          <a:ln>
            <a:solidFill>
              <a:srgbClr val="043150"/>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9F607787-B2DE-42A6-9003-EC61348779E8}"/>
              </a:ext>
            </a:extLst>
          </p:cNvPr>
          <p:cNvCxnSpPr/>
          <p:nvPr/>
        </p:nvCxnSpPr>
        <p:spPr>
          <a:xfrm>
            <a:off x="4414284" y="4781694"/>
            <a:ext cx="648000" cy="0"/>
          </a:xfrm>
          <a:prstGeom prst="line">
            <a:avLst/>
          </a:prstGeom>
          <a:ln>
            <a:solidFill>
              <a:srgbClr val="043150"/>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7B5C1AB3-9320-4BAE-9C35-ECD02E2FDA25}"/>
              </a:ext>
            </a:extLst>
          </p:cNvPr>
          <p:cNvCxnSpPr/>
          <p:nvPr/>
        </p:nvCxnSpPr>
        <p:spPr>
          <a:xfrm>
            <a:off x="7019770" y="4781694"/>
            <a:ext cx="648000" cy="0"/>
          </a:xfrm>
          <a:prstGeom prst="line">
            <a:avLst/>
          </a:prstGeom>
          <a:ln>
            <a:solidFill>
              <a:srgbClr val="043150"/>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DCA8F7EC-A3C9-43F6-8302-76ABC990D85A}"/>
              </a:ext>
            </a:extLst>
          </p:cNvPr>
          <p:cNvCxnSpPr/>
          <p:nvPr/>
        </p:nvCxnSpPr>
        <p:spPr>
          <a:xfrm>
            <a:off x="9625256" y="4781694"/>
            <a:ext cx="648000" cy="0"/>
          </a:xfrm>
          <a:prstGeom prst="line">
            <a:avLst/>
          </a:prstGeom>
          <a:ln>
            <a:solidFill>
              <a:srgbClr val="043150"/>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 xmlns:a16="http://schemas.microsoft.com/office/drawing/2014/main" id="{FAAC342E-1760-4154-A738-2D3C987224AD}"/>
              </a:ext>
            </a:extLst>
          </p:cNvPr>
          <p:cNvSpPr txBox="1"/>
          <p:nvPr/>
        </p:nvSpPr>
        <p:spPr>
          <a:xfrm>
            <a:off x="3623377" y="4851065"/>
            <a:ext cx="2717462" cy="738664"/>
          </a:xfrm>
          <a:prstGeom prst="rect">
            <a:avLst/>
          </a:prstGeom>
          <a:noFill/>
        </p:spPr>
        <p:txBody>
          <a:bodyPr wrap="square" rtlCol="0">
            <a:spAutoFit/>
          </a:bodyPr>
          <a:lstStyle/>
          <a:p>
            <a:r>
              <a:rPr lang="en-US" altLang="zh-CN" sz="1400" dirty="0">
                <a:latin typeface="Segoe UI Semilight" panose="020B0402040204020203" pitchFamily="34" charset="0"/>
                <a:cs typeface="Segoe UI Semilight" panose="020B0402040204020203" pitchFamily="34" charset="0"/>
              </a:rPr>
              <a:t>You have to believe in yourself. That's the secret of success. You have to believe in yourself .</a:t>
            </a:r>
            <a:endParaRPr lang="zh-CN" altLang="en-US" sz="1400" dirty="0">
              <a:latin typeface="Segoe UI Semilight" panose="020B0402040204020203" pitchFamily="34" charset="0"/>
              <a:cs typeface="Segoe UI Semilight" panose="020B0402040204020203" pitchFamily="34" charset="0"/>
            </a:endParaRPr>
          </a:p>
        </p:txBody>
      </p:sp>
      <p:sp>
        <p:nvSpPr>
          <p:cNvPr id="33" name="文本框 32">
            <a:extLst>
              <a:ext uri="{FF2B5EF4-FFF2-40B4-BE49-F238E27FC236}">
                <a16:creationId xmlns="" xmlns:a16="http://schemas.microsoft.com/office/drawing/2014/main" id="{7524B94F-6CC9-4BA5-9822-319A2CB92E81}"/>
              </a:ext>
            </a:extLst>
          </p:cNvPr>
          <p:cNvSpPr txBox="1"/>
          <p:nvPr/>
        </p:nvSpPr>
        <p:spPr>
          <a:xfrm>
            <a:off x="6198187" y="4851065"/>
            <a:ext cx="2717463" cy="738664"/>
          </a:xfrm>
          <a:prstGeom prst="rect">
            <a:avLst/>
          </a:prstGeom>
          <a:noFill/>
        </p:spPr>
        <p:txBody>
          <a:bodyPr wrap="square" rtlCol="0">
            <a:spAutoFit/>
          </a:bodyPr>
          <a:lstStyle/>
          <a:p>
            <a:r>
              <a:rPr lang="en-US" altLang="zh-CN" sz="1400" dirty="0">
                <a:latin typeface="Segoe UI Semilight" panose="020B0402040204020203" pitchFamily="34" charset="0"/>
                <a:cs typeface="Segoe UI Semilight" panose="020B0402040204020203" pitchFamily="34" charset="0"/>
              </a:rPr>
              <a:t>You have to believe in yourself. That's the secret of success. You have to believe in yourself .</a:t>
            </a:r>
            <a:endParaRPr lang="zh-CN" altLang="en-US" sz="1400" dirty="0">
              <a:latin typeface="Segoe UI Semilight" panose="020B0402040204020203" pitchFamily="34" charset="0"/>
              <a:cs typeface="Segoe UI Semilight" panose="020B0402040204020203" pitchFamily="34" charset="0"/>
            </a:endParaRPr>
          </a:p>
        </p:txBody>
      </p:sp>
      <p:sp>
        <p:nvSpPr>
          <p:cNvPr id="34" name="文本框 33">
            <a:extLst>
              <a:ext uri="{FF2B5EF4-FFF2-40B4-BE49-F238E27FC236}">
                <a16:creationId xmlns="" xmlns:a16="http://schemas.microsoft.com/office/drawing/2014/main" id="{B2ABDC09-0FE3-4598-BC46-B1FEE04D9C71}"/>
              </a:ext>
            </a:extLst>
          </p:cNvPr>
          <p:cNvSpPr txBox="1"/>
          <p:nvPr/>
        </p:nvSpPr>
        <p:spPr>
          <a:xfrm>
            <a:off x="8772996" y="4851065"/>
            <a:ext cx="2604538" cy="738664"/>
          </a:xfrm>
          <a:prstGeom prst="rect">
            <a:avLst/>
          </a:prstGeom>
          <a:noFill/>
        </p:spPr>
        <p:txBody>
          <a:bodyPr wrap="square" rtlCol="0">
            <a:spAutoFit/>
          </a:bodyPr>
          <a:lstStyle/>
          <a:p>
            <a:r>
              <a:rPr lang="en-US" altLang="zh-CN" sz="1400" dirty="0">
                <a:latin typeface="Segoe UI Semilight" panose="020B0402040204020203" pitchFamily="34" charset="0"/>
                <a:cs typeface="Segoe UI Semilight" panose="020B0402040204020203" pitchFamily="34" charset="0"/>
              </a:rPr>
              <a:t>You have to believe in yourself. That's the secret of success. You have to believe in yourself .</a:t>
            </a:r>
            <a:endParaRPr lang="zh-CN" altLang="en-US" sz="1400" dirty="0">
              <a:latin typeface="Segoe UI Semilight" panose="020B0402040204020203" pitchFamily="34" charset="0"/>
              <a:cs typeface="Segoe UI Semilight" panose="020B0402040204020203" pitchFamily="34" charset="0"/>
            </a:endParaRPr>
          </a:p>
        </p:txBody>
      </p:sp>
      <p:cxnSp>
        <p:nvCxnSpPr>
          <p:cNvPr id="35" name="直接连接符 34">
            <a:extLst>
              <a:ext uri="{FF2B5EF4-FFF2-40B4-BE49-F238E27FC236}">
                <a16:creationId xmlns="" xmlns:a16="http://schemas.microsoft.com/office/drawing/2014/main" id="{CA359D56-D886-46E6-9A5D-12C42A9A41AE}"/>
              </a:ext>
            </a:extLst>
          </p:cNvPr>
          <p:cNvCxnSpPr/>
          <p:nvPr/>
        </p:nvCxnSpPr>
        <p:spPr>
          <a:xfrm>
            <a:off x="4175267" y="1352540"/>
            <a:ext cx="3798629" cy="0"/>
          </a:xfrm>
          <a:prstGeom prst="line">
            <a:avLst/>
          </a:prstGeom>
          <a:ln>
            <a:solidFill>
              <a:srgbClr val="04315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1129638"/>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2" fill="hold" nodeType="withEffect">
                                  <p:stCondLst>
                                    <p:cond delay="0"/>
                                  </p:stCondLst>
                                  <p:childTnLst>
                                    <p:animEffect transition="out" filter="wipe(right)">
                                      <p:cBhvr>
                                        <p:cTn id="6" dur="500"/>
                                        <p:tgtEl>
                                          <p:spTgt spid="35"/>
                                        </p:tgtEl>
                                      </p:cBhvr>
                                    </p:animEffect>
                                    <p:set>
                                      <p:cBhvr>
                                        <p:cTn id="7" dur="1" fill="hold">
                                          <p:stCondLst>
                                            <p:cond delay="499"/>
                                          </p:stCondLst>
                                        </p:cTn>
                                        <p:tgtEl>
                                          <p:spTgt spid="35"/>
                                        </p:tgtEl>
                                        <p:attrNameLst>
                                          <p:attrName>style.visibility</p:attrName>
                                        </p:attrNameLst>
                                      </p:cBhvr>
                                      <p:to>
                                        <p:strVal val="hidden"/>
                                      </p:to>
                                    </p:set>
                                  </p:childTnLst>
                                </p:cTn>
                              </p:par>
                              <p:par>
                                <p:cTn id="8" presetID="42" presetClass="entr" presetSubtype="0" fill="hold" grpId="0" nodeType="withEffect">
                                  <p:stCondLst>
                                    <p:cond delay="25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50"/>
                                        <p:tgtEl>
                                          <p:spTgt spid="2"/>
                                        </p:tgtEl>
                                      </p:cBhvr>
                                    </p:animEffect>
                                    <p:anim calcmode="lin" valueType="num">
                                      <p:cBhvr>
                                        <p:cTn id="11" dur="750" fill="hold"/>
                                        <p:tgtEl>
                                          <p:spTgt spid="2"/>
                                        </p:tgtEl>
                                        <p:attrNameLst>
                                          <p:attrName>ppt_x</p:attrName>
                                        </p:attrNameLst>
                                      </p:cBhvr>
                                      <p:tavLst>
                                        <p:tav tm="0">
                                          <p:val>
                                            <p:strVal val="#ppt_x"/>
                                          </p:val>
                                        </p:tav>
                                        <p:tav tm="100000">
                                          <p:val>
                                            <p:strVal val="#ppt_x"/>
                                          </p:val>
                                        </p:tav>
                                      </p:tavLst>
                                    </p:anim>
                                    <p:anim calcmode="lin" valueType="num">
                                      <p:cBhvr>
                                        <p:cTn id="12" dur="750" fill="hold"/>
                                        <p:tgtEl>
                                          <p:spTgt spid="2"/>
                                        </p:tgtEl>
                                        <p:attrNameLst>
                                          <p:attrName>ppt_y</p:attrName>
                                        </p:attrNameLst>
                                      </p:cBhvr>
                                      <p:tavLst>
                                        <p:tav tm="0">
                                          <p:val>
                                            <p:strVal val="#ppt_y+.1"/>
                                          </p:val>
                                        </p:tav>
                                        <p:tav tm="100000">
                                          <p:val>
                                            <p:strVal val="#ppt_y"/>
                                          </p:val>
                                        </p:tav>
                                      </p:tavLst>
                                    </p:anim>
                                  </p:childTnLst>
                                </p:cTn>
                              </p:par>
                              <p:par>
                                <p:cTn id="13" presetID="12" presetClass="entr" presetSubtype="1"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p:tgtEl>
                                          <p:spTgt spid="3"/>
                                        </p:tgtEl>
                                        <p:attrNameLst>
                                          <p:attrName>ppt_y</p:attrName>
                                        </p:attrNameLst>
                                      </p:cBhvr>
                                      <p:tavLst>
                                        <p:tav tm="0">
                                          <p:val>
                                            <p:strVal val="#ppt_y-#ppt_h*1.125000"/>
                                          </p:val>
                                        </p:tav>
                                        <p:tav tm="100000">
                                          <p:val>
                                            <p:strVal val="#ppt_y"/>
                                          </p:val>
                                        </p:tav>
                                      </p:tavLst>
                                    </p:anim>
                                    <p:animEffect transition="in" filter="wipe(down)">
                                      <p:cBhvr>
                                        <p:cTn id="16" dur="750"/>
                                        <p:tgtEl>
                                          <p:spTgt spid="3"/>
                                        </p:tgtEl>
                                      </p:cBhvr>
                                    </p:animEffect>
                                  </p:childTnLst>
                                </p:cTn>
                              </p:par>
                              <p:par>
                                <p:cTn id="17" presetID="53" presetClass="entr" presetSubtype="16" fill="hold" grpId="0" nodeType="withEffect">
                                  <p:stCondLst>
                                    <p:cond delay="110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par>
                                <p:cTn id="22" presetID="12" presetClass="entr" presetSubtype="4" fill="hold" grpId="0" nodeType="withEffect">
                                  <p:stCondLst>
                                    <p:cond delay="125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p:tgtEl>
                                          <p:spTgt spid="8"/>
                                        </p:tgtEl>
                                        <p:attrNameLst>
                                          <p:attrName>ppt_y</p:attrName>
                                        </p:attrNameLst>
                                      </p:cBhvr>
                                      <p:tavLst>
                                        <p:tav tm="0">
                                          <p:val>
                                            <p:strVal val="#ppt_y+#ppt_h*1.125000"/>
                                          </p:val>
                                        </p:tav>
                                        <p:tav tm="100000">
                                          <p:val>
                                            <p:strVal val="#ppt_y"/>
                                          </p:val>
                                        </p:tav>
                                      </p:tavLst>
                                    </p:anim>
                                    <p:animEffect transition="in" filter="wipe(up)">
                                      <p:cBhvr>
                                        <p:cTn id="25" dur="500"/>
                                        <p:tgtEl>
                                          <p:spTgt spid="8"/>
                                        </p:tgtEl>
                                      </p:cBhvr>
                                    </p:animEffect>
                                  </p:childTnLst>
                                </p:cTn>
                              </p:par>
                              <p:par>
                                <p:cTn id="26" presetID="12" presetClass="entr" presetSubtype="4" fill="hold" grpId="0" nodeType="withEffect">
                                  <p:stCondLst>
                                    <p:cond delay="160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p:tgtEl>
                                          <p:spTgt spid="24"/>
                                        </p:tgtEl>
                                        <p:attrNameLst>
                                          <p:attrName>ppt_y</p:attrName>
                                        </p:attrNameLst>
                                      </p:cBhvr>
                                      <p:tavLst>
                                        <p:tav tm="0">
                                          <p:val>
                                            <p:strVal val="#ppt_y+#ppt_h*1.125000"/>
                                          </p:val>
                                        </p:tav>
                                        <p:tav tm="100000">
                                          <p:val>
                                            <p:strVal val="#ppt_y"/>
                                          </p:val>
                                        </p:tav>
                                      </p:tavLst>
                                    </p:anim>
                                    <p:animEffect transition="in" filter="wipe(up)">
                                      <p:cBhvr>
                                        <p:cTn id="29" dur="500"/>
                                        <p:tgtEl>
                                          <p:spTgt spid="24"/>
                                        </p:tgtEl>
                                      </p:cBhvr>
                                    </p:animEffect>
                                  </p:childTnLst>
                                </p:cTn>
                              </p:par>
                              <p:par>
                                <p:cTn id="30" presetID="22" presetClass="entr" presetSubtype="2" fill="hold" nodeType="withEffect">
                                  <p:stCondLst>
                                    <p:cond delay="1900"/>
                                  </p:stCondLst>
                                  <p:childTnLst>
                                    <p:set>
                                      <p:cBhvr>
                                        <p:cTn id="31" dur="1" fill="hold">
                                          <p:stCondLst>
                                            <p:cond delay="0"/>
                                          </p:stCondLst>
                                        </p:cTn>
                                        <p:tgtEl>
                                          <p:spTgt spid="28"/>
                                        </p:tgtEl>
                                        <p:attrNameLst>
                                          <p:attrName>style.visibility</p:attrName>
                                        </p:attrNameLst>
                                      </p:cBhvr>
                                      <p:to>
                                        <p:strVal val="visible"/>
                                      </p:to>
                                    </p:set>
                                    <p:animEffect transition="in" filter="wipe(right)">
                                      <p:cBhvr>
                                        <p:cTn id="32" dur="500"/>
                                        <p:tgtEl>
                                          <p:spTgt spid="28"/>
                                        </p:tgtEl>
                                      </p:cBhvr>
                                    </p:animEffect>
                                  </p:childTnLst>
                                </p:cTn>
                              </p:par>
                              <p:par>
                                <p:cTn id="33" presetID="22" presetClass="exit" presetSubtype="2" fill="hold" nodeType="withEffect">
                                  <p:stCondLst>
                                    <p:cond delay="2300"/>
                                  </p:stCondLst>
                                  <p:childTnLst>
                                    <p:animEffect transition="out" filter="wipe(right)">
                                      <p:cBhvr>
                                        <p:cTn id="34" dur="500"/>
                                        <p:tgtEl>
                                          <p:spTgt spid="28"/>
                                        </p:tgtEl>
                                      </p:cBhvr>
                                    </p:animEffect>
                                    <p:set>
                                      <p:cBhvr>
                                        <p:cTn id="35" dur="1" fill="hold">
                                          <p:stCondLst>
                                            <p:cond delay="499"/>
                                          </p:stCondLst>
                                        </p:cTn>
                                        <p:tgtEl>
                                          <p:spTgt spid="28"/>
                                        </p:tgtEl>
                                        <p:attrNameLst>
                                          <p:attrName>style.visibility</p:attrName>
                                        </p:attrNameLst>
                                      </p:cBhvr>
                                      <p:to>
                                        <p:strVal val="hidden"/>
                                      </p:to>
                                    </p:set>
                                  </p:childTnLst>
                                </p:cTn>
                              </p:par>
                              <p:par>
                                <p:cTn id="36" presetID="10" presetClass="entr" presetSubtype="0" fill="hold" grpId="0" nodeType="withEffect">
                                  <p:stCondLst>
                                    <p:cond delay="260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par>
                                <p:cTn id="39" presetID="53" presetClass="entr" presetSubtype="16" fill="hold" grpId="0" nodeType="withEffect">
                                  <p:stCondLst>
                                    <p:cond delay="300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fltVal val="0"/>
                                          </p:val>
                                        </p:tav>
                                        <p:tav tm="100000">
                                          <p:val>
                                            <p:strVal val="#ppt_h"/>
                                          </p:val>
                                        </p:tav>
                                      </p:tavLst>
                                    </p:anim>
                                    <p:animEffect transition="in" filter="fade">
                                      <p:cBhvr>
                                        <p:cTn id="43" dur="500"/>
                                        <p:tgtEl>
                                          <p:spTgt spid="5"/>
                                        </p:tgtEl>
                                      </p:cBhvr>
                                    </p:animEffect>
                                  </p:childTnLst>
                                </p:cTn>
                              </p:par>
                              <p:par>
                                <p:cTn id="44" presetID="12" presetClass="entr" presetSubtype="4" fill="hold" grpId="0" nodeType="withEffect">
                                  <p:stCondLst>
                                    <p:cond delay="330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p:tgtEl>
                                          <p:spTgt spid="10"/>
                                        </p:tgtEl>
                                        <p:attrNameLst>
                                          <p:attrName>ppt_y</p:attrName>
                                        </p:attrNameLst>
                                      </p:cBhvr>
                                      <p:tavLst>
                                        <p:tav tm="0">
                                          <p:val>
                                            <p:strVal val="#ppt_y+#ppt_h*1.125000"/>
                                          </p:val>
                                        </p:tav>
                                        <p:tav tm="100000">
                                          <p:val>
                                            <p:strVal val="#ppt_y"/>
                                          </p:val>
                                        </p:tav>
                                      </p:tavLst>
                                    </p:anim>
                                    <p:animEffect transition="in" filter="wipe(up)">
                                      <p:cBhvr>
                                        <p:cTn id="47" dur="500"/>
                                        <p:tgtEl>
                                          <p:spTgt spid="10"/>
                                        </p:tgtEl>
                                      </p:cBhvr>
                                    </p:animEffect>
                                  </p:childTnLst>
                                </p:cTn>
                              </p:par>
                              <p:par>
                                <p:cTn id="48" presetID="12" presetClass="entr" presetSubtype="4" fill="hold" grpId="0" nodeType="withEffect">
                                  <p:stCondLst>
                                    <p:cond delay="350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p:tgtEl>
                                          <p:spTgt spid="25"/>
                                        </p:tgtEl>
                                        <p:attrNameLst>
                                          <p:attrName>ppt_y</p:attrName>
                                        </p:attrNameLst>
                                      </p:cBhvr>
                                      <p:tavLst>
                                        <p:tav tm="0">
                                          <p:val>
                                            <p:strVal val="#ppt_y+#ppt_h*1.125000"/>
                                          </p:val>
                                        </p:tav>
                                        <p:tav tm="100000">
                                          <p:val>
                                            <p:strVal val="#ppt_y"/>
                                          </p:val>
                                        </p:tav>
                                      </p:tavLst>
                                    </p:anim>
                                    <p:animEffect transition="in" filter="wipe(up)">
                                      <p:cBhvr>
                                        <p:cTn id="51" dur="500"/>
                                        <p:tgtEl>
                                          <p:spTgt spid="25"/>
                                        </p:tgtEl>
                                      </p:cBhvr>
                                    </p:animEffect>
                                  </p:childTnLst>
                                </p:cTn>
                              </p:par>
                              <p:par>
                                <p:cTn id="52" presetID="22" presetClass="entr" presetSubtype="2" fill="hold" nodeType="withEffect">
                                  <p:stCondLst>
                                    <p:cond delay="3700"/>
                                  </p:stCondLst>
                                  <p:childTnLst>
                                    <p:set>
                                      <p:cBhvr>
                                        <p:cTn id="53" dur="1" fill="hold">
                                          <p:stCondLst>
                                            <p:cond delay="0"/>
                                          </p:stCondLst>
                                        </p:cTn>
                                        <p:tgtEl>
                                          <p:spTgt spid="29"/>
                                        </p:tgtEl>
                                        <p:attrNameLst>
                                          <p:attrName>style.visibility</p:attrName>
                                        </p:attrNameLst>
                                      </p:cBhvr>
                                      <p:to>
                                        <p:strVal val="visible"/>
                                      </p:to>
                                    </p:set>
                                    <p:animEffect transition="in" filter="wipe(right)">
                                      <p:cBhvr>
                                        <p:cTn id="54" dur="500"/>
                                        <p:tgtEl>
                                          <p:spTgt spid="29"/>
                                        </p:tgtEl>
                                      </p:cBhvr>
                                    </p:animEffect>
                                  </p:childTnLst>
                                </p:cTn>
                              </p:par>
                              <p:par>
                                <p:cTn id="55" presetID="22" presetClass="exit" presetSubtype="2" fill="hold" nodeType="withEffect">
                                  <p:stCondLst>
                                    <p:cond delay="4000"/>
                                  </p:stCondLst>
                                  <p:childTnLst>
                                    <p:animEffect transition="out" filter="wipe(right)">
                                      <p:cBhvr>
                                        <p:cTn id="56" dur="500"/>
                                        <p:tgtEl>
                                          <p:spTgt spid="29"/>
                                        </p:tgtEl>
                                      </p:cBhvr>
                                    </p:animEffect>
                                    <p:set>
                                      <p:cBhvr>
                                        <p:cTn id="57" dur="1" fill="hold">
                                          <p:stCondLst>
                                            <p:cond delay="499"/>
                                          </p:stCondLst>
                                        </p:cTn>
                                        <p:tgtEl>
                                          <p:spTgt spid="29"/>
                                        </p:tgtEl>
                                        <p:attrNameLst>
                                          <p:attrName>style.visibility</p:attrName>
                                        </p:attrNameLst>
                                      </p:cBhvr>
                                      <p:to>
                                        <p:strVal val="hidden"/>
                                      </p:to>
                                    </p:set>
                                  </p:childTnLst>
                                </p:cTn>
                              </p:par>
                              <p:par>
                                <p:cTn id="58" presetID="10" presetClass="entr" presetSubtype="0" fill="hold" grpId="0" nodeType="withEffect">
                                  <p:stCondLst>
                                    <p:cond delay="430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par>
                                <p:cTn id="61" presetID="53" presetClass="entr" presetSubtype="16" fill="hold" grpId="0" nodeType="withEffect">
                                  <p:stCondLst>
                                    <p:cond delay="4600"/>
                                  </p:stCondLst>
                                  <p:childTnLst>
                                    <p:set>
                                      <p:cBhvr>
                                        <p:cTn id="62" dur="1" fill="hold">
                                          <p:stCondLst>
                                            <p:cond delay="0"/>
                                          </p:stCondLst>
                                        </p:cTn>
                                        <p:tgtEl>
                                          <p:spTgt spid="6"/>
                                        </p:tgtEl>
                                        <p:attrNameLst>
                                          <p:attrName>style.visibility</p:attrName>
                                        </p:attrNameLst>
                                      </p:cBhvr>
                                      <p:to>
                                        <p:strVal val="visible"/>
                                      </p:to>
                                    </p:set>
                                    <p:anim calcmode="lin" valueType="num">
                                      <p:cBhvr>
                                        <p:cTn id="63" dur="500" fill="hold"/>
                                        <p:tgtEl>
                                          <p:spTgt spid="6"/>
                                        </p:tgtEl>
                                        <p:attrNameLst>
                                          <p:attrName>ppt_w</p:attrName>
                                        </p:attrNameLst>
                                      </p:cBhvr>
                                      <p:tavLst>
                                        <p:tav tm="0">
                                          <p:val>
                                            <p:fltVal val="0"/>
                                          </p:val>
                                        </p:tav>
                                        <p:tav tm="100000">
                                          <p:val>
                                            <p:strVal val="#ppt_w"/>
                                          </p:val>
                                        </p:tav>
                                      </p:tavLst>
                                    </p:anim>
                                    <p:anim calcmode="lin" valueType="num">
                                      <p:cBhvr>
                                        <p:cTn id="64" dur="500" fill="hold"/>
                                        <p:tgtEl>
                                          <p:spTgt spid="6"/>
                                        </p:tgtEl>
                                        <p:attrNameLst>
                                          <p:attrName>ppt_h</p:attrName>
                                        </p:attrNameLst>
                                      </p:cBhvr>
                                      <p:tavLst>
                                        <p:tav tm="0">
                                          <p:val>
                                            <p:fltVal val="0"/>
                                          </p:val>
                                        </p:tav>
                                        <p:tav tm="100000">
                                          <p:val>
                                            <p:strVal val="#ppt_h"/>
                                          </p:val>
                                        </p:tav>
                                      </p:tavLst>
                                    </p:anim>
                                    <p:animEffect transition="in" filter="fade">
                                      <p:cBhvr>
                                        <p:cTn id="65" dur="500"/>
                                        <p:tgtEl>
                                          <p:spTgt spid="6"/>
                                        </p:tgtEl>
                                      </p:cBhvr>
                                    </p:animEffect>
                                  </p:childTnLst>
                                </p:cTn>
                              </p:par>
                              <p:par>
                                <p:cTn id="66" presetID="12" presetClass="entr" presetSubtype="4" fill="hold" nodeType="withEffect">
                                  <p:stCondLst>
                                    <p:cond delay="480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p:tgtEl>
                                          <p:spTgt spid="11"/>
                                        </p:tgtEl>
                                        <p:attrNameLst>
                                          <p:attrName>ppt_y</p:attrName>
                                        </p:attrNameLst>
                                      </p:cBhvr>
                                      <p:tavLst>
                                        <p:tav tm="0">
                                          <p:val>
                                            <p:strVal val="#ppt_y+#ppt_h*1.125000"/>
                                          </p:val>
                                        </p:tav>
                                        <p:tav tm="100000">
                                          <p:val>
                                            <p:strVal val="#ppt_y"/>
                                          </p:val>
                                        </p:tav>
                                      </p:tavLst>
                                    </p:anim>
                                    <p:animEffect transition="in" filter="wipe(up)">
                                      <p:cBhvr>
                                        <p:cTn id="69" dur="500"/>
                                        <p:tgtEl>
                                          <p:spTgt spid="11"/>
                                        </p:tgtEl>
                                      </p:cBhvr>
                                    </p:animEffect>
                                  </p:childTnLst>
                                </p:cTn>
                              </p:par>
                              <p:par>
                                <p:cTn id="70" presetID="12" presetClass="entr" presetSubtype="4" fill="hold" grpId="0" nodeType="withEffect">
                                  <p:stCondLst>
                                    <p:cond delay="510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p:tgtEl>
                                          <p:spTgt spid="26"/>
                                        </p:tgtEl>
                                        <p:attrNameLst>
                                          <p:attrName>ppt_y</p:attrName>
                                        </p:attrNameLst>
                                      </p:cBhvr>
                                      <p:tavLst>
                                        <p:tav tm="0">
                                          <p:val>
                                            <p:strVal val="#ppt_y+#ppt_h*1.125000"/>
                                          </p:val>
                                        </p:tav>
                                        <p:tav tm="100000">
                                          <p:val>
                                            <p:strVal val="#ppt_y"/>
                                          </p:val>
                                        </p:tav>
                                      </p:tavLst>
                                    </p:anim>
                                    <p:animEffect transition="in" filter="wipe(up)">
                                      <p:cBhvr>
                                        <p:cTn id="73" dur="500"/>
                                        <p:tgtEl>
                                          <p:spTgt spid="26"/>
                                        </p:tgtEl>
                                      </p:cBhvr>
                                    </p:animEffect>
                                  </p:childTnLst>
                                </p:cTn>
                              </p:par>
                              <p:par>
                                <p:cTn id="74" presetID="22" presetClass="entr" presetSubtype="2" fill="hold" nodeType="withEffect">
                                  <p:stCondLst>
                                    <p:cond delay="5400"/>
                                  </p:stCondLst>
                                  <p:childTnLst>
                                    <p:set>
                                      <p:cBhvr>
                                        <p:cTn id="75" dur="1" fill="hold">
                                          <p:stCondLst>
                                            <p:cond delay="0"/>
                                          </p:stCondLst>
                                        </p:cTn>
                                        <p:tgtEl>
                                          <p:spTgt spid="30"/>
                                        </p:tgtEl>
                                        <p:attrNameLst>
                                          <p:attrName>style.visibility</p:attrName>
                                        </p:attrNameLst>
                                      </p:cBhvr>
                                      <p:to>
                                        <p:strVal val="visible"/>
                                      </p:to>
                                    </p:set>
                                    <p:animEffect transition="in" filter="wipe(right)">
                                      <p:cBhvr>
                                        <p:cTn id="76" dur="500"/>
                                        <p:tgtEl>
                                          <p:spTgt spid="30"/>
                                        </p:tgtEl>
                                      </p:cBhvr>
                                    </p:animEffect>
                                  </p:childTnLst>
                                </p:cTn>
                              </p:par>
                              <p:par>
                                <p:cTn id="77" presetID="22" presetClass="exit" presetSubtype="2" fill="hold" nodeType="withEffect">
                                  <p:stCondLst>
                                    <p:cond delay="5700"/>
                                  </p:stCondLst>
                                  <p:childTnLst>
                                    <p:animEffect transition="out" filter="wipe(right)">
                                      <p:cBhvr>
                                        <p:cTn id="78" dur="500"/>
                                        <p:tgtEl>
                                          <p:spTgt spid="30"/>
                                        </p:tgtEl>
                                      </p:cBhvr>
                                    </p:animEffect>
                                    <p:set>
                                      <p:cBhvr>
                                        <p:cTn id="79" dur="1" fill="hold">
                                          <p:stCondLst>
                                            <p:cond delay="499"/>
                                          </p:stCondLst>
                                        </p:cTn>
                                        <p:tgtEl>
                                          <p:spTgt spid="30"/>
                                        </p:tgtEl>
                                        <p:attrNameLst>
                                          <p:attrName>style.visibility</p:attrName>
                                        </p:attrNameLst>
                                      </p:cBhvr>
                                      <p:to>
                                        <p:strVal val="hidden"/>
                                      </p:to>
                                    </p:set>
                                  </p:childTnLst>
                                </p:cTn>
                              </p:par>
                              <p:par>
                                <p:cTn id="80" presetID="10" presetClass="entr" presetSubtype="0" fill="hold" grpId="0" nodeType="withEffect">
                                  <p:stCondLst>
                                    <p:cond delay="6000"/>
                                  </p:stCondLst>
                                  <p:childTnLst>
                                    <p:set>
                                      <p:cBhvr>
                                        <p:cTn id="81" dur="1" fill="hold">
                                          <p:stCondLst>
                                            <p:cond delay="0"/>
                                          </p:stCondLst>
                                        </p:cTn>
                                        <p:tgtEl>
                                          <p:spTgt spid="33"/>
                                        </p:tgtEl>
                                        <p:attrNameLst>
                                          <p:attrName>style.visibility</p:attrName>
                                        </p:attrNameLst>
                                      </p:cBhvr>
                                      <p:to>
                                        <p:strVal val="visible"/>
                                      </p:to>
                                    </p:set>
                                    <p:animEffect transition="in" filter="fade">
                                      <p:cBhvr>
                                        <p:cTn id="82" dur="500"/>
                                        <p:tgtEl>
                                          <p:spTgt spid="33"/>
                                        </p:tgtEl>
                                      </p:cBhvr>
                                    </p:animEffect>
                                  </p:childTnLst>
                                </p:cTn>
                              </p:par>
                              <p:par>
                                <p:cTn id="83" presetID="53" presetClass="entr" presetSubtype="16" fill="hold" grpId="0" nodeType="withEffect">
                                  <p:stCondLst>
                                    <p:cond delay="6300"/>
                                  </p:stCondLst>
                                  <p:childTnLst>
                                    <p:set>
                                      <p:cBhvr>
                                        <p:cTn id="84" dur="1" fill="hold">
                                          <p:stCondLst>
                                            <p:cond delay="0"/>
                                          </p:stCondLst>
                                        </p:cTn>
                                        <p:tgtEl>
                                          <p:spTgt spid="7"/>
                                        </p:tgtEl>
                                        <p:attrNameLst>
                                          <p:attrName>style.visibility</p:attrName>
                                        </p:attrNameLst>
                                      </p:cBhvr>
                                      <p:to>
                                        <p:strVal val="visible"/>
                                      </p:to>
                                    </p:set>
                                    <p:anim calcmode="lin" valueType="num">
                                      <p:cBhvr>
                                        <p:cTn id="85" dur="500" fill="hold"/>
                                        <p:tgtEl>
                                          <p:spTgt spid="7"/>
                                        </p:tgtEl>
                                        <p:attrNameLst>
                                          <p:attrName>ppt_w</p:attrName>
                                        </p:attrNameLst>
                                      </p:cBhvr>
                                      <p:tavLst>
                                        <p:tav tm="0">
                                          <p:val>
                                            <p:fltVal val="0"/>
                                          </p:val>
                                        </p:tav>
                                        <p:tav tm="100000">
                                          <p:val>
                                            <p:strVal val="#ppt_w"/>
                                          </p:val>
                                        </p:tav>
                                      </p:tavLst>
                                    </p:anim>
                                    <p:anim calcmode="lin" valueType="num">
                                      <p:cBhvr>
                                        <p:cTn id="86" dur="500" fill="hold"/>
                                        <p:tgtEl>
                                          <p:spTgt spid="7"/>
                                        </p:tgtEl>
                                        <p:attrNameLst>
                                          <p:attrName>ppt_h</p:attrName>
                                        </p:attrNameLst>
                                      </p:cBhvr>
                                      <p:tavLst>
                                        <p:tav tm="0">
                                          <p:val>
                                            <p:fltVal val="0"/>
                                          </p:val>
                                        </p:tav>
                                        <p:tav tm="100000">
                                          <p:val>
                                            <p:strVal val="#ppt_h"/>
                                          </p:val>
                                        </p:tav>
                                      </p:tavLst>
                                    </p:anim>
                                    <p:animEffect transition="in" filter="fade">
                                      <p:cBhvr>
                                        <p:cTn id="87" dur="500"/>
                                        <p:tgtEl>
                                          <p:spTgt spid="7"/>
                                        </p:tgtEl>
                                      </p:cBhvr>
                                    </p:animEffect>
                                  </p:childTnLst>
                                </p:cTn>
                              </p:par>
                              <p:par>
                                <p:cTn id="88" presetID="12" presetClass="entr" presetSubtype="4" fill="hold" grpId="0" nodeType="withEffect">
                                  <p:stCondLst>
                                    <p:cond delay="6600"/>
                                  </p:stCondLst>
                                  <p:childTnLst>
                                    <p:set>
                                      <p:cBhvr>
                                        <p:cTn id="89" dur="1" fill="hold">
                                          <p:stCondLst>
                                            <p:cond delay="0"/>
                                          </p:stCondLst>
                                        </p:cTn>
                                        <p:tgtEl>
                                          <p:spTgt spid="9"/>
                                        </p:tgtEl>
                                        <p:attrNameLst>
                                          <p:attrName>style.visibility</p:attrName>
                                        </p:attrNameLst>
                                      </p:cBhvr>
                                      <p:to>
                                        <p:strVal val="visible"/>
                                      </p:to>
                                    </p:set>
                                    <p:anim calcmode="lin" valueType="num">
                                      <p:cBhvr additive="base">
                                        <p:cTn id="90" dur="500"/>
                                        <p:tgtEl>
                                          <p:spTgt spid="9"/>
                                        </p:tgtEl>
                                        <p:attrNameLst>
                                          <p:attrName>ppt_y</p:attrName>
                                        </p:attrNameLst>
                                      </p:cBhvr>
                                      <p:tavLst>
                                        <p:tav tm="0">
                                          <p:val>
                                            <p:strVal val="#ppt_y+#ppt_h*1.125000"/>
                                          </p:val>
                                        </p:tav>
                                        <p:tav tm="100000">
                                          <p:val>
                                            <p:strVal val="#ppt_y"/>
                                          </p:val>
                                        </p:tav>
                                      </p:tavLst>
                                    </p:anim>
                                    <p:animEffect transition="in" filter="wipe(up)">
                                      <p:cBhvr>
                                        <p:cTn id="91" dur="500"/>
                                        <p:tgtEl>
                                          <p:spTgt spid="9"/>
                                        </p:tgtEl>
                                      </p:cBhvr>
                                    </p:animEffect>
                                  </p:childTnLst>
                                </p:cTn>
                              </p:par>
                              <p:par>
                                <p:cTn id="92" presetID="12" presetClass="entr" presetSubtype="4" fill="hold" grpId="0" nodeType="withEffect">
                                  <p:stCondLst>
                                    <p:cond delay="6800"/>
                                  </p:stCondLst>
                                  <p:childTnLst>
                                    <p:set>
                                      <p:cBhvr>
                                        <p:cTn id="93" dur="1" fill="hold">
                                          <p:stCondLst>
                                            <p:cond delay="0"/>
                                          </p:stCondLst>
                                        </p:cTn>
                                        <p:tgtEl>
                                          <p:spTgt spid="27"/>
                                        </p:tgtEl>
                                        <p:attrNameLst>
                                          <p:attrName>style.visibility</p:attrName>
                                        </p:attrNameLst>
                                      </p:cBhvr>
                                      <p:to>
                                        <p:strVal val="visible"/>
                                      </p:to>
                                    </p:set>
                                    <p:anim calcmode="lin" valueType="num">
                                      <p:cBhvr additive="base">
                                        <p:cTn id="94" dur="500"/>
                                        <p:tgtEl>
                                          <p:spTgt spid="27"/>
                                        </p:tgtEl>
                                        <p:attrNameLst>
                                          <p:attrName>ppt_y</p:attrName>
                                        </p:attrNameLst>
                                      </p:cBhvr>
                                      <p:tavLst>
                                        <p:tav tm="0">
                                          <p:val>
                                            <p:strVal val="#ppt_y+#ppt_h*1.125000"/>
                                          </p:val>
                                        </p:tav>
                                        <p:tav tm="100000">
                                          <p:val>
                                            <p:strVal val="#ppt_y"/>
                                          </p:val>
                                        </p:tav>
                                      </p:tavLst>
                                    </p:anim>
                                    <p:animEffect transition="in" filter="wipe(up)">
                                      <p:cBhvr>
                                        <p:cTn id="95" dur="500"/>
                                        <p:tgtEl>
                                          <p:spTgt spid="27"/>
                                        </p:tgtEl>
                                      </p:cBhvr>
                                    </p:animEffect>
                                  </p:childTnLst>
                                </p:cTn>
                              </p:par>
                              <p:par>
                                <p:cTn id="96" presetID="22" presetClass="entr" presetSubtype="2" fill="hold" nodeType="withEffect">
                                  <p:stCondLst>
                                    <p:cond delay="7100"/>
                                  </p:stCondLst>
                                  <p:childTnLst>
                                    <p:set>
                                      <p:cBhvr>
                                        <p:cTn id="97" dur="1" fill="hold">
                                          <p:stCondLst>
                                            <p:cond delay="0"/>
                                          </p:stCondLst>
                                        </p:cTn>
                                        <p:tgtEl>
                                          <p:spTgt spid="31"/>
                                        </p:tgtEl>
                                        <p:attrNameLst>
                                          <p:attrName>style.visibility</p:attrName>
                                        </p:attrNameLst>
                                      </p:cBhvr>
                                      <p:to>
                                        <p:strVal val="visible"/>
                                      </p:to>
                                    </p:set>
                                    <p:animEffect transition="in" filter="wipe(right)">
                                      <p:cBhvr>
                                        <p:cTn id="98" dur="500"/>
                                        <p:tgtEl>
                                          <p:spTgt spid="31"/>
                                        </p:tgtEl>
                                      </p:cBhvr>
                                    </p:animEffect>
                                  </p:childTnLst>
                                </p:cTn>
                              </p:par>
                              <p:par>
                                <p:cTn id="99" presetID="22" presetClass="exit" presetSubtype="2" fill="hold" nodeType="withEffect">
                                  <p:stCondLst>
                                    <p:cond delay="7400"/>
                                  </p:stCondLst>
                                  <p:childTnLst>
                                    <p:animEffect transition="out" filter="wipe(right)">
                                      <p:cBhvr>
                                        <p:cTn id="100" dur="500"/>
                                        <p:tgtEl>
                                          <p:spTgt spid="31"/>
                                        </p:tgtEl>
                                      </p:cBhvr>
                                    </p:animEffect>
                                    <p:set>
                                      <p:cBhvr>
                                        <p:cTn id="101" dur="1" fill="hold">
                                          <p:stCondLst>
                                            <p:cond delay="499"/>
                                          </p:stCondLst>
                                        </p:cTn>
                                        <p:tgtEl>
                                          <p:spTgt spid="31"/>
                                        </p:tgtEl>
                                        <p:attrNameLst>
                                          <p:attrName>style.visibility</p:attrName>
                                        </p:attrNameLst>
                                      </p:cBhvr>
                                      <p:to>
                                        <p:strVal val="hidden"/>
                                      </p:to>
                                    </p:set>
                                  </p:childTnLst>
                                </p:cTn>
                              </p:par>
                              <p:par>
                                <p:cTn id="102" presetID="10" presetClass="entr" presetSubtype="0" fill="hold" grpId="0" nodeType="withEffect">
                                  <p:stCondLst>
                                    <p:cond delay="770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animBg="1"/>
      <p:bldP spid="8" grpId="0" animBg="1"/>
      <p:bldP spid="9" grpId="0" animBg="1"/>
      <p:bldP spid="10" grpId="0" animBg="1"/>
      <p:bldP spid="23" grpId="0"/>
      <p:bldP spid="24" grpId="0"/>
      <p:bldP spid="25" grpId="0"/>
      <p:bldP spid="26" grpId="0"/>
      <p:bldP spid="27" grpId="0"/>
      <p:bldP spid="32" grpId="0"/>
      <p:bldP spid="33" grpId="0"/>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a:off x="1675766" y="1165855"/>
            <a:ext cx="3492000" cy="2412000"/>
          </a:xfrm>
          <a:custGeom>
            <a:avLst/>
            <a:gdLst>
              <a:gd name="connsiteX0" fmla="*/ 2061633 w 3394837"/>
              <a:gd name="connsiteY0" fmla="*/ 0 h 2348298"/>
              <a:gd name="connsiteX1" fmla="*/ 3373023 w 3394837"/>
              <a:gd name="connsiteY1" fmla="*/ 470777 h 2348298"/>
              <a:gd name="connsiteX2" fmla="*/ 3394837 w 3394837"/>
              <a:gd name="connsiteY2" fmla="*/ 490603 h 2348298"/>
              <a:gd name="connsiteX3" fmla="*/ 22224 w 3394837"/>
              <a:gd name="connsiteY3" fmla="*/ 2348298 h 2348298"/>
              <a:gd name="connsiteX4" fmla="*/ 10644 w 3394837"/>
              <a:gd name="connsiteY4" fmla="*/ 2272423 h 2348298"/>
              <a:gd name="connsiteX5" fmla="*/ 0 w 3394837"/>
              <a:gd name="connsiteY5" fmla="*/ 2061633 h 2348298"/>
              <a:gd name="connsiteX6" fmla="*/ 2061633 w 3394837"/>
              <a:gd name="connsiteY6" fmla="*/ 0 h 234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4837" h="2348298">
                <a:moveTo>
                  <a:pt x="2061633" y="0"/>
                </a:moveTo>
                <a:cubicBezTo>
                  <a:pt x="2559774" y="0"/>
                  <a:pt x="3016651" y="176673"/>
                  <a:pt x="3373023" y="470777"/>
                </a:cubicBezTo>
                <a:lnTo>
                  <a:pt x="3394837" y="490603"/>
                </a:lnTo>
                <a:lnTo>
                  <a:pt x="22224" y="2348298"/>
                </a:lnTo>
                <a:lnTo>
                  <a:pt x="10644" y="2272423"/>
                </a:lnTo>
                <a:cubicBezTo>
                  <a:pt x="3606" y="2203117"/>
                  <a:pt x="0" y="2132796"/>
                  <a:pt x="0" y="2061633"/>
                </a:cubicBezTo>
                <a:cubicBezTo>
                  <a:pt x="0" y="923025"/>
                  <a:pt x="923025" y="0"/>
                  <a:pt x="2061633" y="0"/>
                </a:cubicBezTo>
                <a:close/>
              </a:path>
            </a:pathLst>
          </a:custGeom>
          <a:gradFill flip="none" rotWithShape="1">
            <a:gsLst>
              <a:gs pos="85000">
                <a:srgbClr val="042F4C"/>
              </a:gs>
              <a:gs pos="50000">
                <a:srgbClr val="021929"/>
              </a:gs>
            </a:gsLst>
            <a:lin ang="13500000" scaled="1"/>
            <a:tileRect/>
          </a:gradFill>
          <a:ln>
            <a:noFill/>
          </a:ln>
          <a:effectLst/>
          <a:scene3d>
            <a:camera prst="orthographicFront">
              <a:rot lat="0" lon="6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1" name="任意多边形 30"/>
          <p:cNvSpPr/>
          <p:nvPr/>
        </p:nvSpPr>
        <p:spPr>
          <a:xfrm>
            <a:off x="1713870" y="1652418"/>
            <a:ext cx="4092877" cy="3596552"/>
          </a:xfrm>
          <a:custGeom>
            <a:avLst/>
            <a:gdLst>
              <a:gd name="connsiteX0" fmla="*/ 3404181 w 4092877"/>
              <a:gd name="connsiteY0" fmla="*/ 0 h 3596552"/>
              <a:gd name="connsiteX1" fmla="*/ 3489038 w 4092877"/>
              <a:gd name="connsiteY1" fmla="*/ 77124 h 3596552"/>
              <a:gd name="connsiteX2" fmla="*/ 4092877 w 4092877"/>
              <a:gd name="connsiteY2" fmla="*/ 1534919 h 3596552"/>
              <a:gd name="connsiteX3" fmla="*/ 2031244 w 4092877"/>
              <a:gd name="connsiteY3" fmla="*/ 3596552 h 3596552"/>
              <a:gd name="connsiteX4" fmla="*/ 11496 w 4092877"/>
              <a:gd name="connsiteY4" fmla="*/ 1950410 h 3596552"/>
              <a:gd name="connsiteX5" fmla="*/ 0 w 4092877"/>
              <a:gd name="connsiteY5" fmla="*/ 1875083 h 3596552"/>
              <a:gd name="connsiteX6" fmla="*/ 3404181 w 4092877"/>
              <a:gd name="connsiteY6" fmla="*/ 0 h 3596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2877" h="3596552">
                <a:moveTo>
                  <a:pt x="3404181" y="0"/>
                </a:moveTo>
                <a:lnTo>
                  <a:pt x="3489038" y="77124"/>
                </a:lnTo>
                <a:cubicBezTo>
                  <a:pt x="3862121" y="450207"/>
                  <a:pt x="4092877" y="965615"/>
                  <a:pt x="4092877" y="1534919"/>
                </a:cubicBezTo>
                <a:cubicBezTo>
                  <a:pt x="4092877" y="2673527"/>
                  <a:pt x="3169852" y="3596552"/>
                  <a:pt x="2031244" y="3596552"/>
                </a:cubicBezTo>
                <a:cubicBezTo>
                  <a:pt x="1034962" y="3596552"/>
                  <a:pt x="203736" y="2889861"/>
                  <a:pt x="11496" y="1950410"/>
                </a:cubicBezTo>
                <a:lnTo>
                  <a:pt x="0" y="1875083"/>
                </a:lnTo>
                <a:lnTo>
                  <a:pt x="3404181" y="0"/>
                </a:lnTo>
                <a:close/>
              </a:path>
            </a:pathLst>
          </a:custGeom>
          <a:gradFill>
            <a:gsLst>
              <a:gs pos="10000">
                <a:srgbClr val="042F4C"/>
              </a:gs>
              <a:gs pos="83000">
                <a:srgbClr val="021929"/>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5" name="文本框 34"/>
          <p:cNvSpPr txBox="1"/>
          <p:nvPr/>
        </p:nvSpPr>
        <p:spPr>
          <a:xfrm>
            <a:off x="2837387" y="3758830"/>
            <a:ext cx="1794933" cy="461665"/>
          </a:xfrm>
          <a:prstGeom prst="rect">
            <a:avLst/>
          </a:prstGeom>
          <a:noFill/>
        </p:spPr>
        <p:txBody>
          <a:bodyPr wrap="square" rtlCol="0">
            <a:spAutoFit/>
          </a:bodyPr>
          <a:lstStyle/>
          <a:p>
            <a:r>
              <a:rPr lang="en-US" altLang="zh-CN" sz="2400" b="1" dirty="0">
                <a:solidFill>
                  <a:prstClr val="white"/>
                </a:solidFill>
                <a:latin typeface="Segoe UI Semilight" panose="020B0402040204020203" pitchFamily="34" charset="0"/>
                <a:cs typeface="Segoe UI Semilight" panose="020B0402040204020203" pitchFamily="34" charset="0"/>
              </a:rPr>
              <a:t>PART THREE</a:t>
            </a:r>
            <a:endParaRPr lang="zh-CN" altLang="en-US" sz="2400" b="1" dirty="0">
              <a:solidFill>
                <a:prstClr val="white"/>
              </a:solidFill>
              <a:latin typeface="Segoe UI Semilight" panose="020B0402040204020203" pitchFamily="34" charset="0"/>
              <a:cs typeface="Segoe UI Semilight" panose="020B0402040204020203" pitchFamily="34" charset="0"/>
            </a:endParaRPr>
          </a:p>
        </p:txBody>
      </p:sp>
      <p:grpSp>
        <p:nvGrpSpPr>
          <p:cNvPr id="2" name="组合 1"/>
          <p:cNvGrpSpPr/>
          <p:nvPr/>
        </p:nvGrpSpPr>
        <p:grpSpPr>
          <a:xfrm>
            <a:off x="6966171" y="2882452"/>
            <a:ext cx="4870232" cy="1555921"/>
            <a:chOff x="6966171" y="2882452"/>
            <a:chExt cx="4870232" cy="1555921"/>
          </a:xfrm>
        </p:grpSpPr>
        <p:sp>
          <p:nvSpPr>
            <p:cNvPr id="36" name="矩形 35"/>
            <p:cNvSpPr/>
            <p:nvPr/>
          </p:nvSpPr>
          <p:spPr>
            <a:xfrm>
              <a:off x="7086220" y="2882452"/>
              <a:ext cx="2088000" cy="324000"/>
            </a:xfrm>
            <a:prstGeom prst="rect">
              <a:avLst/>
            </a:prstGeom>
            <a:solidFill>
              <a:srgbClr val="021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Segoe UI Semilight" panose="020B0402040204020203" pitchFamily="34" charset="0"/>
                  <a:cs typeface="Segoe UI Semilight" panose="020B0402040204020203" pitchFamily="34" charset="0"/>
                </a:rPr>
                <a:t>TEXT HERE</a:t>
              </a:r>
              <a:endParaRPr lang="zh-CN" altLang="en-US" b="1" dirty="0">
                <a:solidFill>
                  <a:prstClr val="white"/>
                </a:solidFill>
                <a:latin typeface="Segoe UI Semilight" panose="020B0402040204020203" pitchFamily="34" charset="0"/>
                <a:cs typeface="Segoe UI Semilight" panose="020B0402040204020203" pitchFamily="34" charset="0"/>
              </a:endParaRPr>
            </a:p>
          </p:txBody>
        </p:sp>
        <p:sp>
          <p:nvSpPr>
            <p:cNvPr id="37" name="文本框 36"/>
            <p:cNvSpPr txBox="1"/>
            <p:nvPr/>
          </p:nvSpPr>
          <p:spPr>
            <a:xfrm>
              <a:off x="6966171" y="3238044"/>
              <a:ext cx="4870232" cy="1200329"/>
            </a:xfrm>
            <a:prstGeom prst="rect">
              <a:avLst/>
            </a:prstGeom>
            <a:noFill/>
          </p:spPr>
          <p:txBody>
            <a:bodyPr wrap="square" rtlCol="0">
              <a:spAutoFit/>
            </a:bodyPr>
            <a:lstStyle/>
            <a:p>
              <a:pPr>
                <a:lnSpc>
                  <a:spcPct val="150000"/>
                </a:lnSpc>
              </a:pPr>
              <a:r>
                <a:rPr lang="en-US" altLang="zh-CN" sz="1600" dirty="0">
                  <a:solidFill>
                    <a:prstClr val="black"/>
                  </a:solidFill>
                  <a:latin typeface="Segoe UI Semilight" panose="020B0402040204020203" pitchFamily="34" charset="0"/>
                  <a:cs typeface="Segoe UI Semilight" panose="020B0402040204020203" pitchFamily="34" charset="0"/>
                </a:rPr>
                <a:t>Energy and persistence conquer all things. Never underestimate your power to change yourself. You have to believe in yourself. </a:t>
              </a:r>
              <a:endParaRPr lang="zh-CN" altLang="en-US" sz="1600" dirty="0">
                <a:solidFill>
                  <a:prstClr val="black"/>
                </a:solidFill>
                <a:latin typeface="Segoe UI Semilight" panose="020B0402040204020203" pitchFamily="34" charset="0"/>
                <a:cs typeface="Segoe UI Semilight" panose="020B0402040204020203" pitchFamily="34" charset="0"/>
              </a:endParaRPr>
            </a:p>
          </p:txBody>
        </p:sp>
      </p:grpSp>
    </p:spTree>
    <p:extLst>
      <p:ext uri="{BB962C8B-B14F-4D97-AF65-F5344CB8AC3E}">
        <p14:creationId xmlns:p14="http://schemas.microsoft.com/office/powerpoint/2010/main" val="3525021117"/>
      </p:ext>
    </p:extLst>
  </p:cSld>
  <p:clrMapOvr>
    <a:masterClrMapping/>
  </p:clrMapOvr>
  <mc:AlternateContent xmlns:mc="http://schemas.openxmlformats.org/markup-compatibility/2006" xmlns:p14="http://schemas.microsoft.com/office/powerpoint/2010/main">
    <mc:Choice Requires="p14">
      <p:transition spd="slow" advClick="0" advTm="0">
        <p14:revea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1"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diamond(in)">
                                          <p:cBhvr>
                                            <p:cTn id="7" dur="750"/>
                                            <p:tgtEl>
                                              <p:spTgt spid="32"/>
                                            </p:tgtEl>
                                          </p:cBhvr>
                                        </p:animEffect>
                                      </p:childTnLst>
                                    </p:cTn>
                                  </p:par>
                                  <p:par>
                                    <p:cTn id="8" presetID="8" presetClass="entr" presetSubtype="16" fill="hold" grpId="1"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diamond(in)">
                                          <p:cBhvr>
                                            <p:cTn id="10" dur="750"/>
                                            <p:tgtEl>
                                              <p:spTgt spid="31"/>
                                            </p:tgtEl>
                                          </p:cBhvr>
                                        </p:animEffect>
                                      </p:childTnLst>
                                    </p:cTn>
                                  </p:par>
                                  <p:par>
                                    <p:cTn id="11" presetID="56" presetClass="path" presetSubtype="0" accel="50000" decel="50000" fill="hold" grpId="0" nodeType="withEffect">
                                      <p:stCondLst>
                                        <p:cond delay="500"/>
                                      </p:stCondLst>
                                      <p:childTnLst>
                                        <p:animMotion origin="layout" path="M 1.04167E-6 -3.33333E-6 L 0.02812 -0.03889 " pathEditMode="relative" rAng="0" ptsTypes="AA">
                                          <p:cBhvr>
                                            <p:cTn id="12" dur="1000" fill="hold"/>
                                            <p:tgtEl>
                                              <p:spTgt spid="32"/>
                                            </p:tgtEl>
                                            <p:attrNameLst>
                                              <p:attrName>ppt_x</p:attrName>
                                              <p:attrName>ppt_y</p:attrName>
                                            </p:attrNameLst>
                                          </p:cBhvr>
                                          <p:rCtr x="1406" y="-1944"/>
                                        </p:animMotion>
                                      </p:childTnLst>
                                    </p:cTn>
                                  </p:par>
                                  <p:par>
                                    <p:cTn id="13" presetID="56" presetClass="path" presetSubtype="0" accel="50000" decel="50000" fill="hold" grpId="0" nodeType="withEffect">
                                      <p:stCondLst>
                                        <p:cond delay="500"/>
                                      </p:stCondLst>
                                      <p:childTnLst>
                                        <p:animMotion origin="layout" path="M -3.54167E-6 7.40741E-7 L -0.0276 0.05046 " pathEditMode="relative" rAng="0" ptsTypes="AA">
                                          <p:cBhvr>
                                            <p:cTn id="14" dur="1000" fill="hold"/>
                                            <p:tgtEl>
                                              <p:spTgt spid="31"/>
                                            </p:tgtEl>
                                            <p:attrNameLst>
                                              <p:attrName>ppt_x</p:attrName>
                                              <p:attrName>ppt_y</p:attrName>
                                            </p:attrNameLst>
                                          </p:cBhvr>
                                          <p:rCtr x="-1380" y="2523"/>
                                        </p:animMotion>
                                      </p:childTnLst>
                                    </p:cTn>
                                  </p:par>
                                  <p:par>
                                    <p:cTn id="15" presetID="10" presetClass="entr" presetSubtype="0" fill="hold" grpId="0" nodeType="withEffect">
                                      <p:stCondLst>
                                        <p:cond delay="125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childTnLst>
                                    </p:cTn>
                                  </p:par>
                                  <p:par>
                                    <p:cTn id="18" presetID="2" presetClass="entr" presetSubtype="2" accel="48000" fill="hold" nodeType="withEffect" p14:presetBounceEnd="62000">
                                      <p:stCondLst>
                                        <p:cond delay="1500"/>
                                      </p:stCondLst>
                                      <p:childTnLst>
                                        <p:set>
                                          <p:cBhvr>
                                            <p:cTn id="19" dur="1" fill="hold">
                                              <p:stCondLst>
                                                <p:cond delay="0"/>
                                              </p:stCondLst>
                                            </p:cTn>
                                            <p:tgtEl>
                                              <p:spTgt spid="2"/>
                                            </p:tgtEl>
                                            <p:attrNameLst>
                                              <p:attrName>style.visibility</p:attrName>
                                            </p:attrNameLst>
                                          </p:cBhvr>
                                          <p:to>
                                            <p:strVal val="visible"/>
                                          </p:to>
                                        </p:set>
                                        <p:anim calcmode="lin" valueType="num" p14:bounceEnd="62000">
                                          <p:cBhvr additive="base">
                                            <p:cTn id="20" dur="1000" fill="hold"/>
                                            <p:tgtEl>
                                              <p:spTgt spid="2"/>
                                            </p:tgtEl>
                                            <p:attrNameLst>
                                              <p:attrName>ppt_x</p:attrName>
                                            </p:attrNameLst>
                                          </p:cBhvr>
                                          <p:tavLst>
                                            <p:tav tm="0">
                                              <p:val>
                                                <p:strVal val="1+#ppt_w/2"/>
                                              </p:val>
                                            </p:tav>
                                            <p:tav tm="100000">
                                              <p:val>
                                                <p:strVal val="#ppt_x"/>
                                              </p:val>
                                            </p:tav>
                                          </p:tavLst>
                                        </p:anim>
                                        <p:anim calcmode="lin" valueType="num" p14:bounceEnd="62000">
                                          <p:cBhvr additive="base">
                                            <p:cTn id="21"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1" grpId="0" animBg="1"/>
          <p:bldP spid="31" grpId="1" animBg="1"/>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1"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diamond(in)">
                                          <p:cBhvr>
                                            <p:cTn id="7" dur="750"/>
                                            <p:tgtEl>
                                              <p:spTgt spid="32"/>
                                            </p:tgtEl>
                                          </p:cBhvr>
                                        </p:animEffect>
                                      </p:childTnLst>
                                    </p:cTn>
                                  </p:par>
                                  <p:par>
                                    <p:cTn id="8" presetID="8" presetClass="entr" presetSubtype="16" fill="hold" grpId="1"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diamond(in)">
                                          <p:cBhvr>
                                            <p:cTn id="10" dur="750"/>
                                            <p:tgtEl>
                                              <p:spTgt spid="31"/>
                                            </p:tgtEl>
                                          </p:cBhvr>
                                        </p:animEffect>
                                      </p:childTnLst>
                                    </p:cTn>
                                  </p:par>
                                  <p:par>
                                    <p:cTn id="11" presetID="56" presetClass="path" presetSubtype="0" accel="50000" decel="50000" fill="hold" grpId="0" nodeType="withEffect">
                                      <p:stCondLst>
                                        <p:cond delay="500"/>
                                      </p:stCondLst>
                                      <p:childTnLst>
                                        <p:animMotion origin="layout" path="M 1.04167E-6 -3.33333E-6 L 0.02812 -0.03889 " pathEditMode="relative" rAng="0" ptsTypes="AA">
                                          <p:cBhvr>
                                            <p:cTn id="12" dur="1000" fill="hold"/>
                                            <p:tgtEl>
                                              <p:spTgt spid="32"/>
                                            </p:tgtEl>
                                            <p:attrNameLst>
                                              <p:attrName>ppt_x</p:attrName>
                                              <p:attrName>ppt_y</p:attrName>
                                            </p:attrNameLst>
                                          </p:cBhvr>
                                          <p:rCtr x="1406" y="-1944"/>
                                        </p:animMotion>
                                      </p:childTnLst>
                                    </p:cTn>
                                  </p:par>
                                  <p:par>
                                    <p:cTn id="13" presetID="56" presetClass="path" presetSubtype="0" accel="50000" decel="50000" fill="hold" grpId="0" nodeType="withEffect">
                                      <p:stCondLst>
                                        <p:cond delay="500"/>
                                      </p:stCondLst>
                                      <p:childTnLst>
                                        <p:animMotion origin="layout" path="M -3.54167E-6 7.40741E-7 L -0.0276 0.05046 " pathEditMode="relative" rAng="0" ptsTypes="AA">
                                          <p:cBhvr>
                                            <p:cTn id="14" dur="1000" fill="hold"/>
                                            <p:tgtEl>
                                              <p:spTgt spid="31"/>
                                            </p:tgtEl>
                                            <p:attrNameLst>
                                              <p:attrName>ppt_x</p:attrName>
                                              <p:attrName>ppt_y</p:attrName>
                                            </p:attrNameLst>
                                          </p:cBhvr>
                                          <p:rCtr x="-1380" y="2523"/>
                                        </p:animMotion>
                                      </p:childTnLst>
                                    </p:cTn>
                                  </p:par>
                                  <p:par>
                                    <p:cTn id="15" presetID="10" presetClass="entr" presetSubtype="0" fill="hold" grpId="0" nodeType="withEffect">
                                      <p:stCondLst>
                                        <p:cond delay="125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childTnLst>
                                    </p:cTn>
                                  </p:par>
                                  <p:par>
                                    <p:cTn id="18" presetID="2" presetClass="entr" presetSubtype="2" accel="48000" fill="hold" nodeType="withEffect">
                                      <p:stCondLst>
                                        <p:cond delay="150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1000" fill="hold"/>
                                            <p:tgtEl>
                                              <p:spTgt spid="2"/>
                                            </p:tgtEl>
                                            <p:attrNameLst>
                                              <p:attrName>ppt_x</p:attrName>
                                            </p:attrNameLst>
                                          </p:cBhvr>
                                          <p:tavLst>
                                            <p:tav tm="0">
                                              <p:val>
                                                <p:strVal val="1+#ppt_w/2"/>
                                              </p:val>
                                            </p:tav>
                                            <p:tav tm="100000">
                                              <p:val>
                                                <p:strVal val="#ppt_x"/>
                                              </p:val>
                                            </p:tav>
                                          </p:tavLst>
                                        </p:anim>
                                        <p:anim calcmode="lin" valueType="num">
                                          <p:cBhvr additive="base">
                                            <p:cTn id="21"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1" grpId="0" animBg="1"/>
          <p:bldP spid="31" grpId="1" animBg="1"/>
          <p:bldP spid="35"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1790696" y="5224722"/>
            <a:ext cx="2916000" cy="432000"/>
          </a:xfrm>
          <a:prstGeom prst="ellipse">
            <a:avLst/>
          </a:prstGeom>
          <a:gradFill flip="none" rotWithShape="1">
            <a:gsLst>
              <a:gs pos="48000">
                <a:schemeClr val="bg1"/>
              </a:gs>
              <a:gs pos="69000">
                <a:schemeClr val="bg2">
                  <a:lumMod val="10000"/>
                </a:schemeClr>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176869" y="1367367"/>
            <a:ext cx="4123265" cy="4123265"/>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909231" y="3075056"/>
            <a:ext cx="2963334" cy="707886"/>
          </a:xfrm>
          <a:prstGeom prst="rect">
            <a:avLst/>
          </a:prstGeom>
          <a:noFill/>
        </p:spPr>
        <p:txBody>
          <a:bodyPr wrap="square" rtlCol="0">
            <a:spAutoFit/>
          </a:bodyPr>
          <a:lstStyle/>
          <a:p>
            <a:r>
              <a:rPr lang="en-US" altLang="zh-CN" sz="4000" b="1" dirty="0">
                <a:solidFill>
                  <a:schemeClr val="bg1"/>
                </a:solidFill>
                <a:latin typeface="Segoe UI Semilight" panose="020B0402040204020203" pitchFamily="34" charset="0"/>
                <a:cs typeface="Segoe UI Semilight" panose="020B0402040204020203" pitchFamily="34" charset="0"/>
              </a:rPr>
              <a:t>CONTENTS</a:t>
            </a:r>
            <a:endParaRPr lang="zh-CN" altLang="en-US" sz="4000" b="1" dirty="0">
              <a:solidFill>
                <a:schemeClr val="bg1"/>
              </a:solidFill>
              <a:latin typeface="Segoe UI Semilight" panose="020B0402040204020203" pitchFamily="34" charset="0"/>
              <a:cs typeface="Segoe UI Semilight" panose="020B0402040204020203" pitchFamily="34" charset="0"/>
            </a:endParaRPr>
          </a:p>
        </p:txBody>
      </p:sp>
      <p:grpSp>
        <p:nvGrpSpPr>
          <p:cNvPr id="6" name="组合 5"/>
          <p:cNvGrpSpPr/>
          <p:nvPr/>
        </p:nvGrpSpPr>
        <p:grpSpPr>
          <a:xfrm>
            <a:off x="7253820" y="1378112"/>
            <a:ext cx="2787648" cy="648000"/>
            <a:chOff x="6999819" y="1845737"/>
            <a:chExt cx="2787648" cy="648000"/>
          </a:xfrm>
        </p:grpSpPr>
        <p:sp>
          <p:nvSpPr>
            <p:cNvPr id="4" name="椭圆 3"/>
            <p:cNvSpPr/>
            <p:nvPr/>
          </p:nvSpPr>
          <p:spPr>
            <a:xfrm>
              <a:off x="6999819" y="1845737"/>
              <a:ext cx="648000" cy="648000"/>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Segoe UI Semilight" panose="020B0402040204020203" pitchFamily="34" charset="0"/>
                  <a:cs typeface="Segoe UI Semilight" panose="020B0402040204020203" pitchFamily="34" charset="0"/>
                </a:rPr>
                <a:t>1</a:t>
              </a:r>
              <a:endParaRPr lang="zh-CN" altLang="en-US" sz="2800" b="1" dirty="0">
                <a:latin typeface="Segoe UI Semilight" panose="020B0402040204020203" pitchFamily="34" charset="0"/>
                <a:cs typeface="Segoe UI Semilight" panose="020B0402040204020203" pitchFamily="34" charset="0"/>
              </a:endParaRPr>
            </a:p>
          </p:txBody>
        </p:sp>
        <p:sp>
          <p:nvSpPr>
            <p:cNvPr id="5" name="文本框 4"/>
            <p:cNvSpPr txBox="1"/>
            <p:nvPr/>
          </p:nvSpPr>
          <p:spPr>
            <a:xfrm>
              <a:off x="7992534" y="1938905"/>
              <a:ext cx="1794933" cy="461665"/>
            </a:xfrm>
            <a:prstGeom prst="rect">
              <a:avLst/>
            </a:prstGeom>
            <a:noFill/>
          </p:spPr>
          <p:txBody>
            <a:bodyPr wrap="square" rtlCol="0">
              <a:spAutoFit/>
            </a:bodyPr>
            <a:lstStyle/>
            <a:p>
              <a:r>
                <a:rPr lang="en-US" altLang="zh-CN" sz="2400" dirty="0">
                  <a:latin typeface="Segoe UI Semilight" panose="020B0402040204020203" pitchFamily="34" charset="0"/>
                  <a:cs typeface="Segoe UI Semilight" panose="020B0402040204020203" pitchFamily="34" charset="0"/>
                </a:rPr>
                <a:t>PART ONE</a:t>
              </a:r>
              <a:endParaRPr lang="zh-CN" altLang="en-US" sz="2400" dirty="0">
                <a:latin typeface="Segoe UI Semilight" panose="020B0402040204020203" pitchFamily="34" charset="0"/>
                <a:cs typeface="Segoe UI Semilight" panose="020B0402040204020203" pitchFamily="34" charset="0"/>
              </a:endParaRPr>
            </a:p>
          </p:txBody>
        </p:sp>
      </p:grpSp>
      <p:grpSp>
        <p:nvGrpSpPr>
          <p:cNvPr id="7" name="组合 6"/>
          <p:cNvGrpSpPr/>
          <p:nvPr/>
        </p:nvGrpSpPr>
        <p:grpSpPr>
          <a:xfrm>
            <a:off x="7253820" y="2532952"/>
            <a:ext cx="2787648" cy="648000"/>
            <a:chOff x="6999819" y="1845737"/>
            <a:chExt cx="2787648" cy="648000"/>
          </a:xfrm>
        </p:grpSpPr>
        <p:sp>
          <p:nvSpPr>
            <p:cNvPr id="8" name="椭圆 7"/>
            <p:cNvSpPr/>
            <p:nvPr/>
          </p:nvSpPr>
          <p:spPr>
            <a:xfrm>
              <a:off x="6999819" y="1845737"/>
              <a:ext cx="648000" cy="648000"/>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Segoe UI Semilight" panose="020B0402040204020203" pitchFamily="34" charset="0"/>
                  <a:cs typeface="Segoe UI Semilight" panose="020B0402040204020203" pitchFamily="34" charset="0"/>
                </a:rPr>
                <a:t>2</a:t>
              </a:r>
              <a:endParaRPr lang="zh-CN" altLang="en-US" sz="2800" b="1" dirty="0">
                <a:latin typeface="Segoe UI Semilight" panose="020B0402040204020203" pitchFamily="34" charset="0"/>
                <a:cs typeface="Segoe UI Semilight" panose="020B0402040204020203" pitchFamily="34" charset="0"/>
              </a:endParaRPr>
            </a:p>
          </p:txBody>
        </p:sp>
        <p:sp>
          <p:nvSpPr>
            <p:cNvPr id="9" name="文本框 8"/>
            <p:cNvSpPr txBox="1"/>
            <p:nvPr/>
          </p:nvSpPr>
          <p:spPr>
            <a:xfrm>
              <a:off x="7992534" y="1938905"/>
              <a:ext cx="1794933" cy="461665"/>
            </a:xfrm>
            <a:prstGeom prst="rect">
              <a:avLst/>
            </a:prstGeom>
            <a:noFill/>
          </p:spPr>
          <p:txBody>
            <a:bodyPr wrap="square" rtlCol="0">
              <a:spAutoFit/>
            </a:bodyPr>
            <a:lstStyle/>
            <a:p>
              <a:r>
                <a:rPr lang="en-US" altLang="zh-CN" sz="2400" dirty="0">
                  <a:latin typeface="Segoe UI Semilight" panose="020B0402040204020203" pitchFamily="34" charset="0"/>
                  <a:cs typeface="Segoe UI Semilight" panose="020B0402040204020203" pitchFamily="34" charset="0"/>
                </a:rPr>
                <a:t>PART TWO</a:t>
              </a:r>
              <a:endParaRPr lang="zh-CN" altLang="en-US" sz="2400" dirty="0">
                <a:latin typeface="Segoe UI Semilight" panose="020B0402040204020203" pitchFamily="34" charset="0"/>
                <a:cs typeface="Segoe UI Semilight" panose="020B0402040204020203" pitchFamily="34" charset="0"/>
              </a:endParaRPr>
            </a:p>
          </p:txBody>
        </p:sp>
      </p:grpSp>
      <p:grpSp>
        <p:nvGrpSpPr>
          <p:cNvPr id="10" name="组合 9"/>
          <p:cNvGrpSpPr/>
          <p:nvPr/>
        </p:nvGrpSpPr>
        <p:grpSpPr>
          <a:xfrm>
            <a:off x="7253820" y="3687792"/>
            <a:ext cx="2787648" cy="648000"/>
            <a:chOff x="6999819" y="1845737"/>
            <a:chExt cx="2787648" cy="648000"/>
          </a:xfrm>
        </p:grpSpPr>
        <p:sp>
          <p:nvSpPr>
            <p:cNvPr id="11" name="椭圆 10"/>
            <p:cNvSpPr/>
            <p:nvPr/>
          </p:nvSpPr>
          <p:spPr>
            <a:xfrm>
              <a:off x="6999819" y="1845737"/>
              <a:ext cx="648000" cy="648000"/>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Segoe UI Semilight" panose="020B0402040204020203" pitchFamily="34" charset="0"/>
                  <a:cs typeface="Segoe UI Semilight" panose="020B0402040204020203" pitchFamily="34" charset="0"/>
                </a:rPr>
                <a:t>3</a:t>
              </a:r>
              <a:endParaRPr lang="zh-CN" altLang="en-US" sz="2800" b="1" dirty="0">
                <a:latin typeface="Segoe UI Semilight" panose="020B0402040204020203" pitchFamily="34" charset="0"/>
                <a:cs typeface="Segoe UI Semilight" panose="020B0402040204020203" pitchFamily="34" charset="0"/>
              </a:endParaRPr>
            </a:p>
          </p:txBody>
        </p:sp>
        <p:sp>
          <p:nvSpPr>
            <p:cNvPr id="12" name="文本框 11"/>
            <p:cNvSpPr txBox="1"/>
            <p:nvPr/>
          </p:nvSpPr>
          <p:spPr>
            <a:xfrm>
              <a:off x="7992534" y="1938905"/>
              <a:ext cx="1794933" cy="461665"/>
            </a:xfrm>
            <a:prstGeom prst="rect">
              <a:avLst/>
            </a:prstGeom>
            <a:noFill/>
          </p:spPr>
          <p:txBody>
            <a:bodyPr wrap="square" rtlCol="0">
              <a:spAutoFit/>
            </a:bodyPr>
            <a:lstStyle/>
            <a:p>
              <a:r>
                <a:rPr lang="en-US" altLang="zh-CN" sz="2400" dirty="0">
                  <a:latin typeface="Segoe UI Semilight" panose="020B0402040204020203" pitchFamily="34" charset="0"/>
                  <a:cs typeface="Segoe UI Semilight" panose="020B0402040204020203" pitchFamily="34" charset="0"/>
                </a:rPr>
                <a:t>PART THREE</a:t>
              </a:r>
              <a:endParaRPr lang="zh-CN" altLang="en-US" sz="2400" dirty="0">
                <a:latin typeface="Segoe UI Semilight" panose="020B0402040204020203" pitchFamily="34" charset="0"/>
                <a:cs typeface="Segoe UI Semilight" panose="020B0402040204020203" pitchFamily="34" charset="0"/>
              </a:endParaRPr>
            </a:p>
          </p:txBody>
        </p:sp>
      </p:grpSp>
      <p:grpSp>
        <p:nvGrpSpPr>
          <p:cNvPr id="13" name="组合 12"/>
          <p:cNvGrpSpPr/>
          <p:nvPr/>
        </p:nvGrpSpPr>
        <p:grpSpPr>
          <a:xfrm>
            <a:off x="7253820" y="4842632"/>
            <a:ext cx="2787648" cy="648000"/>
            <a:chOff x="6999819" y="1845737"/>
            <a:chExt cx="2787648" cy="648000"/>
          </a:xfrm>
        </p:grpSpPr>
        <p:sp>
          <p:nvSpPr>
            <p:cNvPr id="14" name="椭圆 13"/>
            <p:cNvSpPr/>
            <p:nvPr/>
          </p:nvSpPr>
          <p:spPr>
            <a:xfrm>
              <a:off x="6999819" y="1845737"/>
              <a:ext cx="648000" cy="648000"/>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Segoe UI Semilight" panose="020B0402040204020203" pitchFamily="34" charset="0"/>
                  <a:cs typeface="Segoe UI Semilight" panose="020B0402040204020203" pitchFamily="34" charset="0"/>
                </a:rPr>
                <a:t>4</a:t>
              </a:r>
              <a:endParaRPr lang="zh-CN" altLang="en-US" sz="2800" b="1" dirty="0">
                <a:latin typeface="Segoe UI Semilight" panose="020B0402040204020203" pitchFamily="34" charset="0"/>
                <a:cs typeface="Segoe UI Semilight" panose="020B0402040204020203" pitchFamily="34" charset="0"/>
              </a:endParaRPr>
            </a:p>
          </p:txBody>
        </p:sp>
        <p:sp>
          <p:nvSpPr>
            <p:cNvPr id="15" name="文本框 14"/>
            <p:cNvSpPr txBox="1"/>
            <p:nvPr/>
          </p:nvSpPr>
          <p:spPr>
            <a:xfrm>
              <a:off x="7992534" y="1938905"/>
              <a:ext cx="1794933" cy="461665"/>
            </a:xfrm>
            <a:prstGeom prst="rect">
              <a:avLst/>
            </a:prstGeom>
            <a:noFill/>
          </p:spPr>
          <p:txBody>
            <a:bodyPr wrap="square" rtlCol="0">
              <a:spAutoFit/>
            </a:bodyPr>
            <a:lstStyle/>
            <a:p>
              <a:r>
                <a:rPr lang="en-US" altLang="zh-CN" sz="2400" dirty="0">
                  <a:latin typeface="Segoe UI Semilight" panose="020B0402040204020203" pitchFamily="34" charset="0"/>
                  <a:cs typeface="Segoe UI Semilight" panose="020B0402040204020203" pitchFamily="34" charset="0"/>
                </a:rPr>
                <a:t>PART FOUR</a:t>
              </a:r>
              <a:endParaRPr lang="zh-CN" altLang="en-US" sz="2400" dirty="0">
                <a:latin typeface="Segoe UI Semilight" panose="020B0402040204020203" pitchFamily="34" charset="0"/>
                <a:cs typeface="Segoe UI Semilight" panose="020B0402040204020203" pitchFamily="34" charset="0"/>
              </a:endParaRPr>
            </a:p>
          </p:txBody>
        </p:sp>
      </p:grpSp>
    </p:spTree>
    <p:extLst>
      <p:ext uri="{BB962C8B-B14F-4D97-AF65-F5344CB8AC3E}">
        <p14:creationId xmlns:p14="http://schemas.microsoft.com/office/powerpoint/2010/main" val="2204049106"/>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8000" fill="hold" nodeType="withEffect" p14:presetBounceEnd="6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62000">
                                          <p:cBhvr additive="base">
                                            <p:cTn id="7" dur="1000" fill="hold"/>
                                            <p:tgtEl>
                                              <p:spTgt spid="6"/>
                                            </p:tgtEl>
                                            <p:attrNameLst>
                                              <p:attrName>ppt_x</p:attrName>
                                            </p:attrNameLst>
                                          </p:cBhvr>
                                          <p:tavLst>
                                            <p:tav tm="0">
                                              <p:val>
                                                <p:strVal val="1+#ppt_w/2"/>
                                              </p:val>
                                            </p:tav>
                                            <p:tav tm="100000">
                                              <p:val>
                                                <p:strVal val="#ppt_x"/>
                                              </p:val>
                                            </p:tav>
                                          </p:tavLst>
                                        </p:anim>
                                        <p:anim calcmode="lin" valueType="num" p14:bounceEnd="62000">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accel="48000" fill="hold" nodeType="withEffect" p14:presetBounceEnd="62000">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14:bounceEnd="62000">
                                          <p:cBhvr additive="base">
                                            <p:cTn id="11" dur="1000" fill="hold"/>
                                            <p:tgtEl>
                                              <p:spTgt spid="7"/>
                                            </p:tgtEl>
                                            <p:attrNameLst>
                                              <p:attrName>ppt_x</p:attrName>
                                            </p:attrNameLst>
                                          </p:cBhvr>
                                          <p:tavLst>
                                            <p:tav tm="0">
                                              <p:val>
                                                <p:strVal val="1+#ppt_w/2"/>
                                              </p:val>
                                            </p:tav>
                                            <p:tav tm="100000">
                                              <p:val>
                                                <p:strVal val="#ppt_x"/>
                                              </p:val>
                                            </p:tav>
                                          </p:tavLst>
                                        </p:anim>
                                        <p:anim calcmode="lin" valueType="num" p14:bounceEnd="62000">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accel="48000" fill="hold" nodeType="withEffect" p14:presetBounceEnd="62000">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14:bounceEnd="62000">
                                          <p:cBhvr additive="base">
                                            <p:cTn id="15" dur="1000" fill="hold"/>
                                            <p:tgtEl>
                                              <p:spTgt spid="10"/>
                                            </p:tgtEl>
                                            <p:attrNameLst>
                                              <p:attrName>ppt_x</p:attrName>
                                            </p:attrNameLst>
                                          </p:cBhvr>
                                          <p:tavLst>
                                            <p:tav tm="0">
                                              <p:val>
                                                <p:strVal val="1+#ppt_w/2"/>
                                              </p:val>
                                            </p:tav>
                                            <p:tav tm="100000">
                                              <p:val>
                                                <p:strVal val="#ppt_x"/>
                                              </p:val>
                                            </p:tav>
                                          </p:tavLst>
                                        </p:anim>
                                        <p:anim calcmode="lin" valueType="num" p14:bounceEnd="62000">
                                          <p:cBhvr additive="base">
                                            <p:cTn id="16" dur="10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accel="48000" fill="hold" nodeType="withEffect" p14:presetBounceEnd="62000">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14:bounceEnd="62000">
                                          <p:cBhvr additive="base">
                                            <p:cTn id="19" dur="1000" fill="hold"/>
                                            <p:tgtEl>
                                              <p:spTgt spid="13"/>
                                            </p:tgtEl>
                                            <p:attrNameLst>
                                              <p:attrName>ppt_x</p:attrName>
                                            </p:attrNameLst>
                                          </p:cBhvr>
                                          <p:tavLst>
                                            <p:tav tm="0">
                                              <p:val>
                                                <p:strVal val="1+#ppt_w/2"/>
                                              </p:val>
                                            </p:tav>
                                            <p:tav tm="100000">
                                              <p:val>
                                                <p:strVal val="#ppt_x"/>
                                              </p:val>
                                            </p:tav>
                                          </p:tavLst>
                                        </p:anim>
                                        <p:anim calcmode="lin" valueType="num" p14:bounceEnd="62000">
                                          <p:cBhvr additive="base">
                                            <p:cTn id="20"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8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accel="48000" fill="hold"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1+#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accel="48000"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1+#ppt_w/2"/>
                                              </p:val>
                                            </p:tav>
                                            <p:tav tm="100000">
                                              <p:val>
                                                <p:strVal val="#ppt_x"/>
                                              </p:val>
                                            </p:tav>
                                          </p:tavLst>
                                        </p:anim>
                                        <p:anim calcmode="lin" valueType="num">
                                          <p:cBhvr additive="base">
                                            <p:cTn id="16" dur="10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accel="48000" fill="hold"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1+#ppt_w/2"/>
                                              </p:val>
                                            </p:tav>
                                            <p:tav tm="100000">
                                              <p:val>
                                                <p:strVal val="#ppt_x"/>
                                              </p:val>
                                            </p:tav>
                                          </p:tavLst>
                                        </p:anim>
                                        <p:anim calcmode="lin" valueType="num">
                                          <p:cBhvr additive="base">
                                            <p:cTn id="20"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80124" y="5445297"/>
            <a:ext cx="10881565" cy="1200329"/>
          </a:xfrm>
          <a:prstGeom prst="rect">
            <a:avLst/>
          </a:prstGeom>
          <a:noFill/>
        </p:spPr>
        <p:txBody>
          <a:bodyPr wrap="square" rtlCol="0">
            <a:spAutoFit/>
          </a:bodyPr>
          <a:lstStyle/>
          <a:p>
            <a:pP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Never underestimate your power to change yourself. You have to believe in yourself. That's the secret of success. Energy and persistence conquer all things. Never underestimate your power to change yourself. You have to believe in yourself. That's the secret of success.</a:t>
            </a:r>
            <a:endParaRPr lang="zh-CN" altLang="en-US" sz="1600" dirty="0">
              <a:latin typeface="Segoe UI Semilight" panose="020B0402040204020203" pitchFamily="34" charset="0"/>
              <a:cs typeface="Segoe UI Semilight" panose="020B0402040204020203" pitchFamily="34" charset="0"/>
            </a:endParaRPr>
          </a:p>
        </p:txBody>
      </p:sp>
      <p:cxnSp>
        <p:nvCxnSpPr>
          <p:cNvPr id="4" name="直接连接符 3"/>
          <p:cNvCxnSpPr/>
          <p:nvPr/>
        </p:nvCxnSpPr>
        <p:spPr>
          <a:xfrm flipH="1">
            <a:off x="-17585" y="5407052"/>
            <a:ext cx="6552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473903" y="1663952"/>
            <a:ext cx="1551719" cy="1494120"/>
            <a:chOff x="4473903" y="1663952"/>
            <a:chExt cx="1551719" cy="1494120"/>
          </a:xfrm>
        </p:grpSpPr>
        <p:sp>
          <p:nvSpPr>
            <p:cNvPr id="2" name="矩形 1"/>
            <p:cNvSpPr/>
            <p:nvPr/>
          </p:nvSpPr>
          <p:spPr>
            <a:xfrm>
              <a:off x="4473903" y="1663952"/>
              <a:ext cx="1551719" cy="1494120"/>
            </a:xfrm>
            <a:prstGeom prst="rect">
              <a:avLst/>
            </a:prstGeom>
            <a:gradFill>
              <a:gsLst>
                <a:gs pos="14000">
                  <a:srgbClr val="064774"/>
                </a:gs>
                <a:gs pos="100000">
                  <a:srgbClr val="021929"/>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00108" y="2017079"/>
              <a:ext cx="672560" cy="830997"/>
            </a:xfrm>
            <a:prstGeom prst="rect">
              <a:avLst/>
            </a:prstGeom>
            <a:noFill/>
          </p:spPr>
          <p:txBody>
            <a:bodyPr wrap="square" rtlCol="0">
              <a:spAutoFit/>
            </a:bodyPr>
            <a:lstStyle/>
            <a:p>
              <a:r>
                <a:rPr lang="en-US" altLang="zh-CN" sz="4800" b="1" dirty="0">
                  <a:solidFill>
                    <a:schemeClr val="bg1"/>
                  </a:solidFill>
                  <a:latin typeface="Segoe UI Semilight" panose="020B0402040204020203" pitchFamily="34" charset="0"/>
                  <a:cs typeface="Segoe UI Semilight" panose="020B0402040204020203" pitchFamily="34" charset="0"/>
                </a:rPr>
                <a:t>S</a:t>
              </a:r>
              <a:endParaRPr lang="zh-CN" altLang="en-US" sz="4800" b="1" dirty="0">
                <a:solidFill>
                  <a:schemeClr val="bg1"/>
                </a:solidFill>
                <a:latin typeface="Segoe UI Semilight" panose="020B0402040204020203" pitchFamily="34" charset="0"/>
                <a:cs typeface="Segoe UI Semilight" panose="020B0402040204020203" pitchFamily="34" charset="0"/>
              </a:endParaRPr>
            </a:p>
          </p:txBody>
        </p:sp>
      </p:grpSp>
      <p:grpSp>
        <p:nvGrpSpPr>
          <p:cNvPr id="17" name="组合 16"/>
          <p:cNvGrpSpPr/>
          <p:nvPr/>
        </p:nvGrpSpPr>
        <p:grpSpPr>
          <a:xfrm>
            <a:off x="4473903" y="3199131"/>
            <a:ext cx="1551719" cy="1494120"/>
            <a:chOff x="4473903" y="3199131"/>
            <a:chExt cx="1551719" cy="1494120"/>
          </a:xfrm>
        </p:grpSpPr>
        <p:sp>
          <p:nvSpPr>
            <p:cNvPr id="8" name="矩形 7"/>
            <p:cNvSpPr/>
            <p:nvPr/>
          </p:nvSpPr>
          <p:spPr>
            <a:xfrm>
              <a:off x="4473903" y="3199131"/>
              <a:ext cx="1551719" cy="1494120"/>
            </a:xfrm>
            <a:prstGeom prst="rect">
              <a:avLst/>
            </a:prstGeom>
            <a:gradFill>
              <a:gsLst>
                <a:gs pos="14000">
                  <a:srgbClr val="064774"/>
                </a:gs>
                <a:gs pos="100000">
                  <a:srgbClr val="021929"/>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913482" y="3552258"/>
              <a:ext cx="672560" cy="830997"/>
            </a:xfrm>
            <a:prstGeom prst="rect">
              <a:avLst/>
            </a:prstGeom>
            <a:noFill/>
          </p:spPr>
          <p:txBody>
            <a:bodyPr wrap="square" rtlCol="0">
              <a:spAutoFit/>
            </a:bodyPr>
            <a:lstStyle/>
            <a:p>
              <a:r>
                <a:rPr lang="en-US" altLang="zh-CN" sz="4800" b="1" dirty="0">
                  <a:solidFill>
                    <a:schemeClr val="bg1"/>
                  </a:solidFill>
                  <a:latin typeface="Segoe UI Semilight" panose="020B0402040204020203" pitchFamily="34" charset="0"/>
                  <a:cs typeface="Segoe UI Semilight" panose="020B0402040204020203" pitchFamily="34" charset="0"/>
                </a:rPr>
                <a:t>O</a:t>
              </a:r>
              <a:endParaRPr lang="zh-CN" altLang="en-US" sz="4800" b="1" dirty="0">
                <a:solidFill>
                  <a:schemeClr val="bg1"/>
                </a:solidFill>
                <a:latin typeface="Segoe UI Semilight" panose="020B0402040204020203" pitchFamily="34" charset="0"/>
                <a:cs typeface="Segoe UI Semilight" panose="020B0402040204020203" pitchFamily="34" charset="0"/>
              </a:endParaRPr>
            </a:p>
          </p:txBody>
        </p:sp>
      </p:grpSp>
      <p:grpSp>
        <p:nvGrpSpPr>
          <p:cNvPr id="18" name="组合 17"/>
          <p:cNvGrpSpPr/>
          <p:nvPr/>
        </p:nvGrpSpPr>
        <p:grpSpPr>
          <a:xfrm>
            <a:off x="6076424" y="3199131"/>
            <a:ext cx="1551719" cy="1494120"/>
            <a:chOff x="6076424" y="3199131"/>
            <a:chExt cx="1551719" cy="1494120"/>
          </a:xfrm>
        </p:grpSpPr>
        <p:sp>
          <p:nvSpPr>
            <p:cNvPr id="10" name="矩形 9"/>
            <p:cNvSpPr/>
            <p:nvPr/>
          </p:nvSpPr>
          <p:spPr>
            <a:xfrm>
              <a:off x="6076424" y="3199131"/>
              <a:ext cx="1551719" cy="1494120"/>
            </a:xfrm>
            <a:prstGeom prst="rect">
              <a:avLst/>
            </a:prstGeom>
            <a:gradFill>
              <a:gsLst>
                <a:gs pos="14000">
                  <a:srgbClr val="064774"/>
                </a:gs>
                <a:gs pos="100000">
                  <a:srgbClr val="021929"/>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516003" y="3552258"/>
              <a:ext cx="672560" cy="830997"/>
            </a:xfrm>
            <a:prstGeom prst="rect">
              <a:avLst/>
            </a:prstGeom>
            <a:noFill/>
          </p:spPr>
          <p:txBody>
            <a:bodyPr wrap="square" rtlCol="0">
              <a:spAutoFit/>
            </a:bodyPr>
            <a:lstStyle/>
            <a:p>
              <a:r>
                <a:rPr lang="en-US" altLang="zh-CN" sz="4800" b="1" dirty="0">
                  <a:solidFill>
                    <a:schemeClr val="bg1"/>
                  </a:solidFill>
                  <a:latin typeface="Segoe UI Semilight" panose="020B0402040204020203" pitchFamily="34" charset="0"/>
                  <a:cs typeface="Segoe UI Semilight" panose="020B0402040204020203" pitchFamily="34" charset="0"/>
                </a:rPr>
                <a:t>T</a:t>
              </a:r>
              <a:endParaRPr lang="zh-CN" altLang="en-US" sz="4800" b="1" dirty="0">
                <a:solidFill>
                  <a:schemeClr val="bg1"/>
                </a:solidFill>
                <a:latin typeface="Segoe UI Semilight" panose="020B0402040204020203" pitchFamily="34" charset="0"/>
                <a:cs typeface="Segoe UI Semilight" panose="020B0402040204020203" pitchFamily="34" charset="0"/>
              </a:endParaRPr>
            </a:p>
          </p:txBody>
        </p:sp>
      </p:grpSp>
      <p:grpSp>
        <p:nvGrpSpPr>
          <p:cNvPr id="12" name="组合 11"/>
          <p:cNvGrpSpPr/>
          <p:nvPr/>
        </p:nvGrpSpPr>
        <p:grpSpPr>
          <a:xfrm>
            <a:off x="321732" y="261618"/>
            <a:ext cx="2336805" cy="585907"/>
            <a:chOff x="6999819" y="1845737"/>
            <a:chExt cx="2584452" cy="648000"/>
          </a:xfrm>
        </p:grpSpPr>
        <p:sp>
          <p:nvSpPr>
            <p:cNvPr id="13" name="椭圆 12"/>
            <p:cNvSpPr/>
            <p:nvPr/>
          </p:nvSpPr>
          <p:spPr>
            <a:xfrm>
              <a:off x="6999819" y="1845737"/>
              <a:ext cx="648000" cy="648000"/>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Segoe UI Semilight" panose="020B0402040204020203" pitchFamily="34" charset="0"/>
                  <a:cs typeface="Segoe UI Semilight" panose="020B0402040204020203" pitchFamily="34" charset="0"/>
                </a:rPr>
                <a:t>3</a:t>
              </a:r>
              <a:endParaRPr lang="zh-CN" altLang="en-US" sz="2800" b="1" dirty="0">
                <a:latin typeface="Segoe UI Semilight" panose="020B0402040204020203" pitchFamily="34" charset="0"/>
                <a:cs typeface="Segoe UI Semilight" panose="020B0402040204020203" pitchFamily="34" charset="0"/>
              </a:endParaRPr>
            </a:p>
          </p:txBody>
        </p:sp>
        <p:sp>
          <p:nvSpPr>
            <p:cNvPr id="14" name="文本框 13"/>
            <p:cNvSpPr txBox="1"/>
            <p:nvPr/>
          </p:nvSpPr>
          <p:spPr>
            <a:xfrm>
              <a:off x="7789338" y="1938905"/>
              <a:ext cx="1794933" cy="442513"/>
            </a:xfrm>
            <a:prstGeom prst="rect">
              <a:avLst/>
            </a:prstGeom>
            <a:noFill/>
          </p:spPr>
          <p:txBody>
            <a:bodyPr wrap="square" rtlCol="0">
              <a:spAutoFit/>
            </a:bodyPr>
            <a:lstStyle/>
            <a:p>
              <a:r>
                <a:rPr lang="en-US" altLang="zh-CN" sz="2000" dirty="0">
                  <a:latin typeface="Segoe UI Semilight" panose="020B0402040204020203" pitchFamily="34" charset="0"/>
                  <a:cs typeface="Segoe UI Semilight" panose="020B0402040204020203" pitchFamily="34" charset="0"/>
                </a:rPr>
                <a:t>PART THREE</a:t>
              </a:r>
              <a:endParaRPr lang="zh-CN" altLang="en-US" sz="2000" dirty="0">
                <a:latin typeface="Segoe UI Semilight" panose="020B0402040204020203" pitchFamily="34" charset="0"/>
                <a:cs typeface="Segoe UI Semilight" panose="020B0402040204020203" pitchFamily="34" charset="0"/>
              </a:endParaRPr>
            </a:p>
          </p:txBody>
        </p:sp>
      </p:grpSp>
      <p:grpSp>
        <p:nvGrpSpPr>
          <p:cNvPr id="16" name="组合 15"/>
          <p:cNvGrpSpPr/>
          <p:nvPr/>
        </p:nvGrpSpPr>
        <p:grpSpPr>
          <a:xfrm>
            <a:off x="6076421" y="1663952"/>
            <a:ext cx="1551719" cy="1494120"/>
            <a:chOff x="6076421" y="1663952"/>
            <a:chExt cx="1551719" cy="1494120"/>
          </a:xfrm>
        </p:grpSpPr>
        <p:sp>
          <p:nvSpPr>
            <p:cNvPr id="6" name="矩形 5"/>
            <p:cNvSpPr/>
            <p:nvPr/>
          </p:nvSpPr>
          <p:spPr>
            <a:xfrm>
              <a:off x="6076421" y="1663952"/>
              <a:ext cx="1551719" cy="1494120"/>
            </a:xfrm>
            <a:prstGeom prst="rect">
              <a:avLst/>
            </a:prstGeom>
            <a:gradFill>
              <a:gsLst>
                <a:gs pos="14000">
                  <a:srgbClr val="064774"/>
                </a:gs>
                <a:gs pos="100000">
                  <a:srgbClr val="021929"/>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16000" y="2017079"/>
              <a:ext cx="672560" cy="830997"/>
            </a:xfrm>
            <a:prstGeom prst="rect">
              <a:avLst/>
            </a:prstGeom>
            <a:noFill/>
          </p:spPr>
          <p:txBody>
            <a:bodyPr wrap="square" rtlCol="0">
              <a:spAutoFit/>
            </a:bodyPr>
            <a:lstStyle/>
            <a:p>
              <a:r>
                <a:rPr lang="en-US" altLang="zh-CN" sz="4800" b="1" dirty="0">
                  <a:solidFill>
                    <a:schemeClr val="bg1"/>
                  </a:solidFill>
                  <a:latin typeface="Segoe UI Semilight" panose="020B0402040204020203" pitchFamily="34" charset="0"/>
                  <a:cs typeface="Segoe UI Semilight" panose="020B0402040204020203" pitchFamily="34" charset="0"/>
                </a:rPr>
                <a:t>W</a:t>
              </a:r>
              <a:endParaRPr lang="zh-CN" altLang="en-US" sz="4800" b="1" dirty="0">
                <a:solidFill>
                  <a:schemeClr val="bg1"/>
                </a:solidFill>
                <a:latin typeface="Segoe UI Semilight" panose="020B0402040204020203" pitchFamily="34" charset="0"/>
                <a:cs typeface="Segoe UI Semilight" panose="020B0402040204020203" pitchFamily="34" charset="0"/>
              </a:endParaRPr>
            </a:p>
          </p:txBody>
        </p:sp>
      </p:grpSp>
    </p:spTree>
    <p:extLst>
      <p:ext uri="{BB962C8B-B14F-4D97-AF65-F5344CB8AC3E}">
        <p14:creationId xmlns:p14="http://schemas.microsoft.com/office/powerpoint/2010/main" val="2229990005"/>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6000" fill="hold" nodeType="withEffect" p14:presetBounceEnd="26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26000">
                                          <p:cBhvr additive="base">
                                            <p:cTn id="7" dur="750" fill="hold"/>
                                            <p:tgtEl>
                                              <p:spTgt spid="15"/>
                                            </p:tgtEl>
                                            <p:attrNameLst>
                                              <p:attrName>ppt_x</p:attrName>
                                            </p:attrNameLst>
                                          </p:cBhvr>
                                          <p:tavLst>
                                            <p:tav tm="0">
                                              <p:val>
                                                <p:strVal val="#ppt_x"/>
                                              </p:val>
                                            </p:tav>
                                            <p:tav tm="100000">
                                              <p:val>
                                                <p:strVal val="#ppt_x"/>
                                              </p:val>
                                            </p:tav>
                                          </p:tavLst>
                                        </p:anim>
                                        <p:anim calcmode="lin" valueType="num" p14:bounceEnd="26000">
                                          <p:cBhvr additive="base">
                                            <p:cTn id="8" dur="75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accel="46000" fill="hold" nodeType="withEffect" p14:presetBounceEnd="26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26000">
                                          <p:cBhvr additive="base">
                                            <p:cTn id="11" dur="750" fill="hold"/>
                                            <p:tgtEl>
                                              <p:spTgt spid="16"/>
                                            </p:tgtEl>
                                            <p:attrNameLst>
                                              <p:attrName>ppt_x</p:attrName>
                                            </p:attrNameLst>
                                          </p:cBhvr>
                                          <p:tavLst>
                                            <p:tav tm="0">
                                              <p:val>
                                                <p:strVal val="1+#ppt_w/2"/>
                                              </p:val>
                                            </p:tav>
                                            <p:tav tm="100000">
                                              <p:val>
                                                <p:strVal val="#ppt_x"/>
                                              </p:val>
                                            </p:tav>
                                          </p:tavLst>
                                        </p:anim>
                                        <p:anim calcmode="lin" valueType="num" p14:bounceEnd="26000">
                                          <p:cBhvr additive="base">
                                            <p:cTn id="12" dur="75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accel="46000" fill="hold" nodeType="withEffect" p14:presetBounceEnd="26000">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14:bounceEnd="26000">
                                          <p:cBhvr additive="base">
                                            <p:cTn id="15" dur="750" fill="hold"/>
                                            <p:tgtEl>
                                              <p:spTgt spid="17"/>
                                            </p:tgtEl>
                                            <p:attrNameLst>
                                              <p:attrName>ppt_x</p:attrName>
                                            </p:attrNameLst>
                                          </p:cBhvr>
                                          <p:tavLst>
                                            <p:tav tm="0">
                                              <p:val>
                                                <p:strVal val="0-#ppt_w/2"/>
                                              </p:val>
                                            </p:tav>
                                            <p:tav tm="100000">
                                              <p:val>
                                                <p:strVal val="#ppt_x"/>
                                              </p:val>
                                            </p:tav>
                                          </p:tavLst>
                                        </p:anim>
                                        <p:anim calcmode="lin" valueType="num" p14:bounceEnd="26000">
                                          <p:cBhvr additive="base">
                                            <p:cTn id="16" dur="75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4" accel="46000" fill="hold" nodeType="withEffect" p14:presetBounceEnd="26000">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14:bounceEnd="26000">
                                          <p:cBhvr additive="base">
                                            <p:cTn id="19" dur="750" fill="hold"/>
                                            <p:tgtEl>
                                              <p:spTgt spid="18"/>
                                            </p:tgtEl>
                                            <p:attrNameLst>
                                              <p:attrName>ppt_x</p:attrName>
                                            </p:attrNameLst>
                                          </p:cBhvr>
                                          <p:tavLst>
                                            <p:tav tm="0">
                                              <p:val>
                                                <p:strVal val="#ppt_x"/>
                                              </p:val>
                                            </p:tav>
                                            <p:tav tm="100000">
                                              <p:val>
                                                <p:strVal val="#ppt_x"/>
                                              </p:val>
                                            </p:tav>
                                          </p:tavLst>
                                        </p:anim>
                                        <p:anim calcmode="lin" valueType="num" p14:bounceEnd="26000">
                                          <p:cBhvr additive="base">
                                            <p:cTn id="20" dur="750" fill="hold"/>
                                            <p:tgtEl>
                                              <p:spTgt spid="18"/>
                                            </p:tgtEl>
                                            <p:attrNameLst>
                                              <p:attrName>ppt_y</p:attrName>
                                            </p:attrNameLst>
                                          </p:cBhvr>
                                          <p:tavLst>
                                            <p:tav tm="0">
                                              <p:val>
                                                <p:strVal val="1+#ppt_h/2"/>
                                              </p:val>
                                            </p:tav>
                                            <p:tav tm="100000">
                                              <p:val>
                                                <p:strVal val="#ppt_y"/>
                                              </p:val>
                                            </p:tav>
                                          </p:tavLst>
                                        </p:anim>
                                      </p:childTnLst>
                                    </p:cTn>
                                  </p:par>
                                  <p:par>
                                    <p:cTn id="21" presetID="22" presetClass="entr" presetSubtype="8"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1000"/>
                                            <p:tgtEl>
                                              <p:spTgt spid="4"/>
                                            </p:tgtEl>
                                          </p:cBhvr>
                                        </p:animEffect>
                                      </p:childTnLst>
                                    </p:cTn>
                                  </p:par>
                                  <p:par>
                                    <p:cTn id="24" presetID="2" presetClass="entr" presetSubtype="2" accel="46000" fill="hold" grpId="0" nodeType="withEffect" p14:presetBounceEnd="24000">
                                      <p:stCondLst>
                                        <p:cond delay="200"/>
                                      </p:stCondLst>
                                      <p:childTnLst>
                                        <p:set>
                                          <p:cBhvr>
                                            <p:cTn id="25" dur="1" fill="hold">
                                              <p:stCondLst>
                                                <p:cond delay="0"/>
                                              </p:stCondLst>
                                            </p:cTn>
                                            <p:tgtEl>
                                              <p:spTgt spid="3"/>
                                            </p:tgtEl>
                                            <p:attrNameLst>
                                              <p:attrName>style.visibility</p:attrName>
                                            </p:attrNameLst>
                                          </p:cBhvr>
                                          <p:to>
                                            <p:strVal val="visible"/>
                                          </p:to>
                                        </p:set>
                                        <p:anim calcmode="lin" valueType="num" p14:bounceEnd="24000">
                                          <p:cBhvr additive="base">
                                            <p:cTn id="26" dur="750" fill="hold"/>
                                            <p:tgtEl>
                                              <p:spTgt spid="3"/>
                                            </p:tgtEl>
                                            <p:attrNameLst>
                                              <p:attrName>ppt_x</p:attrName>
                                            </p:attrNameLst>
                                          </p:cBhvr>
                                          <p:tavLst>
                                            <p:tav tm="0">
                                              <p:val>
                                                <p:strVal val="1+#ppt_w/2"/>
                                              </p:val>
                                            </p:tav>
                                            <p:tav tm="100000">
                                              <p:val>
                                                <p:strVal val="#ppt_x"/>
                                              </p:val>
                                            </p:tav>
                                          </p:tavLst>
                                        </p:anim>
                                        <p:anim calcmode="lin" valueType="num" p14:bounceEnd="24000">
                                          <p:cBhvr additive="base">
                                            <p:cTn id="27"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600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2" accel="4600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1+#ppt_w/2"/>
                                              </p:val>
                                            </p:tav>
                                            <p:tav tm="100000">
                                              <p:val>
                                                <p:strVal val="#ppt_x"/>
                                              </p:val>
                                            </p:tav>
                                          </p:tavLst>
                                        </p:anim>
                                        <p:anim calcmode="lin" valueType="num">
                                          <p:cBhvr additive="base">
                                            <p:cTn id="12" dur="75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accel="4600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750" fill="hold"/>
                                            <p:tgtEl>
                                              <p:spTgt spid="17"/>
                                            </p:tgtEl>
                                            <p:attrNameLst>
                                              <p:attrName>ppt_x</p:attrName>
                                            </p:attrNameLst>
                                          </p:cBhvr>
                                          <p:tavLst>
                                            <p:tav tm="0">
                                              <p:val>
                                                <p:strVal val="0-#ppt_w/2"/>
                                              </p:val>
                                            </p:tav>
                                            <p:tav tm="100000">
                                              <p:val>
                                                <p:strVal val="#ppt_x"/>
                                              </p:val>
                                            </p:tav>
                                          </p:tavLst>
                                        </p:anim>
                                        <p:anim calcmode="lin" valueType="num">
                                          <p:cBhvr additive="base">
                                            <p:cTn id="16" dur="75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4" accel="4600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750" fill="hold"/>
                                            <p:tgtEl>
                                              <p:spTgt spid="18"/>
                                            </p:tgtEl>
                                            <p:attrNameLst>
                                              <p:attrName>ppt_x</p:attrName>
                                            </p:attrNameLst>
                                          </p:cBhvr>
                                          <p:tavLst>
                                            <p:tav tm="0">
                                              <p:val>
                                                <p:strVal val="#ppt_x"/>
                                              </p:val>
                                            </p:tav>
                                            <p:tav tm="100000">
                                              <p:val>
                                                <p:strVal val="#ppt_x"/>
                                              </p:val>
                                            </p:tav>
                                          </p:tavLst>
                                        </p:anim>
                                        <p:anim calcmode="lin" valueType="num">
                                          <p:cBhvr additive="base">
                                            <p:cTn id="20" dur="750" fill="hold"/>
                                            <p:tgtEl>
                                              <p:spTgt spid="18"/>
                                            </p:tgtEl>
                                            <p:attrNameLst>
                                              <p:attrName>ppt_y</p:attrName>
                                            </p:attrNameLst>
                                          </p:cBhvr>
                                          <p:tavLst>
                                            <p:tav tm="0">
                                              <p:val>
                                                <p:strVal val="1+#ppt_h/2"/>
                                              </p:val>
                                            </p:tav>
                                            <p:tav tm="100000">
                                              <p:val>
                                                <p:strVal val="#ppt_y"/>
                                              </p:val>
                                            </p:tav>
                                          </p:tavLst>
                                        </p:anim>
                                      </p:childTnLst>
                                    </p:cTn>
                                  </p:par>
                                  <p:par>
                                    <p:cTn id="21" presetID="22" presetClass="entr" presetSubtype="8"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1000"/>
                                            <p:tgtEl>
                                              <p:spTgt spid="4"/>
                                            </p:tgtEl>
                                          </p:cBhvr>
                                        </p:animEffect>
                                      </p:childTnLst>
                                    </p:cTn>
                                  </p:par>
                                  <p:par>
                                    <p:cTn id="24" presetID="2" presetClass="entr" presetSubtype="2" accel="46000" fill="hold" grpId="0" nodeType="withEffect">
                                      <p:stCondLst>
                                        <p:cond delay="20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750" fill="hold"/>
                                            <p:tgtEl>
                                              <p:spTgt spid="3"/>
                                            </p:tgtEl>
                                            <p:attrNameLst>
                                              <p:attrName>ppt_x</p:attrName>
                                            </p:attrNameLst>
                                          </p:cBhvr>
                                          <p:tavLst>
                                            <p:tav tm="0">
                                              <p:val>
                                                <p:strVal val="1+#ppt_w/2"/>
                                              </p:val>
                                            </p:tav>
                                            <p:tav tm="100000">
                                              <p:val>
                                                <p:strVal val="#ppt_x"/>
                                              </p:val>
                                            </p:tav>
                                          </p:tavLst>
                                        </p:anim>
                                        <p:anim calcmode="lin" valueType="num">
                                          <p:cBhvr additive="base">
                                            <p:cTn id="27"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130717" y="3826932"/>
            <a:ext cx="237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881453" y="3826932"/>
            <a:ext cx="237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682987" y="3826932"/>
            <a:ext cx="237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854570" y="4037231"/>
            <a:ext cx="864000" cy="338554"/>
          </a:xfrm>
          <a:prstGeom prst="rect">
            <a:avLst/>
          </a:prstGeom>
          <a:solidFill>
            <a:srgbClr val="042F4C"/>
          </a:solidFill>
        </p:spPr>
        <p:txBody>
          <a:bodyPr wrap="square" rtlCol="0">
            <a:spAutoFit/>
          </a:bodyPr>
          <a:lstStyle/>
          <a:p>
            <a:pPr algn="ctr"/>
            <a:r>
              <a:rPr lang="en-US" altLang="zh-CN" sz="1600" b="1" dirty="0">
                <a:solidFill>
                  <a:schemeClr val="bg1"/>
                </a:solidFill>
                <a:latin typeface="Segoe UI Semilight" panose="020B0402040204020203" pitchFamily="34" charset="0"/>
                <a:cs typeface="Segoe UI Semilight" panose="020B0402040204020203" pitchFamily="34" charset="0"/>
              </a:rPr>
              <a:t>TEXT </a:t>
            </a:r>
            <a:endParaRPr lang="zh-CN" altLang="en-US" sz="1600" b="1" dirty="0">
              <a:solidFill>
                <a:schemeClr val="bg1"/>
              </a:solidFill>
              <a:latin typeface="Segoe UI Semilight" panose="020B0402040204020203" pitchFamily="34" charset="0"/>
              <a:cs typeface="Segoe UI Semilight" panose="020B0402040204020203" pitchFamily="34" charset="0"/>
            </a:endParaRPr>
          </a:p>
        </p:txBody>
      </p:sp>
      <p:sp>
        <p:nvSpPr>
          <p:cNvPr id="16" name="文本框 15"/>
          <p:cNvSpPr txBox="1"/>
          <p:nvPr/>
        </p:nvSpPr>
        <p:spPr>
          <a:xfrm>
            <a:off x="5637986" y="4037231"/>
            <a:ext cx="864000" cy="338554"/>
          </a:xfrm>
          <a:prstGeom prst="rect">
            <a:avLst/>
          </a:prstGeom>
          <a:solidFill>
            <a:srgbClr val="042F4C"/>
          </a:solidFill>
        </p:spPr>
        <p:txBody>
          <a:bodyPr wrap="square" rtlCol="0">
            <a:spAutoFit/>
          </a:bodyPr>
          <a:lstStyle/>
          <a:p>
            <a:pPr algn="ctr"/>
            <a:r>
              <a:rPr lang="en-US" altLang="zh-CN" sz="1600" b="1" dirty="0">
                <a:solidFill>
                  <a:schemeClr val="bg1"/>
                </a:solidFill>
                <a:latin typeface="Segoe UI Semilight" panose="020B0402040204020203" pitchFamily="34" charset="0"/>
                <a:cs typeface="Segoe UI Semilight" panose="020B0402040204020203" pitchFamily="34" charset="0"/>
              </a:rPr>
              <a:t>TEXT </a:t>
            </a:r>
            <a:endParaRPr lang="zh-CN" altLang="en-US" sz="1600" b="1" dirty="0">
              <a:solidFill>
                <a:schemeClr val="bg1"/>
              </a:solidFill>
              <a:latin typeface="Segoe UI Semilight" panose="020B0402040204020203" pitchFamily="34" charset="0"/>
              <a:cs typeface="Segoe UI Semilight" panose="020B0402040204020203" pitchFamily="34" charset="0"/>
            </a:endParaRPr>
          </a:p>
        </p:txBody>
      </p:sp>
      <p:sp>
        <p:nvSpPr>
          <p:cNvPr id="17" name="文本框 16"/>
          <p:cNvSpPr txBox="1"/>
          <p:nvPr/>
        </p:nvSpPr>
        <p:spPr>
          <a:xfrm>
            <a:off x="9438987" y="4037231"/>
            <a:ext cx="864000" cy="338554"/>
          </a:xfrm>
          <a:prstGeom prst="rect">
            <a:avLst/>
          </a:prstGeom>
          <a:solidFill>
            <a:srgbClr val="042F4C"/>
          </a:solidFill>
        </p:spPr>
        <p:txBody>
          <a:bodyPr wrap="square" rtlCol="0">
            <a:spAutoFit/>
          </a:bodyPr>
          <a:lstStyle/>
          <a:p>
            <a:pPr algn="ctr"/>
            <a:r>
              <a:rPr lang="en-US" altLang="zh-CN" sz="1600" b="1" dirty="0">
                <a:solidFill>
                  <a:schemeClr val="bg1"/>
                </a:solidFill>
                <a:latin typeface="Segoe UI Semilight" panose="020B0402040204020203" pitchFamily="34" charset="0"/>
                <a:cs typeface="Segoe UI Semilight" panose="020B0402040204020203" pitchFamily="34" charset="0"/>
              </a:rPr>
              <a:t>TEXT </a:t>
            </a:r>
            <a:endParaRPr lang="zh-CN" altLang="en-US" sz="1600" b="1" dirty="0">
              <a:solidFill>
                <a:schemeClr val="bg1"/>
              </a:solidFill>
              <a:latin typeface="Segoe UI Semilight" panose="020B0402040204020203" pitchFamily="34" charset="0"/>
              <a:cs typeface="Segoe UI Semilight" panose="020B0402040204020203" pitchFamily="34" charset="0"/>
            </a:endParaRPr>
          </a:p>
        </p:txBody>
      </p:sp>
      <p:sp>
        <p:nvSpPr>
          <p:cNvPr id="18" name="文本框 17"/>
          <p:cNvSpPr txBox="1"/>
          <p:nvPr/>
        </p:nvSpPr>
        <p:spPr>
          <a:xfrm>
            <a:off x="474051" y="4423738"/>
            <a:ext cx="3623734" cy="1200329"/>
          </a:xfrm>
          <a:prstGeom prst="rect">
            <a:avLst/>
          </a:prstGeom>
          <a:noFill/>
        </p:spPr>
        <p:txBody>
          <a:bodyPr wrap="square" rtlCol="0">
            <a:spAutoFit/>
          </a:bodyPr>
          <a:lstStyle/>
          <a:p>
            <a:pPr algn="ct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You have to believe in yourself. You have to believe in yourself. </a:t>
            </a:r>
            <a:endParaRPr lang="zh-CN" altLang="en-US" sz="1600" dirty="0">
              <a:latin typeface="Segoe UI Semilight" panose="020B0402040204020203" pitchFamily="34" charset="0"/>
              <a:cs typeface="Segoe UI Semilight" panose="020B0402040204020203" pitchFamily="34" charset="0"/>
            </a:endParaRPr>
          </a:p>
        </p:txBody>
      </p:sp>
      <p:sp>
        <p:nvSpPr>
          <p:cNvPr id="19" name="文本框 18"/>
          <p:cNvSpPr txBox="1"/>
          <p:nvPr/>
        </p:nvSpPr>
        <p:spPr>
          <a:xfrm>
            <a:off x="4274519" y="4423738"/>
            <a:ext cx="3623734" cy="1200329"/>
          </a:xfrm>
          <a:prstGeom prst="rect">
            <a:avLst/>
          </a:prstGeom>
          <a:noFill/>
        </p:spPr>
        <p:txBody>
          <a:bodyPr wrap="square" rtlCol="0">
            <a:spAutoFit/>
          </a:bodyPr>
          <a:lstStyle/>
          <a:p>
            <a:pPr algn="ct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You have to believe in yourself. You have to believe in yourself. </a:t>
            </a:r>
            <a:endParaRPr lang="zh-CN" altLang="en-US" sz="1600" dirty="0">
              <a:latin typeface="Segoe UI Semilight" panose="020B0402040204020203" pitchFamily="34" charset="0"/>
              <a:cs typeface="Segoe UI Semilight" panose="020B0402040204020203" pitchFamily="34" charset="0"/>
            </a:endParaRPr>
          </a:p>
        </p:txBody>
      </p:sp>
      <p:sp>
        <p:nvSpPr>
          <p:cNvPr id="20" name="文本框 19"/>
          <p:cNvSpPr txBox="1"/>
          <p:nvPr/>
        </p:nvSpPr>
        <p:spPr>
          <a:xfrm>
            <a:off x="8084516" y="4423738"/>
            <a:ext cx="3623734" cy="1200329"/>
          </a:xfrm>
          <a:prstGeom prst="rect">
            <a:avLst/>
          </a:prstGeom>
          <a:noFill/>
        </p:spPr>
        <p:txBody>
          <a:bodyPr wrap="square" rtlCol="0">
            <a:spAutoFit/>
          </a:bodyPr>
          <a:lstStyle/>
          <a:p>
            <a:pPr algn="ct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You have to believe in yourself. You have to believe in yourself. </a:t>
            </a:r>
            <a:endParaRPr lang="zh-CN" altLang="en-US" sz="1600" dirty="0">
              <a:latin typeface="Segoe UI Semilight" panose="020B0402040204020203" pitchFamily="34" charset="0"/>
              <a:cs typeface="Segoe UI Semilight" panose="020B0402040204020203" pitchFamily="34" charset="0"/>
            </a:endParaRPr>
          </a:p>
        </p:txBody>
      </p:sp>
      <p:grpSp>
        <p:nvGrpSpPr>
          <p:cNvPr id="6" name="组合 5"/>
          <p:cNvGrpSpPr/>
          <p:nvPr/>
        </p:nvGrpSpPr>
        <p:grpSpPr>
          <a:xfrm>
            <a:off x="5441685" y="2225491"/>
            <a:ext cx="1260000" cy="1343921"/>
            <a:chOff x="5441685" y="2225491"/>
            <a:chExt cx="1260000" cy="1343921"/>
          </a:xfrm>
        </p:grpSpPr>
        <p:sp>
          <p:nvSpPr>
            <p:cNvPr id="26" name="椭圆 25"/>
            <p:cNvSpPr/>
            <p:nvPr/>
          </p:nvSpPr>
          <p:spPr>
            <a:xfrm>
              <a:off x="5441685" y="3245412"/>
              <a:ext cx="1260000" cy="324000"/>
            </a:xfrm>
            <a:prstGeom prst="ellipse">
              <a:avLst/>
            </a:prstGeom>
            <a:gradFill flip="none" rotWithShape="1">
              <a:gsLst>
                <a:gs pos="50000">
                  <a:schemeClr val="bg1"/>
                </a:gs>
                <a:gs pos="63000">
                  <a:schemeClr val="tx1"/>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468685" y="2225491"/>
              <a:ext cx="1188000" cy="1188000"/>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仪表盘"/>
            <p:cNvSpPr/>
            <p:nvPr/>
          </p:nvSpPr>
          <p:spPr bwMode="auto">
            <a:xfrm>
              <a:off x="5823056" y="2576411"/>
              <a:ext cx="506730" cy="506730"/>
            </a:xfrm>
            <a:custGeom>
              <a:avLst/>
              <a:gdLst>
                <a:gd name="T0" fmla="*/ 899503 w 2736"/>
                <a:gd name="T1" fmla="*/ 1800397 h 2736"/>
                <a:gd name="T2" fmla="*/ 1799005 w 2736"/>
                <a:gd name="T3" fmla="*/ 893618 h 2736"/>
                <a:gd name="T4" fmla="*/ 899503 w 2736"/>
                <a:gd name="T5" fmla="*/ 658 h 2736"/>
                <a:gd name="T6" fmla="*/ 263670 w 2736"/>
                <a:gd name="T7" fmla="*/ 263874 h 2736"/>
                <a:gd name="T8" fmla="*/ 263670 w 2736"/>
                <a:gd name="T9" fmla="*/ 1536523 h 2736"/>
                <a:gd name="T10" fmla="*/ 899503 w 2736"/>
                <a:gd name="T11" fmla="*/ 153323 h 2736"/>
                <a:gd name="T12" fmla="*/ 1645800 w 2736"/>
                <a:gd name="T13" fmla="*/ 893618 h 2736"/>
                <a:gd name="T14" fmla="*/ 899503 w 2736"/>
                <a:gd name="T15" fmla="*/ 1647074 h 2736"/>
                <a:gd name="T16" fmla="*/ 153205 w 2736"/>
                <a:gd name="T17" fmla="*/ 900199 h 2736"/>
                <a:gd name="T18" fmla="*/ 325478 w 2736"/>
                <a:gd name="T19" fmla="*/ 1072605 h 2736"/>
                <a:gd name="T20" fmla="*/ 513532 w 2736"/>
                <a:gd name="T21" fmla="*/ 1323976 h 2736"/>
                <a:gd name="T22" fmla="*/ 378080 w 2736"/>
                <a:gd name="T23" fmla="*/ 1061418 h 2736"/>
                <a:gd name="T24" fmla="*/ 355067 w 2736"/>
                <a:gd name="T25" fmla="*/ 865322 h 2736"/>
                <a:gd name="T26" fmla="*/ 899503 w 2736"/>
                <a:gd name="T27" fmla="*/ 354025 h 2736"/>
                <a:gd name="T28" fmla="*/ 1304542 w 2736"/>
                <a:gd name="T29" fmla="*/ 534328 h 2736"/>
                <a:gd name="T30" fmla="*/ 1367665 w 2736"/>
                <a:gd name="T31" fmla="*/ 642905 h 2736"/>
                <a:gd name="T32" fmla="*/ 1441966 w 2736"/>
                <a:gd name="T33" fmla="*/ 838343 h 2736"/>
                <a:gd name="T34" fmla="*/ 1427500 w 2736"/>
                <a:gd name="T35" fmla="*/ 1037071 h 2736"/>
                <a:gd name="T36" fmla="*/ 1241419 w 2736"/>
                <a:gd name="T37" fmla="*/ 1135777 h 2736"/>
                <a:gd name="T38" fmla="*/ 1192761 w 2736"/>
                <a:gd name="T39" fmla="*/ 606713 h 2736"/>
                <a:gd name="T40" fmla="*/ 1068488 w 2736"/>
                <a:gd name="T41" fmla="*/ 517219 h 2736"/>
                <a:gd name="T42" fmla="*/ 862681 w 2736"/>
                <a:gd name="T43" fmla="*/ 486949 h 2736"/>
                <a:gd name="T44" fmla="*/ 484600 w 2736"/>
                <a:gd name="T45" fmla="*/ 900199 h 2736"/>
                <a:gd name="T46" fmla="*/ 643723 w 2736"/>
                <a:gd name="T47" fmla="*/ 1193684 h 2736"/>
                <a:gd name="T48" fmla="*/ 537860 w 2736"/>
                <a:gd name="T49" fmla="*/ 900199 h 2736"/>
                <a:gd name="T50" fmla="*/ 860708 w 2736"/>
                <a:gd name="T51" fmla="*/ 540251 h 2736"/>
                <a:gd name="T52" fmla="*/ 1052707 w 2736"/>
                <a:gd name="T53" fmla="*/ 572495 h 2736"/>
                <a:gd name="T54" fmla="*/ 1261145 w 2736"/>
                <a:gd name="T55" fmla="*/ 900199 h 2736"/>
                <a:gd name="T56" fmla="*/ 1009310 w 2736"/>
                <a:gd name="T57" fmla="*/ 903489 h 2736"/>
                <a:gd name="T58" fmla="*/ 904105 w 2736"/>
                <a:gd name="T59" fmla="*/ 797544 h 2736"/>
                <a:gd name="T60" fmla="*/ 896872 w 2736"/>
                <a:gd name="T61" fmla="*/ 1007459 h 2736"/>
                <a:gd name="T62" fmla="*/ 1388706 w 2736"/>
                <a:gd name="T63" fmla="*/ 1391754 h 2736"/>
                <a:gd name="T64" fmla="*/ 1372925 w 2736"/>
                <a:gd name="T65" fmla="*/ 1267385 h 2736"/>
                <a:gd name="T66" fmla="*/ 1573472 w 2736"/>
                <a:gd name="T67" fmla="*/ 940339 h 2736"/>
                <a:gd name="T68" fmla="*/ 1426185 w 2736"/>
                <a:gd name="T69" fmla="*/ 613951 h 2736"/>
                <a:gd name="T70" fmla="*/ 1367665 w 2736"/>
                <a:gd name="T71" fmla="*/ 497478 h 2736"/>
                <a:gd name="T72" fmla="*/ 1322953 w 2736"/>
                <a:gd name="T73" fmla="*/ 476421 h 2736"/>
                <a:gd name="T74" fmla="*/ 476052 w 2736"/>
                <a:gd name="T75" fmla="*/ 476421 h 2736"/>
                <a:gd name="T76" fmla="*/ 225533 w 2736"/>
                <a:gd name="T77" fmla="*/ 967977 h 27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736" h="2736">
                  <a:moveTo>
                    <a:pt x="401" y="2335"/>
                  </a:moveTo>
                  <a:cubicBezTo>
                    <a:pt x="668" y="2602"/>
                    <a:pt x="1018" y="2736"/>
                    <a:pt x="1368" y="2736"/>
                  </a:cubicBezTo>
                  <a:cubicBezTo>
                    <a:pt x="1718" y="2736"/>
                    <a:pt x="2068" y="2602"/>
                    <a:pt x="2335" y="2335"/>
                  </a:cubicBezTo>
                  <a:cubicBezTo>
                    <a:pt x="2605" y="2065"/>
                    <a:pt x="2736" y="1710"/>
                    <a:pt x="2736" y="1358"/>
                  </a:cubicBezTo>
                  <a:cubicBezTo>
                    <a:pt x="2736" y="1011"/>
                    <a:pt x="2599" y="665"/>
                    <a:pt x="2335" y="401"/>
                  </a:cubicBezTo>
                  <a:cubicBezTo>
                    <a:pt x="2068" y="134"/>
                    <a:pt x="1718" y="0"/>
                    <a:pt x="1368" y="1"/>
                  </a:cubicBezTo>
                  <a:cubicBezTo>
                    <a:pt x="1368" y="1"/>
                    <a:pt x="1368" y="1"/>
                    <a:pt x="1368" y="1"/>
                  </a:cubicBezTo>
                  <a:cubicBezTo>
                    <a:pt x="1018" y="1"/>
                    <a:pt x="668" y="134"/>
                    <a:pt x="401" y="401"/>
                  </a:cubicBezTo>
                  <a:cubicBezTo>
                    <a:pt x="134" y="668"/>
                    <a:pt x="0" y="1019"/>
                    <a:pt x="1" y="1368"/>
                  </a:cubicBezTo>
                  <a:cubicBezTo>
                    <a:pt x="0" y="1718"/>
                    <a:pt x="134" y="2069"/>
                    <a:pt x="401" y="2335"/>
                  </a:cubicBezTo>
                  <a:close/>
                  <a:moveTo>
                    <a:pt x="566" y="566"/>
                  </a:moveTo>
                  <a:cubicBezTo>
                    <a:pt x="788" y="344"/>
                    <a:pt x="1077" y="233"/>
                    <a:pt x="1368" y="233"/>
                  </a:cubicBezTo>
                  <a:cubicBezTo>
                    <a:pt x="1659" y="233"/>
                    <a:pt x="1949" y="344"/>
                    <a:pt x="2171" y="566"/>
                  </a:cubicBezTo>
                  <a:cubicBezTo>
                    <a:pt x="2391" y="786"/>
                    <a:pt x="2503" y="1072"/>
                    <a:pt x="2503" y="1358"/>
                  </a:cubicBezTo>
                  <a:cubicBezTo>
                    <a:pt x="2503" y="1653"/>
                    <a:pt x="2394" y="1947"/>
                    <a:pt x="2171" y="2171"/>
                  </a:cubicBezTo>
                  <a:cubicBezTo>
                    <a:pt x="1949" y="2393"/>
                    <a:pt x="1659" y="2503"/>
                    <a:pt x="1368" y="2503"/>
                  </a:cubicBezTo>
                  <a:cubicBezTo>
                    <a:pt x="1077" y="2503"/>
                    <a:pt x="788" y="2393"/>
                    <a:pt x="566" y="2171"/>
                  </a:cubicBezTo>
                  <a:cubicBezTo>
                    <a:pt x="344" y="1949"/>
                    <a:pt x="233" y="1659"/>
                    <a:pt x="233" y="1368"/>
                  </a:cubicBezTo>
                  <a:cubicBezTo>
                    <a:pt x="233" y="1077"/>
                    <a:pt x="344" y="788"/>
                    <a:pt x="566" y="566"/>
                  </a:cubicBezTo>
                  <a:close/>
                  <a:moveTo>
                    <a:pt x="495" y="1630"/>
                  </a:moveTo>
                  <a:cubicBezTo>
                    <a:pt x="537" y="1770"/>
                    <a:pt x="614" y="1902"/>
                    <a:pt x="724" y="2012"/>
                  </a:cubicBezTo>
                  <a:cubicBezTo>
                    <a:pt x="740" y="2028"/>
                    <a:pt x="765" y="2028"/>
                    <a:pt x="781" y="2012"/>
                  </a:cubicBezTo>
                  <a:cubicBezTo>
                    <a:pt x="797" y="1997"/>
                    <a:pt x="797" y="1971"/>
                    <a:pt x="781" y="1955"/>
                  </a:cubicBezTo>
                  <a:cubicBezTo>
                    <a:pt x="682" y="1856"/>
                    <a:pt x="614" y="1738"/>
                    <a:pt x="575" y="1613"/>
                  </a:cubicBezTo>
                  <a:cubicBezTo>
                    <a:pt x="627" y="1587"/>
                    <a:pt x="662" y="1533"/>
                    <a:pt x="662" y="1471"/>
                  </a:cubicBezTo>
                  <a:cubicBezTo>
                    <a:pt x="662" y="1395"/>
                    <a:pt x="610" y="1332"/>
                    <a:pt x="540" y="1315"/>
                  </a:cubicBezTo>
                  <a:cubicBezTo>
                    <a:pt x="552" y="1121"/>
                    <a:pt x="632" y="930"/>
                    <a:pt x="781" y="781"/>
                  </a:cubicBezTo>
                  <a:cubicBezTo>
                    <a:pt x="943" y="619"/>
                    <a:pt x="1156" y="538"/>
                    <a:pt x="1368" y="538"/>
                  </a:cubicBezTo>
                  <a:cubicBezTo>
                    <a:pt x="1581" y="538"/>
                    <a:pt x="1793" y="619"/>
                    <a:pt x="1955" y="781"/>
                  </a:cubicBezTo>
                  <a:cubicBezTo>
                    <a:pt x="1965" y="791"/>
                    <a:pt x="1975" y="801"/>
                    <a:pt x="1984" y="812"/>
                  </a:cubicBezTo>
                  <a:cubicBezTo>
                    <a:pt x="1975" y="828"/>
                    <a:pt x="1969" y="847"/>
                    <a:pt x="1969" y="867"/>
                  </a:cubicBezTo>
                  <a:cubicBezTo>
                    <a:pt x="1969" y="928"/>
                    <a:pt x="2019" y="977"/>
                    <a:pt x="2080" y="977"/>
                  </a:cubicBezTo>
                  <a:cubicBezTo>
                    <a:pt x="2087" y="977"/>
                    <a:pt x="2093" y="977"/>
                    <a:pt x="2100" y="975"/>
                  </a:cubicBezTo>
                  <a:cubicBezTo>
                    <a:pt x="2150" y="1069"/>
                    <a:pt x="2181" y="1171"/>
                    <a:pt x="2193" y="1274"/>
                  </a:cubicBezTo>
                  <a:cubicBezTo>
                    <a:pt x="2124" y="1292"/>
                    <a:pt x="2073" y="1354"/>
                    <a:pt x="2073" y="1429"/>
                  </a:cubicBezTo>
                  <a:cubicBezTo>
                    <a:pt x="2073" y="1495"/>
                    <a:pt x="2114" y="1552"/>
                    <a:pt x="2171" y="1576"/>
                  </a:cubicBezTo>
                  <a:cubicBezTo>
                    <a:pt x="2145" y="1680"/>
                    <a:pt x="2098" y="1780"/>
                    <a:pt x="2030" y="1869"/>
                  </a:cubicBezTo>
                  <a:cubicBezTo>
                    <a:pt x="1888" y="1726"/>
                    <a:pt x="1888" y="1726"/>
                    <a:pt x="1888" y="1726"/>
                  </a:cubicBezTo>
                  <a:cubicBezTo>
                    <a:pt x="1962" y="1619"/>
                    <a:pt x="1999" y="1493"/>
                    <a:pt x="1999" y="1368"/>
                  </a:cubicBezTo>
                  <a:cubicBezTo>
                    <a:pt x="1999" y="1207"/>
                    <a:pt x="1937" y="1045"/>
                    <a:pt x="1814" y="922"/>
                  </a:cubicBezTo>
                  <a:cubicBezTo>
                    <a:pt x="1758" y="866"/>
                    <a:pt x="1693" y="822"/>
                    <a:pt x="1625" y="792"/>
                  </a:cubicBezTo>
                  <a:cubicBezTo>
                    <a:pt x="1625" y="790"/>
                    <a:pt x="1625" y="788"/>
                    <a:pt x="1625" y="786"/>
                  </a:cubicBezTo>
                  <a:cubicBezTo>
                    <a:pt x="1625" y="698"/>
                    <a:pt x="1553" y="626"/>
                    <a:pt x="1465" y="626"/>
                  </a:cubicBezTo>
                  <a:cubicBezTo>
                    <a:pt x="1393" y="626"/>
                    <a:pt x="1332" y="674"/>
                    <a:pt x="1312" y="740"/>
                  </a:cubicBezTo>
                  <a:cubicBezTo>
                    <a:pt x="1170" y="753"/>
                    <a:pt x="1031" y="813"/>
                    <a:pt x="922" y="922"/>
                  </a:cubicBezTo>
                  <a:cubicBezTo>
                    <a:pt x="799" y="1045"/>
                    <a:pt x="737" y="1207"/>
                    <a:pt x="737" y="1368"/>
                  </a:cubicBezTo>
                  <a:cubicBezTo>
                    <a:pt x="737" y="1529"/>
                    <a:pt x="799" y="1691"/>
                    <a:pt x="922" y="1814"/>
                  </a:cubicBezTo>
                  <a:cubicBezTo>
                    <a:pt x="938" y="1830"/>
                    <a:pt x="964" y="1830"/>
                    <a:pt x="979" y="1814"/>
                  </a:cubicBezTo>
                  <a:cubicBezTo>
                    <a:pt x="995" y="1799"/>
                    <a:pt x="995" y="1773"/>
                    <a:pt x="979" y="1757"/>
                  </a:cubicBezTo>
                  <a:cubicBezTo>
                    <a:pt x="872" y="1650"/>
                    <a:pt x="818" y="1509"/>
                    <a:pt x="818" y="1368"/>
                  </a:cubicBezTo>
                  <a:cubicBezTo>
                    <a:pt x="818" y="1227"/>
                    <a:pt x="872" y="1087"/>
                    <a:pt x="979" y="979"/>
                  </a:cubicBezTo>
                  <a:cubicBezTo>
                    <a:pt x="1072" y="887"/>
                    <a:pt x="1189" y="834"/>
                    <a:pt x="1309" y="821"/>
                  </a:cubicBezTo>
                  <a:cubicBezTo>
                    <a:pt x="1326" y="893"/>
                    <a:pt x="1389" y="946"/>
                    <a:pt x="1465" y="946"/>
                  </a:cubicBezTo>
                  <a:cubicBezTo>
                    <a:pt x="1523" y="946"/>
                    <a:pt x="1573" y="916"/>
                    <a:pt x="1601" y="870"/>
                  </a:cubicBezTo>
                  <a:cubicBezTo>
                    <a:pt x="1657" y="896"/>
                    <a:pt x="1710" y="933"/>
                    <a:pt x="1757" y="979"/>
                  </a:cubicBezTo>
                  <a:cubicBezTo>
                    <a:pt x="1864" y="1087"/>
                    <a:pt x="1918" y="1227"/>
                    <a:pt x="1918" y="1368"/>
                  </a:cubicBezTo>
                  <a:cubicBezTo>
                    <a:pt x="1918" y="1472"/>
                    <a:pt x="1888" y="1577"/>
                    <a:pt x="1829" y="1668"/>
                  </a:cubicBezTo>
                  <a:cubicBezTo>
                    <a:pt x="1535" y="1373"/>
                    <a:pt x="1535" y="1373"/>
                    <a:pt x="1535" y="1373"/>
                  </a:cubicBezTo>
                  <a:cubicBezTo>
                    <a:pt x="1535" y="1373"/>
                    <a:pt x="1535" y="1373"/>
                    <a:pt x="1535" y="1372"/>
                  </a:cubicBezTo>
                  <a:cubicBezTo>
                    <a:pt x="1535" y="1284"/>
                    <a:pt x="1464" y="1212"/>
                    <a:pt x="1375" y="1212"/>
                  </a:cubicBezTo>
                  <a:cubicBezTo>
                    <a:pt x="1287" y="1212"/>
                    <a:pt x="1216" y="1284"/>
                    <a:pt x="1216" y="1372"/>
                  </a:cubicBezTo>
                  <a:cubicBezTo>
                    <a:pt x="1216" y="1456"/>
                    <a:pt x="1281" y="1525"/>
                    <a:pt x="1364" y="1531"/>
                  </a:cubicBezTo>
                  <a:cubicBezTo>
                    <a:pt x="1947" y="2115"/>
                    <a:pt x="1947" y="2115"/>
                    <a:pt x="1947" y="2115"/>
                  </a:cubicBezTo>
                  <a:cubicBezTo>
                    <a:pt x="1993" y="2160"/>
                    <a:pt x="2067" y="2160"/>
                    <a:pt x="2112" y="2115"/>
                  </a:cubicBezTo>
                  <a:cubicBezTo>
                    <a:pt x="2157" y="2069"/>
                    <a:pt x="2157" y="1996"/>
                    <a:pt x="2112" y="1950"/>
                  </a:cubicBezTo>
                  <a:cubicBezTo>
                    <a:pt x="2088" y="1926"/>
                    <a:pt x="2088" y="1926"/>
                    <a:pt x="2088" y="1926"/>
                  </a:cubicBezTo>
                  <a:cubicBezTo>
                    <a:pt x="2168" y="1824"/>
                    <a:pt x="2223" y="1708"/>
                    <a:pt x="2252" y="1587"/>
                  </a:cubicBezTo>
                  <a:cubicBezTo>
                    <a:pt x="2331" y="1578"/>
                    <a:pt x="2393" y="1510"/>
                    <a:pt x="2393" y="1429"/>
                  </a:cubicBezTo>
                  <a:cubicBezTo>
                    <a:pt x="2393" y="1355"/>
                    <a:pt x="2342" y="1293"/>
                    <a:pt x="2274" y="1274"/>
                  </a:cubicBezTo>
                  <a:cubicBezTo>
                    <a:pt x="2262" y="1156"/>
                    <a:pt x="2227" y="1040"/>
                    <a:pt x="2169" y="933"/>
                  </a:cubicBezTo>
                  <a:cubicBezTo>
                    <a:pt x="2182" y="914"/>
                    <a:pt x="2190" y="891"/>
                    <a:pt x="2190" y="867"/>
                  </a:cubicBezTo>
                  <a:cubicBezTo>
                    <a:pt x="2190" y="805"/>
                    <a:pt x="2141" y="756"/>
                    <a:pt x="2080" y="756"/>
                  </a:cubicBezTo>
                  <a:cubicBezTo>
                    <a:pt x="2069" y="756"/>
                    <a:pt x="2058" y="758"/>
                    <a:pt x="2047" y="761"/>
                  </a:cubicBezTo>
                  <a:cubicBezTo>
                    <a:pt x="2036" y="748"/>
                    <a:pt x="2024" y="736"/>
                    <a:pt x="2012" y="724"/>
                  </a:cubicBezTo>
                  <a:cubicBezTo>
                    <a:pt x="1835" y="546"/>
                    <a:pt x="1601" y="457"/>
                    <a:pt x="1368" y="457"/>
                  </a:cubicBezTo>
                  <a:cubicBezTo>
                    <a:pt x="1135" y="457"/>
                    <a:pt x="902" y="546"/>
                    <a:pt x="724" y="724"/>
                  </a:cubicBezTo>
                  <a:cubicBezTo>
                    <a:pt x="559" y="889"/>
                    <a:pt x="471" y="1101"/>
                    <a:pt x="459" y="1317"/>
                  </a:cubicBezTo>
                  <a:cubicBezTo>
                    <a:pt x="392" y="1336"/>
                    <a:pt x="343" y="1398"/>
                    <a:pt x="343" y="1471"/>
                  </a:cubicBezTo>
                  <a:cubicBezTo>
                    <a:pt x="343" y="1557"/>
                    <a:pt x="410" y="1626"/>
                    <a:pt x="495" y="1630"/>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7" name="组合 6"/>
          <p:cNvGrpSpPr/>
          <p:nvPr/>
        </p:nvGrpSpPr>
        <p:grpSpPr>
          <a:xfrm>
            <a:off x="9193586" y="2225491"/>
            <a:ext cx="1260000" cy="1343921"/>
            <a:chOff x="9193586" y="2225491"/>
            <a:chExt cx="1260000" cy="1343921"/>
          </a:xfrm>
        </p:grpSpPr>
        <p:sp>
          <p:nvSpPr>
            <p:cNvPr id="25" name="椭圆 24"/>
            <p:cNvSpPr/>
            <p:nvPr/>
          </p:nvSpPr>
          <p:spPr>
            <a:xfrm>
              <a:off x="9193586" y="3245412"/>
              <a:ext cx="1260000" cy="324000"/>
            </a:xfrm>
            <a:prstGeom prst="ellipse">
              <a:avLst/>
            </a:prstGeom>
            <a:gradFill flip="none" rotWithShape="1">
              <a:gsLst>
                <a:gs pos="50000">
                  <a:schemeClr val="bg1"/>
                </a:gs>
                <a:gs pos="63000">
                  <a:schemeClr val="tx1"/>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9212653" y="2225491"/>
              <a:ext cx="1188000" cy="1188000"/>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折线图"/>
            <p:cNvSpPr/>
            <p:nvPr/>
          </p:nvSpPr>
          <p:spPr bwMode="auto">
            <a:xfrm>
              <a:off x="9599839" y="2634408"/>
              <a:ext cx="491490" cy="431800"/>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5" name="组合 4"/>
          <p:cNvGrpSpPr/>
          <p:nvPr/>
        </p:nvGrpSpPr>
        <p:grpSpPr>
          <a:xfrm>
            <a:off x="1689784" y="2225491"/>
            <a:ext cx="1260000" cy="1343921"/>
            <a:chOff x="1689784" y="2225491"/>
            <a:chExt cx="1260000" cy="1343921"/>
          </a:xfrm>
        </p:grpSpPr>
        <p:sp>
          <p:nvSpPr>
            <p:cNvPr id="24" name="椭圆 23"/>
            <p:cNvSpPr/>
            <p:nvPr/>
          </p:nvSpPr>
          <p:spPr>
            <a:xfrm>
              <a:off x="1689784" y="3245412"/>
              <a:ext cx="1260000" cy="324000"/>
            </a:xfrm>
            <a:prstGeom prst="ellipse">
              <a:avLst/>
            </a:prstGeom>
            <a:gradFill flip="none" rotWithShape="1">
              <a:gsLst>
                <a:gs pos="50000">
                  <a:schemeClr val="bg1"/>
                </a:gs>
                <a:gs pos="63000">
                  <a:schemeClr val="tx1"/>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724717" y="2225491"/>
              <a:ext cx="1188000" cy="1188000"/>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钱包"/>
            <p:cNvSpPr/>
            <p:nvPr/>
          </p:nvSpPr>
          <p:spPr bwMode="auto">
            <a:xfrm>
              <a:off x="2091915" y="2561806"/>
              <a:ext cx="521335" cy="521335"/>
            </a:xfrm>
            <a:custGeom>
              <a:avLst/>
              <a:gdLst>
                <a:gd name="T0" fmla="*/ 1480360 w 1992313"/>
                <a:gd name="T1" fmla="*/ 1334906 h 1782762"/>
                <a:gd name="T2" fmla="*/ 777324 w 1992313"/>
                <a:gd name="T3" fmla="*/ 842810 h 1782762"/>
                <a:gd name="T4" fmla="*/ 755742 w 1992313"/>
                <a:gd name="T5" fmla="*/ 902270 h 1782762"/>
                <a:gd name="T6" fmla="*/ 812160 w 1992313"/>
                <a:gd name="T7" fmla="*/ 945068 h 1782762"/>
                <a:gd name="T8" fmla="*/ 870093 w 1992313"/>
                <a:gd name="T9" fmla="*/ 974229 h 1782762"/>
                <a:gd name="T10" fmla="*/ 849647 w 1992313"/>
                <a:gd name="T11" fmla="*/ 997711 h 1782762"/>
                <a:gd name="T12" fmla="*/ 766722 w 1992313"/>
                <a:gd name="T13" fmla="*/ 1032554 h 1782762"/>
                <a:gd name="T14" fmla="*/ 880696 w 1992313"/>
                <a:gd name="T15" fmla="*/ 1031039 h 1782762"/>
                <a:gd name="T16" fmla="*/ 929162 w 1992313"/>
                <a:gd name="T17" fmla="*/ 978775 h 1782762"/>
                <a:gd name="T18" fmla="*/ 902657 w 1992313"/>
                <a:gd name="T19" fmla="*/ 923858 h 1782762"/>
                <a:gd name="T20" fmla="*/ 817461 w 1992313"/>
                <a:gd name="T21" fmla="*/ 890909 h 1782762"/>
                <a:gd name="T22" fmla="*/ 821247 w 1992313"/>
                <a:gd name="T23" fmla="*/ 866291 h 1782762"/>
                <a:gd name="T24" fmla="*/ 892055 w 1992313"/>
                <a:gd name="T25" fmla="*/ 865155 h 1782762"/>
                <a:gd name="T26" fmla="*/ 840937 w 1992313"/>
                <a:gd name="T27" fmla="*/ 756080 h 1782762"/>
                <a:gd name="T28" fmla="*/ 936735 w 1992313"/>
                <a:gd name="T29" fmla="*/ 784106 h 1782762"/>
                <a:gd name="T30" fmla="*/ 1000348 w 1992313"/>
                <a:gd name="T31" fmla="*/ 859852 h 1782762"/>
                <a:gd name="T32" fmla="*/ 1012086 w 1992313"/>
                <a:gd name="T33" fmla="*/ 962489 h 1782762"/>
                <a:gd name="T34" fmla="*/ 966649 w 1992313"/>
                <a:gd name="T35" fmla="*/ 1050355 h 1782762"/>
                <a:gd name="T36" fmla="*/ 880317 w 1992313"/>
                <a:gd name="T37" fmla="*/ 1099590 h 1782762"/>
                <a:gd name="T38" fmla="*/ 778839 w 1992313"/>
                <a:gd name="T39" fmla="*/ 1090879 h 1782762"/>
                <a:gd name="T40" fmla="*/ 701973 w 1992313"/>
                <a:gd name="T41" fmla="*/ 1029146 h 1782762"/>
                <a:gd name="T42" fmla="*/ 670924 w 1992313"/>
                <a:gd name="T43" fmla="*/ 931811 h 1782762"/>
                <a:gd name="T44" fmla="*/ 698944 w 1992313"/>
                <a:gd name="T45" fmla="*/ 834856 h 1782762"/>
                <a:gd name="T46" fmla="*/ 773538 w 1992313"/>
                <a:gd name="T47" fmla="*/ 770472 h 1782762"/>
                <a:gd name="T48" fmla="*/ 302826 w 1992313"/>
                <a:gd name="T49" fmla="*/ 770123 h 1782762"/>
                <a:gd name="T50" fmla="*/ 250079 w 1992313"/>
                <a:gd name="T51" fmla="*/ 823262 h 1782762"/>
                <a:gd name="T52" fmla="*/ 1360063 w 1992313"/>
                <a:gd name="T53" fmla="*/ 1373621 h 1782762"/>
                <a:gd name="T54" fmla="*/ 255391 w 1992313"/>
                <a:gd name="T55" fmla="*/ 739379 h 1782762"/>
                <a:gd name="T56" fmla="*/ 179495 w 1992313"/>
                <a:gd name="T57" fmla="*/ 791379 h 1782762"/>
                <a:gd name="T58" fmla="*/ 260704 w 1992313"/>
                <a:gd name="T59" fmla="*/ 770883 h 1782762"/>
                <a:gd name="T60" fmla="*/ 1259501 w 1992313"/>
                <a:gd name="T61" fmla="*/ 693073 h 1782762"/>
                <a:gd name="T62" fmla="*/ 1323254 w 1992313"/>
                <a:gd name="T63" fmla="*/ 734065 h 1782762"/>
                <a:gd name="T64" fmla="*/ 1313767 w 1992313"/>
                <a:gd name="T65" fmla="*/ 708635 h 1782762"/>
                <a:gd name="T66" fmla="*/ 1671823 w 1992313"/>
                <a:gd name="T67" fmla="*/ 580731 h 1782762"/>
                <a:gd name="T68" fmla="*/ 1300152 w 1992313"/>
                <a:gd name="T69" fmla="*/ 459757 h 1782762"/>
                <a:gd name="T70" fmla="*/ 1369186 w 1992313"/>
                <a:gd name="T71" fmla="*/ 490264 h 1782762"/>
                <a:gd name="T72" fmla="*/ 1365773 w 1992313"/>
                <a:gd name="T73" fmla="*/ 546702 h 1782762"/>
                <a:gd name="T74" fmla="*/ 1289153 w 1992313"/>
                <a:gd name="T75" fmla="*/ 495603 h 1782762"/>
                <a:gd name="T76" fmla="*/ 1610522 w 1992313"/>
                <a:gd name="T77" fmla="*/ 522352 h 1782762"/>
                <a:gd name="T78" fmla="*/ 1661372 w 1992313"/>
                <a:gd name="T79" fmla="*/ 590467 h 1782762"/>
                <a:gd name="T80" fmla="*/ 1645813 w 1992313"/>
                <a:gd name="T81" fmla="*/ 666905 h 1782762"/>
                <a:gd name="T82" fmla="*/ 1583198 w 1992313"/>
                <a:gd name="T83" fmla="*/ 580628 h 1782762"/>
                <a:gd name="T84" fmla="*/ 1418883 w 1992313"/>
                <a:gd name="T85" fmla="*/ 352230 h 1782762"/>
                <a:gd name="T86" fmla="*/ 1657577 w 1992313"/>
                <a:gd name="T87" fmla="*/ 661570 h 1782762"/>
                <a:gd name="T88" fmla="*/ 1835935 w 1992313"/>
                <a:gd name="T89" fmla="*/ 1529999 h 1782762"/>
                <a:gd name="T90" fmla="*/ 201126 w 1992313"/>
                <a:gd name="T91" fmla="*/ 1596801 h 1782762"/>
                <a:gd name="T92" fmla="*/ 69825 w 1992313"/>
                <a:gd name="T93" fmla="*/ 1517094 h 1782762"/>
                <a:gd name="T94" fmla="*/ 3036 w 1992313"/>
                <a:gd name="T95" fmla="*/ 1378176 h 1782762"/>
                <a:gd name="T96" fmla="*/ 20492 w 1992313"/>
                <a:gd name="T97" fmla="*/ 674854 h 1782762"/>
                <a:gd name="T98" fmla="*/ 120295 w 1992313"/>
                <a:gd name="T99" fmla="*/ 684723 h 1782762"/>
                <a:gd name="T100" fmla="*/ 1387766 w 1992313"/>
                <a:gd name="T101" fmla="*/ 593629 h 1782762"/>
                <a:gd name="T102" fmla="*/ 1405601 w 1992313"/>
                <a:gd name="T103" fmla="*/ 464200 h 1782762"/>
                <a:gd name="T104" fmla="*/ 1320597 w 1992313"/>
                <a:gd name="T105" fmla="*/ 449397 h 1782762"/>
                <a:gd name="T106" fmla="*/ 188223 w 1992313"/>
                <a:gd name="T107" fmla="*/ 615263 h 1782762"/>
                <a:gd name="T108" fmla="*/ 909738 w 1992313"/>
                <a:gd name="T109" fmla="*/ 11766 h 1782762"/>
                <a:gd name="T110" fmla="*/ 926430 w 1992313"/>
                <a:gd name="T111" fmla="*/ 97167 h 1782762"/>
                <a:gd name="T112" fmla="*/ 825138 w 1992313"/>
                <a:gd name="T113" fmla="*/ 69839 h 1782762"/>
                <a:gd name="T114" fmla="*/ 721189 w 1992313"/>
                <a:gd name="T115" fmla="*/ 101342 h 1782762"/>
                <a:gd name="T116" fmla="*/ 7588 w 1992313"/>
                <a:gd name="T117" fmla="*/ 631206 h 1782762"/>
                <a:gd name="T118" fmla="*/ 37938 w 1992313"/>
                <a:gd name="T119" fmla="*/ 538214 h 1782762"/>
                <a:gd name="T120" fmla="*/ 729915 w 1992313"/>
                <a:gd name="T121" fmla="*/ 18219 h 17827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92313" h="1782762">
                  <a:moveTo>
                    <a:pt x="1548210" y="1637903"/>
                  </a:moveTo>
                  <a:lnTo>
                    <a:pt x="1548210" y="1743472"/>
                  </a:lnTo>
                  <a:lnTo>
                    <a:pt x="1945879" y="1743472"/>
                  </a:lnTo>
                  <a:lnTo>
                    <a:pt x="1945879" y="1637903"/>
                  </a:lnTo>
                  <a:lnTo>
                    <a:pt x="1548210" y="1637903"/>
                  </a:lnTo>
                  <a:close/>
                  <a:moveTo>
                    <a:pt x="1476772" y="1456531"/>
                  </a:moveTo>
                  <a:lnTo>
                    <a:pt x="1476772" y="1558528"/>
                  </a:lnTo>
                  <a:lnTo>
                    <a:pt x="1876426" y="1558528"/>
                  </a:lnTo>
                  <a:lnTo>
                    <a:pt x="1876426" y="1456531"/>
                  </a:lnTo>
                  <a:lnTo>
                    <a:pt x="1476772" y="1456531"/>
                  </a:lnTo>
                  <a:close/>
                  <a:moveTo>
                    <a:pt x="1548210" y="1291828"/>
                  </a:moveTo>
                  <a:lnTo>
                    <a:pt x="1548210" y="1395809"/>
                  </a:lnTo>
                  <a:lnTo>
                    <a:pt x="1948657" y="1395809"/>
                  </a:lnTo>
                  <a:lnTo>
                    <a:pt x="1948657" y="1291828"/>
                  </a:lnTo>
                  <a:lnTo>
                    <a:pt x="1548210" y="1291828"/>
                  </a:lnTo>
                  <a:close/>
                  <a:moveTo>
                    <a:pt x="890173" y="826612"/>
                  </a:moveTo>
                  <a:lnTo>
                    <a:pt x="850176" y="829384"/>
                  </a:lnTo>
                  <a:lnTo>
                    <a:pt x="852948" y="863441"/>
                  </a:lnTo>
                  <a:lnTo>
                    <a:pt x="845028" y="865421"/>
                  </a:lnTo>
                  <a:lnTo>
                    <a:pt x="837504" y="867797"/>
                  </a:lnTo>
                  <a:lnTo>
                    <a:pt x="830376" y="870965"/>
                  </a:lnTo>
                  <a:lnTo>
                    <a:pt x="824040" y="873737"/>
                  </a:lnTo>
                  <a:lnTo>
                    <a:pt x="818496" y="877698"/>
                  </a:lnTo>
                  <a:lnTo>
                    <a:pt x="812952" y="881262"/>
                  </a:lnTo>
                  <a:lnTo>
                    <a:pt x="808200" y="885222"/>
                  </a:lnTo>
                  <a:lnTo>
                    <a:pt x="803448" y="889182"/>
                  </a:lnTo>
                  <a:lnTo>
                    <a:pt x="799884" y="893934"/>
                  </a:lnTo>
                  <a:lnTo>
                    <a:pt x="796320" y="899082"/>
                  </a:lnTo>
                  <a:lnTo>
                    <a:pt x="793944" y="904230"/>
                  </a:lnTo>
                  <a:lnTo>
                    <a:pt x="791568" y="908982"/>
                  </a:lnTo>
                  <a:lnTo>
                    <a:pt x="789984" y="914527"/>
                  </a:lnTo>
                  <a:lnTo>
                    <a:pt x="788796" y="920071"/>
                  </a:lnTo>
                  <a:lnTo>
                    <a:pt x="788400" y="926011"/>
                  </a:lnTo>
                  <a:lnTo>
                    <a:pt x="788400" y="931555"/>
                  </a:lnTo>
                  <a:lnTo>
                    <a:pt x="789192" y="937891"/>
                  </a:lnTo>
                  <a:lnTo>
                    <a:pt x="790380" y="943435"/>
                  </a:lnTo>
                  <a:lnTo>
                    <a:pt x="792756" y="948979"/>
                  </a:lnTo>
                  <a:lnTo>
                    <a:pt x="795132" y="954524"/>
                  </a:lnTo>
                  <a:lnTo>
                    <a:pt x="798696" y="959276"/>
                  </a:lnTo>
                  <a:lnTo>
                    <a:pt x="802260" y="963236"/>
                  </a:lnTo>
                  <a:lnTo>
                    <a:pt x="806616" y="967592"/>
                  </a:lnTo>
                  <a:lnTo>
                    <a:pt x="811368" y="971552"/>
                  </a:lnTo>
                  <a:lnTo>
                    <a:pt x="816516" y="974720"/>
                  </a:lnTo>
                  <a:lnTo>
                    <a:pt x="822456" y="978284"/>
                  </a:lnTo>
                  <a:lnTo>
                    <a:pt x="828396" y="981056"/>
                  </a:lnTo>
                  <a:lnTo>
                    <a:pt x="835128" y="983432"/>
                  </a:lnTo>
                  <a:lnTo>
                    <a:pt x="842256" y="986205"/>
                  </a:lnTo>
                  <a:lnTo>
                    <a:pt x="849384" y="988185"/>
                  </a:lnTo>
                  <a:lnTo>
                    <a:pt x="865620" y="992541"/>
                  </a:lnTo>
                  <a:lnTo>
                    <a:pt x="876312" y="995313"/>
                  </a:lnTo>
                  <a:lnTo>
                    <a:pt x="885025" y="998085"/>
                  </a:lnTo>
                  <a:lnTo>
                    <a:pt x="892945" y="1000857"/>
                  </a:lnTo>
                  <a:lnTo>
                    <a:pt x="899281" y="1004025"/>
                  </a:lnTo>
                  <a:lnTo>
                    <a:pt x="901657" y="1006005"/>
                  </a:lnTo>
                  <a:lnTo>
                    <a:pt x="903637" y="1007589"/>
                  </a:lnTo>
                  <a:lnTo>
                    <a:pt x="906013" y="1009569"/>
                  </a:lnTo>
                  <a:lnTo>
                    <a:pt x="907597" y="1011945"/>
                  </a:lnTo>
                  <a:lnTo>
                    <a:pt x="908785" y="1013925"/>
                  </a:lnTo>
                  <a:lnTo>
                    <a:pt x="909577" y="1015905"/>
                  </a:lnTo>
                  <a:lnTo>
                    <a:pt x="909973" y="1018677"/>
                  </a:lnTo>
                  <a:lnTo>
                    <a:pt x="910369" y="1021053"/>
                  </a:lnTo>
                  <a:lnTo>
                    <a:pt x="910369" y="1023430"/>
                  </a:lnTo>
                  <a:lnTo>
                    <a:pt x="909973" y="1026202"/>
                  </a:lnTo>
                  <a:lnTo>
                    <a:pt x="909181" y="1028182"/>
                  </a:lnTo>
                  <a:lnTo>
                    <a:pt x="908389" y="1030558"/>
                  </a:lnTo>
                  <a:lnTo>
                    <a:pt x="906805" y="1032934"/>
                  </a:lnTo>
                  <a:lnTo>
                    <a:pt x="904825" y="1034518"/>
                  </a:lnTo>
                  <a:lnTo>
                    <a:pt x="902845" y="1036498"/>
                  </a:lnTo>
                  <a:lnTo>
                    <a:pt x="900865" y="1037686"/>
                  </a:lnTo>
                  <a:lnTo>
                    <a:pt x="898093" y="1039666"/>
                  </a:lnTo>
                  <a:lnTo>
                    <a:pt x="895321" y="1040854"/>
                  </a:lnTo>
                  <a:lnTo>
                    <a:pt x="888589" y="1043230"/>
                  </a:lnTo>
                  <a:lnTo>
                    <a:pt x="881460" y="1044418"/>
                  </a:lnTo>
                  <a:lnTo>
                    <a:pt x="873144" y="1045606"/>
                  </a:lnTo>
                  <a:lnTo>
                    <a:pt x="863244" y="1046002"/>
                  </a:lnTo>
                  <a:lnTo>
                    <a:pt x="853740" y="1045606"/>
                  </a:lnTo>
                  <a:lnTo>
                    <a:pt x="844236" y="1044418"/>
                  </a:lnTo>
                  <a:lnTo>
                    <a:pt x="835524" y="1043230"/>
                  </a:lnTo>
                  <a:lnTo>
                    <a:pt x="827208" y="1041250"/>
                  </a:lnTo>
                  <a:lnTo>
                    <a:pt x="819288" y="1039270"/>
                  </a:lnTo>
                  <a:lnTo>
                    <a:pt x="811764" y="1036894"/>
                  </a:lnTo>
                  <a:lnTo>
                    <a:pt x="805032" y="1034122"/>
                  </a:lnTo>
                  <a:lnTo>
                    <a:pt x="795528" y="1076891"/>
                  </a:lnTo>
                  <a:lnTo>
                    <a:pt x="801864" y="1079663"/>
                  </a:lnTo>
                  <a:lnTo>
                    <a:pt x="808992" y="1081643"/>
                  </a:lnTo>
                  <a:lnTo>
                    <a:pt x="817308" y="1083623"/>
                  </a:lnTo>
                  <a:lnTo>
                    <a:pt x="826020" y="1085207"/>
                  </a:lnTo>
                  <a:lnTo>
                    <a:pt x="835128" y="1086791"/>
                  </a:lnTo>
                  <a:lnTo>
                    <a:pt x="845424" y="1087583"/>
                  </a:lnTo>
                  <a:lnTo>
                    <a:pt x="854928" y="1087979"/>
                  </a:lnTo>
                  <a:lnTo>
                    <a:pt x="864828" y="1087979"/>
                  </a:lnTo>
                  <a:lnTo>
                    <a:pt x="867600" y="1122036"/>
                  </a:lnTo>
                  <a:lnTo>
                    <a:pt x="907201" y="1119660"/>
                  </a:lnTo>
                  <a:lnTo>
                    <a:pt x="904429" y="1082831"/>
                  </a:lnTo>
                  <a:lnTo>
                    <a:pt x="913141" y="1080851"/>
                  </a:lnTo>
                  <a:lnTo>
                    <a:pt x="921061" y="1078079"/>
                  </a:lnTo>
                  <a:lnTo>
                    <a:pt x="928189" y="1075307"/>
                  </a:lnTo>
                  <a:lnTo>
                    <a:pt x="934921" y="1071743"/>
                  </a:lnTo>
                  <a:lnTo>
                    <a:pt x="941257" y="1068179"/>
                  </a:lnTo>
                  <a:lnTo>
                    <a:pt x="947197" y="1064219"/>
                  </a:lnTo>
                  <a:lnTo>
                    <a:pt x="951949" y="1060259"/>
                  </a:lnTo>
                  <a:lnTo>
                    <a:pt x="956701" y="1055506"/>
                  </a:lnTo>
                  <a:lnTo>
                    <a:pt x="960661" y="1050358"/>
                  </a:lnTo>
                  <a:lnTo>
                    <a:pt x="963829" y="1045606"/>
                  </a:lnTo>
                  <a:lnTo>
                    <a:pt x="966997" y="1040458"/>
                  </a:lnTo>
                  <a:lnTo>
                    <a:pt x="969373" y="1034914"/>
                  </a:lnTo>
                  <a:lnTo>
                    <a:pt x="970957" y="1029370"/>
                  </a:lnTo>
                  <a:lnTo>
                    <a:pt x="971749" y="1023430"/>
                  </a:lnTo>
                  <a:lnTo>
                    <a:pt x="972541" y="1017489"/>
                  </a:lnTo>
                  <a:lnTo>
                    <a:pt x="972145" y="1011945"/>
                  </a:lnTo>
                  <a:lnTo>
                    <a:pt x="971749" y="1006005"/>
                  </a:lnTo>
                  <a:lnTo>
                    <a:pt x="970561" y="1000461"/>
                  </a:lnTo>
                  <a:lnTo>
                    <a:pt x="969373" y="994917"/>
                  </a:lnTo>
                  <a:lnTo>
                    <a:pt x="967393" y="989769"/>
                  </a:lnTo>
                  <a:lnTo>
                    <a:pt x="964621" y="985412"/>
                  </a:lnTo>
                  <a:lnTo>
                    <a:pt x="961849" y="981056"/>
                  </a:lnTo>
                  <a:lnTo>
                    <a:pt x="957889" y="976700"/>
                  </a:lnTo>
                  <a:lnTo>
                    <a:pt x="954325" y="973136"/>
                  </a:lnTo>
                  <a:lnTo>
                    <a:pt x="949573" y="969176"/>
                  </a:lnTo>
                  <a:lnTo>
                    <a:pt x="944029" y="966008"/>
                  </a:lnTo>
                  <a:lnTo>
                    <a:pt x="938485" y="962444"/>
                  </a:lnTo>
                  <a:lnTo>
                    <a:pt x="932149" y="959672"/>
                  </a:lnTo>
                  <a:lnTo>
                    <a:pt x="925021" y="956504"/>
                  </a:lnTo>
                  <a:lnTo>
                    <a:pt x="917497" y="954128"/>
                  </a:lnTo>
                  <a:lnTo>
                    <a:pt x="909181" y="951752"/>
                  </a:lnTo>
                  <a:lnTo>
                    <a:pt x="900469" y="948979"/>
                  </a:lnTo>
                  <a:lnTo>
                    <a:pt x="888193" y="945811"/>
                  </a:lnTo>
                  <a:lnTo>
                    <a:pt x="877896" y="942643"/>
                  </a:lnTo>
                  <a:lnTo>
                    <a:pt x="869184" y="939475"/>
                  </a:lnTo>
                  <a:lnTo>
                    <a:pt x="862452" y="936307"/>
                  </a:lnTo>
                  <a:lnTo>
                    <a:pt x="856908" y="933139"/>
                  </a:lnTo>
                  <a:lnTo>
                    <a:pt x="854928" y="931555"/>
                  </a:lnTo>
                  <a:lnTo>
                    <a:pt x="853344" y="929179"/>
                  </a:lnTo>
                  <a:lnTo>
                    <a:pt x="852156" y="927595"/>
                  </a:lnTo>
                  <a:lnTo>
                    <a:pt x="850572" y="925615"/>
                  </a:lnTo>
                  <a:lnTo>
                    <a:pt x="850176" y="924031"/>
                  </a:lnTo>
                  <a:lnTo>
                    <a:pt x="849780" y="921259"/>
                  </a:lnTo>
                  <a:lnTo>
                    <a:pt x="850176" y="917695"/>
                  </a:lnTo>
                  <a:lnTo>
                    <a:pt x="850968" y="914131"/>
                  </a:lnTo>
                  <a:lnTo>
                    <a:pt x="852156" y="912150"/>
                  </a:lnTo>
                  <a:lnTo>
                    <a:pt x="853344" y="910566"/>
                  </a:lnTo>
                  <a:lnTo>
                    <a:pt x="854928" y="908586"/>
                  </a:lnTo>
                  <a:lnTo>
                    <a:pt x="856512" y="907002"/>
                  </a:lnTo>
                  <a:lnTo>
                    <a:pt x="858888" y="905814"/>
                  </a:lnTo>
                  <a:lnTo>
                    <a:pt x="861264" y="904626"/>
                  </a:lnTo>
                  <a:lnTo>
                    <a:pt x="863640" y="903438"/>
                  </a:lnTo>
                  <a:lnTo>
                    <a:pt x="867204" y="901854"/>
                  </a:lnTo>
                  <a:lnTo>
                    <a:pt x="870372" y="901062"/>
                  </a:lnTo>
                  <a:lnTo>
                    <a:pt x="874332" y="900270"/>
                  </a:lnTo>
                  <a:lnTo>
                    <a:pt x="883441" y="899082"/>
                  </a:lnTo>
                  <a:lnTo>
                    <a:pt x="894133" y="899082"/>
                  </a:lnTo>
                  <a:lnTo>
                    <a:pt x="903241" y="899082"/>
                  </a:lnTo>
                  <a:lnTo>
                    <a:pt x="911953" y="900270"/>
                  </a:lnTo>
                  <a:lnTo>
                    <a:pt x="919873" y="901458"/>
                  </a:lnTo>
                  <a:lnTo>
                    <a:pt x="927001" y="902646"/>
                  </a:lnTo>
                  <a:lnTo>
                    <a:pt x="932941" y="904626"/>
                  </a:lnTo>
                  <a:lnTo>
                    <a:pt x="942445" y="907398"/>
                  </a:lnTo>
                  <a:lnTo>
                    <a:pt x="951553" y="866213"/>
                  </a:lnTo>
                  <a:lnTo>
                    <a:pt x="946405" y="864629"/>
                  </a:lnTo>
                  <a:lnTo>
                    <a:pt x="940465" y="863045"/>
                  </a:lnTo>
                  <a:lnTo>
                    <a:pt x="934129" y="861461"/>
                  </a:lnTo>
                  <a:lnTo>
                    <a:pt x="927001" y="860273"/>
                  </a:lnTo>
                  <a:lnTo>
                    <a:pt x="919477" y="859085"/>
                  </a:lnTo>
                  <a:lnTo>
                    <a:pt x="910765" y="858689"/>
                  </a:lnTo>
                  <a:lnTo>
                    <a:pt x="902053" y="858293"/>
                  </a:lnTo>
                  <a:lnTo>
                    <a:pt x="892549" y="858293"/>
                  </a:lnTo>
                  <a:lnTo>
                    <a:pt x="890173" y="826612"/>
                  </a:lnTo>
                  <a:close/>
                  <a:moveTo>
                    <a:pt x="879480" y="790575"/>
                  </a:moveTo>
                  <a:lnTo>
                    <a:pt x="888589" y="790575"/>
                  </a:lnTo>
                  <a:lnTo>
                    <a:pt x="897301" y="790971"/>
                  </a:lnTo>
                  <a:lnTo>
                    <a:pt x="906409" y="792159"/>
                  </a:lnTo>
                  <a:lnTo>
                    <a:pt x="915121" y="793347"/>
                  </a:lnTo>
                  <a:lnTo>
                    <a:pt x="923833" y="795723"/>
                  </a:lnTo>
                  <a:lnTo>
                    <a:pt x="932149" y="797703"/>
                  </a:lnTo>
                  <a:lnTo>
                    <a:pt x="940861" y="800475"/>
                  </a:lnTo>
                  <a:lnTo>
                    <a:pt x="949177" y="803643"/>
                  </a:lnTo>
                  <a:lnTo>
                    <a:pt x="957097" y="806812"/>
                  </a:lnTo>
                  <a:lnTo>
                    <a:pt x="964621" y="811168"/>
                  </a:lnTo>
                  <a:lnTo>
                    <a:pt x="972145" y="815524"/>
                  </a:lnTo>
                  <a:lnTo>
                    <a:pt x="979669" y="819880"/>
                  </a:lnTo>
                  <a:lnTo>
                    <a:pt x="987193" y="824632"/>
                  </a:lnTo>
                  <a:lnTo>
                    <a:pt x="993925" y="830176"/>
                  </a:lnTo>
                  <a:lnTo>
                    <a:pt x="1000658" y="835324"/>
                  </a:lnTo>
                  <a:lnTo>
                    <a:pt x="1006598" y="841265"/>
                  </a:lnTo>
                  <a:lnTo>
                    <a:pt x="1012538" y="847601"/>
                  </a:lnTo>
                  <a:lnTo>
                    <a:pt x="1018478" y="854333"/>
                  </a:lnTo>
                  <a:lnTo>
                    <a:pt x="1024022" y="861065"/>
                  </a:lnTo>
                  <a:lnTo>
                    <a:pt x="1029170" y="868193"/>
                  </a:lnTo>
                  <a:lnTo>
                    <a:pt x="1034318" y="875321"/>
                  </a:lnTo>
                  <a:lnTo>
                    <a:pt x="1038674" y="883242"/>
                  </a:lnTo>
                  <a:lnTo>
                    <a:pt x="1042634" y="890766"/>
                  </a:lnTo>
                  <a:lnTo>
                    <a:pt x="1046198" y="899082"/>
                  </a:lnTo>
                  <a:lnTo>
                    <a:pt x="1049762" y="907002"/>
                  </a:lnTo>
                  <a:lnTo>
                    <a:pt x="1052534" y="915319"/>
                  </a:lnTo>
                  <a:lnTo>
                    <a:pt x="1055306" y="924427"/>
                  </a:lnTo>
                  <a:lnTo>
                    <a:pt x="1057682" y="933139"/>
                  </a:lnTo>
                  <a:lnTo>
                    <a:pt x="1059266" y="941851"/>
                  </a:lnTo>
                  <a:lnTo>
                    <a:pt x="1060454" y="951356"/>
                  </a:lnTo>
                  <a:lnTo>
                    <a:pt x="1061642" y="960464"/>
                  </a:lnTo>
                  <a:lnTo>
                    <a:pt x="1062038" y="969572"/>
                  </a:lnTo>
                  <a:lnTo>
                    <a:pt x="1061642" y="979076"/>
                  </a:lnTo>
                  <a:lnTo>
                    <a:pt x="1060850" y="988185"/>
                  </a:lnTo>
                  <a:lnTo>
                    <a:pt x="1060058" y="997293"/>
                  </a:lnTo>
                  <a:lnTo>
                    <a:pt x="1058474" y="1006401"/>
                  </a:lnTo>
                  <a:lnTo>
                    <a:pt x="1056890" y="1015113"/>
                  </a:lnTo>
                  <a:lnTo>
                    <a:pt x="1054514" y="1023430"/>
                  </a:lnTo>
                  <a:lnTo>
                    <a:pt x="1051742" y="1032142"/>
                  </a:lnTo>
                  <a:lnTo>
                    <a:pt x="1048970" y="1040458"/>
                  </a:lnTo>
                  <a:lnTo>
                    <a:pt x="1045406" y="1048378"/>
                  </a:lnTo>
                  <a:lnTo>
                    <a:pt x="1041446" y="1056298"/>
                  </a:lnTo>
                  <a:lnTo>
                    <a:pt x="1037090" y="1063823"/>
                  </a:lnTo>
                  <a:lnTo>
                    <a:pt x="1032734" y="1071347"/>
                  </a:lnTo>
                  <a:lnTo>
                    <a:pt x="1027982" y="1078475"/>
                  </a:lnTo>
                  <a:lnTo>
                    <a:pt x="1022834" y="1085207"/>
                  </a:lnTo>
                  <a:lnTo>
                    <a:pt x="1016894" y="1091939"/>
                  </a:lnTo>
                  <a:lnTo>
                    <a:pt x="1010954" y="1098276"/>
                  </a:lnTo>
                  <a:lnTo>
                    <a:pt x="1005014" y="1104612"/>
                  </a:lnTo>
                  <a:lnTo>
                    <a:pt x="998677" y="1110552"/>
                  </a:lnTo>
                  <a:lnTo>
                    <a:pt x="991945" y="1116096"/>
                  </a:lnTo>
                  <a:lnTo>
                    <a:pt x="984817" y="1121244"/>
                  </a:lnTo>
                  <a:lnTo>
                    <a:pt x="977689" y="1126392"/>
                  </a:lnTo>
                  <a:lnTo>
                    <a:pt x="970165" y="1130352"/>
                  </a:lnTo>
                  <a:lnTo>
                    <a:pt x="962641" y="1134709"/>
                  </a:lnTo>
                  <a:lnTo>
                    <a:pt x="954721" y="1138273"/>
                  </a:lnTo>
                  <a:lnTo>
                    <a:pt x="946405" y="1141837"/>
                  </a:lnTo>
                  <a:lnTo>
                    <a:pt x="937693" y="1145005"/>
                  </a:lnTo>
                  <a:lnTo>
                    <a:pt x="929377" y="1147777"/>
                  </a:lnTo>
                  <a:lnTo>
                    <a:pt x="920665" y="1149757"/>
                  </a:lnTo>
                  <a:lnTo>
                    <a:pt x="911557" y="1151341"/>
                  </a:lnTo>
                  <a:lnTo>
                    <a:pt x="902845" y="1152529"/>
                  </a:lnTo>
                  <a:lnTo>
                    <a:pt x="893737" y="1153717"/>
                  </a:lnTo>
                  <a:lnTo>
                    <a:pt x="884233" y="1154113"/>
                  </a:lnTo>
                  <a:lnTo>
                    <a:pt x="875124" y="1154113"/>
                  </a:lnTo>
                  <a:lnTo>
                    <a:pt x="866016" y="1153321"/>
                  </a:lnTo>
                  <a:lnTo>
                    <a:pt x="856908" y="1152133"/>
                  </a:lnTo>
                  <a:lnTo>
                    <a:pt x="848196" y="1150549"/>
                  </a:lnTo>
                  <a:lnTo>
                    <a:pt x="839484" y="1148965"/>
                  </a:lnTo>
                  <a:lnTo>
                    <a:pt x="830772" y="1146589"/>
                  </a:lnTo>
                  <a:lnTo>
                    <a:pt x="822456" y="1143817"/>
                  </a:lnTo>
                  <a:lnTo>
                    <a:pt x="814536" y="1140649"/>
                  </a:lnTo>
                  <a:lnTo>
                    <a:pt x="806616" y="1137085"/>
                  </a:lnTo>
                  <a:lnTo>
                    <a:pt x="798696" y="1133521"/>
                  </a:lnTo>
                  <a:lnTo>
                    <a:pt x="791172" y="1129164"/>
                  </a:lnTo>
                  <a:lnTo>
                    <a:pt x="783648" y="1124412"/>
                  </a:lnTo>
                  <a:lnTo>
                    <a:pt x="776520" y="1119660"/>
                  </a:lnTo>
                  <a:lnTo>
                    <a:pt x="769392" y="1114512"/>
                  </a:lnTo>
                  <a:lnTo>
                    <a:pt x="762660" y="1108572"/>
                  </a:lnTo>
                  <a:lnTo>
                    <a:pt x="756323" y="1102632"/>
                  </a:lnTo>
                  <a:lnTo>
                    <a:pt x="750779" y="1096296"/>
                  </a:lnTo>
                  <a:lnTo>
                    <a:pt x="744839" y="1089959"/>
                  </a:lnTo>
                  <a:lnTo>
                    <a:pt x="739295" y="1083227"/>
                  </a:lnTo>
                  <a:lnTo>
                    <a:pt x="734147" y="1076099"/>
                  </a:lnTo>
                  <a:lnTo>
                    <a:pt x="728999" y="1068971"/>
                  </a:lnTo>
                  <a:lnTo>
                    <a:pt x="725039" y="1061447"/>
                  </a:lnTo>
                  <a:lnTo>
                    <a:pt x="720683" y="1053526"/>
                  </a:lnTo>
                  <a:lnTo>
                    <a:pt x="717119" y="1045606"/>
                  </a:lnTo>
                  <a:lnTo>
                    <a:pt x="713555" y="1036894"/>
                  </a:lnTo>
                  <a:lnTo>
                    <a:pt x="710783" y="1028578"/>
                  </a:lnTo>
                  <a:lnTo>
                    <a:pt x="708011" y="1020261"/>
                  </a:lnTo>
                  <a:lnTo>
                    <a:pt x="706031" y="1011549"/>
                  </a:lnTo>
                  <a:lnTo>
                    <a:pt x="704447" y="1002045"/>
                  </a:lnTo>
                  <a:lnTo>
                    <a:pt x="703259" y="993333"/>
                  </a:lnTo>
                  <a:lnTo>
                    <a:pt x="702071" y="983432"/>
                  </a:lnTo>
                  <a:lnTo>
                    <a:pt x="701675" y="974324"/>
                  </a:lnTo>
                  <a:lnTo>
                    <a:pt x="701675" y="965216"/>
                  </a:lnTo>
                  <a:lnTo>
                    <a:pt x="702071" y="955712"/>
                  </a:lnTo>
                  <a:lnTo>
                    <a:pt x="703655" y="946999"/>
                  </a:lnTo>
                  <a:lnTo>
                    <a:pt x="704843" y="938287"/>
                  </a:lnTo>
                  <a:lnTo>
                    <a:pt x="706427" y="929179"/>
                  </a:lnTo>
                  <a:lnTo>
                    <a:pt x="708803" y="920863"/>
                  </a:lnTo>
                  <a:lnTo>
                    <a:pt x="711575" y="912150"/>
                  </a:lnTo>
                  <a:lnTo>
                    <a:pt x="714743" y="904230"/>
                  </a:lnTo>
                  <a:lnTo>
                    <a:pt x="718307" y="895914"/>
                  </a:lnTo>
                  <a:lnTo>
                    <a:pt x="721871" y="887994"/>
                  </a:lnTo>
                  <a:lnTo>
                    <a:pt x="726227" y="880470"/>
                  </a:lnTo>
                  <a:lnTo>
                    <a:pt x="730979" y="872945"/>
                  </a:lnTo>
                  <a:lnTo>
                    <a:pt x="735335" y="865817"/>
                  </a:lnTo>
                  <a:lnTo>
                    <a:pt x="740879" y="858689"/>
                  </a:lnTo>
                  <a:lnTo>
                    <a:pt x="746423" y="851957"/>
                  </a:lnTo>
                  <a:lnTo>
                    <a:pt x="752363" y="845621"/>
                  </a:lnTo>
                  <a:lnTo>
                    <a:pt x="758303" y="839680"/>
                  </a:lnTo>
                  <a:lnTo>
                    <a:pt x="765036" y="833740"/>
                  </a:lnTo>
                  <a:lnTo>
                    <a:pt x="771768" y="828196"/>
                  </a:lnTo>
                  <a:lnTo>
                    <a:pt x="778500" y="823048"/>
                  </a:lnTo>
                  <a:lnTo>
                    <a:pt x="786024" y="818296"/>
                  </a:lnTo>
                  <a:lnTo>
                    <a:pt x="793152" y="813544"/>
                  </a:lnTo>
                  <a:lnTo>
                    <a:pt x="801072" y="809584"/>
                  </a:lnTo>
                  <a:lnTo>
                    <a:pt x="808992" y="805624"/>
                  </a:lnTo>
                  <a:lnTo>
                    <a:pt x="816912" y="802455"/>
                  </a:lnTo>
                  <a:lnTo>
                    <a:pt x="825624" y="799287"/>
                  </a:lnTo>
                  <a:lnTo>
                    <a:pt x="833940" y="796911"/>
                  </a:lnTo>
                  <a:lnTo>
                    <a:pt x="842652" y="794535"/>
                  </a:lnTo>
                  <a:lnTo>
                    <a:pt x="851760" y="792951"/>
                  </a:lnTo>
                  <a:lnTo>
                    <a:pt x="860868" y="791763"/>
                  </a:lnTo>
                  <a:lnTo>
                    <a:pt x="869976" y="790971"/>
                  </a:lnTo>
                  <a:lnTo>
                    <a:pt x="879480" y="790575"/>
                  </a:lnTo>
                  <a:close/>
                  <a:moveTo>
                    <a:pt x="1278335" y="731440"/>
                  </a:moveTo>
                  <a:lnTo>
                    <a:pt x="322263" y="793353"/>
                  </a:lnTo>
                  <a:lnTo>
                    <a:pt x="319484" y="799306"/>
                  </a:lnTo>
                  <a:lnTo>
                    <a:pt x="316706" y="805259"/>
                  </a:lnTo>
                  <a:lnTo>
                    <a:pt x="313134" y="810815"/>
                  </a:lnTo>
                  <a:lnTo>
                    <a:pt x="309959" y="816372"/>
                  </a:lnTo>
                  <a:lnTo>
                    <a:pt x="305991" y="821531"/>
                  </a:lnTo>
                  <a:lnTo>
                    <a:pt x="301625" y="826690"/>
                  </a:lnTo>
                  <a:lnTo>
                    <a:pt x="297656" y="831850"/>
                  </a:lnTo>
                  <a:lnTo>
                    <a:pt x="292894" y="836612"/>
                  </a:lnTo>
                  <a:lnTo>
                    <a:pt x="288131" y="840978"/>
                  </a:lnTo>
                  <a:lnTo>
                    <a:pt x="283369" y="845343"/>
                  </a:lnTo>
                  <a:lnTo>
                    <a:pt x="278209" y="849312"/>
                  </a:lnTo>
                  <a:lnTo>
                    <a:pt x="272653" y="853678"/>
                  </a:lnTo>
                  <a:lnTo>
                    <a:pt x="267097" y="857647"/>
                  </a:lnTo>
                  <a:lnTo>
                    <a:pt x="261541" y="860822"/>
                  </a:lnTo>
                  <a:lnTo>
                    <a:pt x="255984" y="864393"/>
                  </a:lnTo>
                  <a:lnTo>
                    <a:pt x="249634" y="867172"/>
                  </a:lnTo>
                  <a:lnTo>
                    <a:pt x="667941" y="1135856"/>
                  </a:lnTo>
                  <a:lnTo>
                    <a:pt x="108744" y="1606550"/>
                  </a:lnTo>
                  <a:lnTo>
                    <a:pt x="129778" y="1631950"/>
                  </a:lnTo>
                  <a:lnTo>
                    <a:pt x="697310" y="1154509"/>
                  </a:lnTo>
                  <a:lnTo>
                    <a:pt x="820738" y="1233487"/>
                  </a:lnTo>
                  <a:lnTo>
                    <a:pt x="841772" y="1247775"/>
                  </a:lnTo>
                  <a:lnTo>
                    <a:pt x="949325" y="1240631"/>
                  </a:lnTo>
                  <a:lnTo>
                    <a:pt x="973932" y="1223565"/>
                  </a:lnTo>
                  <a:lnTo>
                    <a:pt x="1085453" y="1148556"/>
                  </a:lnTo>
                  <a:lnTo>
                    <a:pt x="1422400" y="1436290"/>
                  </a:lnTo>
                  <a:lnTo>
                    <a:pt x="1422400" y="1416843"/>
                  </a:lnTo>
                  <a:lnTo>
                    <a:pt x="1450578" y="1416843"/>
                  </a:lnTo>
                  <a:lnTo>
                    <a:pt x="1114028" y="1129506"/>
                  </a:lnTo>
                  <a:lnTo>
                    <a:pt x="1379141" y="951706"/>
                  </a:lnTo>
                  <a:lnTo>
                    <a:pt x="1369219" y="798512"/>
                  </a:lnTo>
                  <a:lnTo>
                    <a:pt x="1278335" y="731440"/>
                  </a:lnTo>
                  <a:close/>
                  <a:moveTo>
                    <a:pt x="1317625" y="673100"/>
                  </a:moveTo>
                  <a:lnTo>
                    <a:pt x="275034" y="740568"/>
                  </a:lnTo>
                  <a:lnTo>
                    <a:pt x="274241" y="749300"/>
                  </a:lnTo>
                  <a:lnTo>
                    <a:pt x="272653" y="757634"/>
                  </a:lnTo>
                  <a:lnTo>
                    <a:pt x="270669" y="765175"/>
                  </a:lnTo>
                  <a:lnTo>
                    <a:pt x="267097" y="773112"/>
                  </a:lnTo>
                  <a:lnTo>
                    <a:pt x="263525" y="780256"/>
                  </a:lnTo>
                  <a:lnTo>
                    <a:pt x="259159" y="787400"/>
                  </a:lnTo>
                  <a:lnTo>
                    <a:pt x="254000" y="793750"/>
                  </a:lnTo>
                  <a:lnTo>
                    <a:pt x="248841" y="799703"/>
                  </a:lnTo>
                  <a:lnTo>
                    <a:pt x="242491" y="805656"/>
                  </a:lnTo>
                  <a:lnTo>
                    <a:pt x="236141" y="810815"/>
                  </a:lnTo>
                  <a:lnTo>
                    <a:pt x="228997" y="814784"/>
                  </a:lnTo>
                  <a:lnTo>
                    <a:pt x="221456" y="819150"/>
                  </a:lnTo>
                  <a:lnTo>
                    <a:pt x="213122" y="821928"/>
                  </a:lnTo>
                  <a:lnTo>
                    <a:pt x="204788" y="824706"/>
                  </a:lnTo>
                  <a:lnTo>
                    <a:pt x="196453" y="826293"/>
                  </a:lnTo>
                  <a:lnTo>
                    <a:pt x="187722" y="827484"/>
                  </a:lnTo>
                  <a:lnTo>
                    <a:pt x="215503" y="845343"/>
                  </a:lnTo>
                  <a:lnTo>
                    <a:pt x="222647" y="842565"/>
                  </a:lnTo>
                  <a:lnTo>
                    <a:pt x="228600" y="840184"/>
                  </a:lnTo>
                  <a:lnTo>
                    <a:pt x="234156" y="837803"/>
                  </a:lnTo>
                  <a:lnTo>
                    <a:pt x="239713" y="834628"/>
                  </a:lnTo>
                  <a:lnTo>
                    <a:pt x="245269" y="831453"/>
                  </a:lnTo>
                  <a:lnTo>
                    <a:pt x="250428" y="827484"/>
                  </a:lnTo>
                  <a:lnTo>
                    <a:pt x="255588" y="823912"/>
                  </a:lnTo>
                  <a:lnTo>
                    <a:pt x="259953" y="819943"/>
                  </a:lnTo>
                  <a:lnTo>
                    <a:pt x="264716" y="815181"/>
                  </a:lnTo>
                  <a:lnTo>
                    <a:pt x="269081" y="810815"/>
                  </a:lnTo>
                  <a:lnTo>
                    <a:pt x="272653" y="806053"/>
                  </a:lnTo>
                  <a:lnTo>
                    <a:pt x="276622" y="800893"/>
                  </a:lnTo>
                  <a:lnTo>
                    <a:pt x="280194" y="796131"/>
                  </a:lnTo>
                  <a:lnTo>
                    <a:pt x="283369" y="790575"/>
                  </a:lnTo>
                  <a:lnTo>
                    <a:pt x="286147" y="785018"/>
                  </a:lnTo>
                  <a:lnTo>
                    <a:pt x="288528" y="779065"/>
                  </a:lnTo>
                  <a:lnTo>
                    <a:pt x="291306" y="773112"/>
                  </a:lnTo>
                  <a:lnTo>
                    <a:pt x="294878" y="762000"/>
                  </a:lnTo>
                  <a:lnTo>
                    <a:pt x="1301354" y="696912"/>
                  </a:lnTo>
                  <a:lnTo>
                    <a:pt x="1306513" y="707231"/>
                  </a:lnTo>
                  <a:lnTo>
                    <a:pt x="1309688" y="713184"/>
                  </a:lnTo>
                  <a:lnTo>
                    <a:pt x="1313657" y="719137"/>
                  </a:lnTo>
                  <a:lnTo>
                    <a:pt x="1317228" y="724693"/>
                  </a:lnTo>
                  <a:lnTo>
                    <a:pt x="1321594" y="729853"/>
                  </a:lnTo>
                  <a:lnTo>
                    <a:pt x="1326357" y="735012"/>
                  </a:lnTo>
                  <a:lnTo>
                    <a:pt x="1330722" y="739378"/>
                  </a:lnTo>
                  <a:lnTo>
                    <a:pt x="1335882" y="744140"/>
                  </a:lnTo>
                  <a:lnTo>
                    <a:pt x="1341438" y="748506"/>
                  </a:lnTo>
                  <a:lnTo>
                    <a:pt x="1346994" y="752078"/>
                  </a:lnTo>
                  <a:lnTo>
                    <a:pt x="1352947" y="755650"/>
                  </a:lnTo>
                  <a:lnTo>
                    <a:pt x="1358504" y="758428"/>
                  </a:lnTo>
                  <a:lnTo>
                    <a:pt x="1364457" y="761206"/>
                  </a:lnTo>
                  <a:lnTo>
                    <a:pt x="1370807" y="763984"/>
                  </a:lnTo>
                  <a:lnTo>
                    <a:pt x="1377554" y="765968"/>
                  </a:lnTo>
                  <a:lnTo>
                    <a:pt x="1383904" y="767556"/>
                  </a:lnTo>
                  <a:lnTo>
                    <a:pt x="1390650" y="769143"/>
                  </a:lnTo>
                  <a:lnTo>
                    <a:pt x="1404938" y="771128"/>
                  </a:lnTo>
                  <a:lnTo>
                    <a:pt x="1415257" y="927497"/>
                  </a:lnTo>
                  <a:lnTo>
                    <a:pt x="1436291" y="913606"/>
                  </a:lnTo>
                  <a:lnTo>
                    <a:pt x="1425178" y="746522"/>
                  </a:lnTo>
                  <a:lnTo>
                    <a:pt x="1421210" y="747315"/>
                  </a:lnTo>
                  <a:lnTo>
                    <a:pt x="1416844" y="747712"/>
                  </a:lnTo>
                  <a:lnTo>
                    <a:pt x="1407716" y="747712"/>
                  </a:lnTo>
                  <a:lnTo>
                    <a:pt x="1398588" y="747315"/>
                  </a:lnTo>
                  <a:lnTo>
                    <a:pt x="1390254" y="746125"/>
                  </a:lnTo>
                  <a:lnTo>
                    <a:pt x="1381919" y="743743"/>
                  </a:lnTo>
                  <a:lnTo>
                    <a:pt x="1373982" y="740965"/>
                  </a:lnTo>
                  <a:lnTo>
                    <a:pt x="1366441" y="737393"/>
                  </a:lnTo>
                  <a:lnTo>
                    <a:pt x="1359297" y="733425"/>
                  </a:lnTo>
                  <a:lnTo>
                    <a:pt x="1352550" y="728662"/>
                  </a:lnTo>
                  <a:lnTo>
                    <a:pt x="1346200" y="723503"/>
                  </a:lnTo>
                  <a:lnTo>
                    <a:pt x="1340247" y="717550"/>
                  </a:lnTo>
                  <a:lnTo>
                    <a:pt x="1334691" y="711200"/>
                  </a:lnTo>
                  <a:lnTo>
                    <a:pt x="1329928" y="704453"/>
                  </a:lnTo>
                  <a:lnTo>
                    <a:pt x="1325960" y="696912"/>
                  </a:lnTo>
                  <a:lnTo>
                    <a:pt x="1322388" y="689372"/>
                  </a:lnTo>
                  <a:lnTo>
                    <a:pt x="1320007" y="681434"/>
                  </a:lnTo>
                  <a:lnTo>
                    <a:pt x="1317625" y="673100"/>
                  </a:lnTo>
                  <a:close/>
                  <a:moveTo>
                    <a:pt x="1748449" y="607226"/>
                  </a:moveTo>
                  <a:lnTo>
                    <a:pt x="1749425" y="611106"/>
                  </a:lnTo>
                  <a:lnTo>
                    <a:pt x="1749425" y="614362"/>
                  </a:lnTo>
                  <a:lnTo>
                    <a:pt x="1748449" y="607226"/>
                  </a:lnTo>
                  <a:close/>
                  <a:moveTo>
                    <a:pt x="1746250" y="598487"/>
                  </a:moveTo>
                  <a:lnTo>
                    <a:pt x="1748367" y="606628"/>
                  </a:lnTo>
                  <a:lnTo>
                    <a:pt x="1748449" y="607226"/>
                  </a:lnTo>
                  <a:lnTo>
                    <a:pt x="1746250" y="598487"/>
                  </a:lnTo>
                  <a:close/>
                  <a:moveTo>
                    <a:pt x="1339511" y="455612"/>
                  </a:moveTo>
                  <a:lnTo>
                    <a:pt x="1346255" y="465182"/>
                  </a:lnTo>
                  <a:lnTo>
                    <a:pt x="1350222" y="470764"/>
                  </a:lnTo>
                  <a:lnTo>
                    <a:pt x="1354586" y="475549"/>
                  </a:lnTo>
                  <a:lnTo>
                    <a:pt x="1359743" y="480733"/>
                  </a:lnTo>
                  <a:lnTo>
                    <a:pt x="1364503" y="485518"/>
                  </a:lnTo>
                  <a:lnTo>
                    <a:pt x="1369660" y="489505"/>
                  </a:lnTo>
                  <a:lnTo>
                    <a:pt x="1375214" y="493492"/>
                  </a:lnTo>
                  <a:lnTo>
                    <a:pt x="1381164" y="496682"/>
                  </a:lnTo>
                  <a:lnTo>
                    <a:pt x="1387115" y="500271"/>
                  </a:lnTo>
                  <a:lnTo>
                    <a:pt x="1393065" y="503062"/>
                  </a:lnTo>
                  <a:lnTo>
                    <a:pt x="1399016" y="505853"/>
                  </a:lnTo>
                  <a:lnTo>
                    <a:pt x="1405363" y="507847"/>
                  </a:lnTo>
                  <a:lnTo>
                    <a:pt x="1412106" y="509442"/>
                  </a:lnTo>
                  <a:lnTo>
                    <a:pt x="1418454" y="510638"/>
                  </a:lnTo>
                  <a:lnTo>
                    <a:pt x="1425197" y="512233"/>
                  </a:lnTo>
                  <a:lnTo>
                    <a:pt x="1431941" y="512632"/>
                  </a:lnTo>
                  <a:lnTo>
                    <a:pt x="1439082" y="513031"/>
                  </a:lnTo>
                  <a:lnTo>
                    <a:pt x="1453759" y="513031"/>
                  </a:lnTo>
                  <a:lnTo>
                    <a:pt x="1468437" y="578424"/>
                  </a:lnTo>
                  <a:lnTo>
                    <a:pt x="1464470" y="576829"/>
                  </a:lnTo>
                  <a:lnTo>
                    <a:pt x="1460503" y="575234"/>
                  </a:lnTo>
                  <a:lnTo>
                    <a:pt x="1456536" y="574038"/>
                  </a:lnTo>
                  <a:lnTo>
                    <a:pt x="1452173" y="572842"/>
                  </a:lnTo>
                  <a:lnTo>
                    <a:pt x="1448206" y="571645"/>
                  </a:lnTo>
                  <a:lnTo>
                    <a:pt x="1443445" y="571247"/>
                  </a:lnTo>
                  <a:lnTo>
                    <a:pt x="1439082" y="570848"/>
                  </a:lnTo>
                  <a:lnTo>
                    <a:pt x="1434718" y="571247"/>
                  </a:lnTo>
                  <a:lnTo>
                    <a:pt x="1428371" y="571645"/>
                  </a:lnTo>
                  <a:lnTo>
                    <a:pt x="1422420" y="545727"/>
                  </a:lnTo>
                  <a:lnTo>
                    <a:pt x="1415280" y="544531"/>
                  </a:lnTo>
                  <a:lnTo>
                    <a:pt x="1407743" y="543335"/>
                  </a:lnTo>
                  <a:lnTo>
                    <a:pt x="1400602" y="541740"/>
                  </a:lnTo>
                  <a:lnTo>
                    <a:pt x="1393462" y="540145"/>
                  </a:lnTo>
                  <a:lnTo>
                    <a:pt x="1386718" y="537354"/>
                  </a:lnTo>
                  <a:lnTo>
                    <a:pt x="1379974" y="534961"/>
                  </a:lnTo>
                  <a:lnTo>
                    <a:pt x="1373230" y="532569"/>
                  </a:lnTo>
                  <a:lnTo>
                    <a:pt x="1366487" y="528980"/>
                  </a:lnTo>
                  <a:lnTo>
                    <a:pt x="1360536" y="525790"/>
                  </a:lnTo>
                  <a:lnTo>
                    <a:pt x="1354189" y="521803"/>
                  </a:lnTo>
                  <a:lnTo>
                    <a:pt x="1348239" y="518214"/>
                  </a:lnTo>
                  <a:lnTo>
                    <a:pt x="1342288" y="513429"/>
                  </a:lnTo>
                  <a:lnTo>
                    <a:pt x="1336735" y="509043"/>
                  </a:lnTo>
                  <a:lnTo>
                    <a:pt x="1331974" y="503860"/>
                  </a:lnTo>
                  <a:lnTo>
                    <a:pt x="1326817" y="499075"/>
                  </a:lnTo>
                  <a:lnTo>
                    <a:pt x="1322057" y="493891"/>
                  </a:lnTo>
                  <a:lnTo>
                    <a:pt x="805561" y="611918"/>
                  </a:lnTo>
                  <a:lnTo>
                    <a:pt x="598487" y="625475"/>
                  </a:lnTo>
                  <a:lnTo>
                    <a:pt x="1339511" y="455612"/>
                  </a:lnTo>
                  <a:close/>
                  <a:moveTo>
                    <a:pt x="1546225" y="442912"/>
                  </a:moveTo>
                  <a:lnTo>
                    <a:pt x="1655762" y="525609"/>
                  </a:lnTo>
                  <a:lnTo>
                    <a:pt x="1674416" y="539062"/>
                  </a:lnTo>
                  <a:lnTo>
                    <a:pt x="1684338" y="546184"/>
                  </a:lnTo>
                  <a:lnTo>
                    <a:pt x="1693466" y="553702"/>
                  </a:lnTo>
                  <a:lnTo>
                    <a:pt x="1702594" y="561615"/>
                  </a:lnTo>
                  <a:lnTo>
                    <a:pt x="1711325" y="569924"/>
                  </a:lnTo>
                  <a:lnTo>
                    <a:pt x="1715294" y="574672"/>
                  </a:lnTo>
                  <a:lnTo>
                    <a:pt x="1719262" y="579421"/>
                  </a:lnTo>
                  <a:lnTo>
                    <a:pt x="1722438" y="583773"/>
                  </a:lnTo>
                  <a:lnTo>
                    <a:pt x="1726009" y="588917"/>
                  </a:lnTo>
                  <a:lnTo>
                    <a:pt x="1728788" y="594456"/>
                  </a:lnTo>
                  <a:lnTo>
                    <a:pt x="1731962" y="599996"/>
                  </a:lnTo>
                  <a:lnTo>
                    <a:pt x="1733947" y="605140"/>
                  </a:lnTo>
                  <a:lnTo>
                    <a:pt x="1735931" y="611075"/>
                  </a:lnTo>
                  <a:lnTo>
                    <a:pt x="1737519" y="617406"/>
                  </a:lnTo>
                  <a:lnTo>
                    <a:pt x="1739106" y="623736"/>
                  </a:lnTo>
                  <a:lnTo>
                    <a:pt x="1739900" y="630463"/>
                  </a:lnTo>
                  <a:lnTo>
                    <a:pt x="1739900" y="637585"/>
                  </a:lnTo>
                  <a:lnTo>
                    <a:pt x="1739900" y="644707"/>
                  </a:lnTo>
                  <a:lnTo>
                    <a:pt x="1739106" y="652225"/>
                  </a:lnTo>
                  <a:lnTo>
                    <a:pt x="1737519" y="660534"/>
                  </a:lnTo>
                  <a:lnTo>
                    <a:pt x="1735931" y="668844"/>
                  </a:lnTo>
                  <a:lnTo>
                    <a:pt x="1733550" y="677153"/>
                  </a:lnTo>
                  <a:lnTo>
                    <a:pt x="1730375" y="685858"/>
                  </a:lnTo>
                  <a:lnTo>
                    <a:pt x="1726803" y="695354"/>
                  </a:lnTo>
                  <a:lnTo>
                    <a:pt x="1722438" y="704850"/>
                  </a:lnTo>
                  <a:lnTo>
                    <a:pt x="1721247" y="697332"/>
                  </a:lnTo>
                  <a:lnTo>
                    <a:pt x="1719262" y="689814"/>
                  </a:lnTo>
                  <a:lnTo>
                    <a:pt x="1716088" y="682297"/>
                  </a:lnTo>
                  <a:lnTo>
                    <a:pt x="1712912" y="674383"/>
                  </a:lnTo>
                  <a:lnTo>
                    <a:pt x="1708150" y="666865"/>
                  </a:lnTo>
                  <a:lnTo>
                    <a:pt x="1702991" y="658556"/>
                  </a:lnTo>
                  <a:lnTo>
                    <a:pt x="1697831" y="651038"/>
                  </a:lnTo>
                  <a:lnTo>
                    <a:pt x="1691481" y="643125"/>
                  </a:lnTo>
                  <a:lnTo>
                    <a:pt x="1685131" y="635607"/>
                  </a:lnTo>
                  <a:lnTo>
                    <a:pt x="1678384" y="628089"/>
                  </a:lnTo>
                  <a:lnTo>
                    <a:pt x="1670844" y="620967"/>
                  </a:lnTo>
                  <a:lnTo>
                    <a:pt x="1663700" y="613844"/>
                  </a:lnTo>
                  <a:lnTo>
                    <a:pt x="1655762" y="607118"/>
                  </a:lnTo>
                  <a:lnTo>
                    <a:pt x="1648222" y="600787"/>
                  </a:lnTo>
                  <a:lnTo>
                    <a:pt x="1632744" y="588521"/>
                  </a:lnTo>
                  <a:lnTo>
                    <a:pt x="1569244" y="541831"/>
                  </a:lnTo>
                  <a:lnTo>
                    <a:pt x="1546225" y="442912"/>
                  </a:lnTo>
                  <a:close/>
                  <a:moveTo>
                    <a:pt x="1465263" y="354012"/>
                  </a:moveTo>
                  <a:lnTo>
                    <a:pt x="1469232" y="354409"/>
                  </a:lnTo>
                  <a:lnTo>
                    <a:pt x="1472407" y="355203"/>
                  </a:lnTo>
                  <a:lnTo>
                    <a:pt x="1475582" y="357187"/>
                  </a:lnTo>
                  <a:lnTo>
                    <a:pt x="1478360" y="359172"/>
                  </a:lnTo>
                  <a:lnTo>
                    <a:pt x="1480741" y="361553"/>
                  </a:lnTo>
                  <a:lnTo>
                    <a:pt x="1482725" y="364728"/>
                  </a:lnTo>
                  <a:lnTo>
                    <a:pt x="1483916" y="368300"/>
                  </a:lnTo>
                  <a:lnTo>
                    <a:pt x="1585516" y="813197"/>
                  </a:lnTo>
                  <a:lnTo>
                    <a:pt x="1625600" y="786606"/>
                  </a:lnTo>
                  <a:lnTo>
                    <a:pt x="1682750" y="747712"/>
                  </a:lnTo>
                  <a:lnTo>
                    <a:pt x="1690291" y="742553"/>
                  </a:lnTo>
                  <a:lnTo>
                    <a:pt x="1697038" y="736600"/>
                  </a:lnTo>
                  <a:lnTo>
                    <a:pt x="1703388" y="730647"/>
                  </a:lnTo>
                  <a:lnTo>
                    <a:pt x="1709341" y="724297"/>
                  </a:lnTo>
                  <a:lnTo>
                    <a:pt x="1715294" y="718343"/>
                  </a:lnTo>
                  <a:lnTo>
                    <a:pt x="1720454" y="711993"/>
                  </a:lnTo>
                  <a:lnTo>
                    <a:pt x="1725216" y="705247"/>
                  </a:lnTo>
                  <a:lnTo>
                    <a:pt x="1729185" y="698500"/>
                  </a:lnTo>
                  <a:lnTo>
                    <a:pt x="1733550" y="691753"/>
                  </a:lnTo>
                  <a:lnTo>
                    <a:pt x="1736725" y="685006"/>
                  </a:lnTo>
                  <a:lnTo>
                    <a:pt x="1739900" y="678259"/>
                  </a:lnTo>
                  <a:lnTo>
                    <a:pt x="1742282" y="671115"/>
                  </a:lnTo>
                  <a:lnTo>
                    <a:pt x="1744663" y="664368"/>
                  </a:lnTo>
                  <a:lnTo>
                    <a:pt x="1746647" y="657225"/>
                  </a:lnTo>
                  <a:lnTo>
                    <a:pt x="1747838" y="650081"/>
                  </a:lnTo>
                  <a:lnTo>
                    <a:pt x="1749029" y="642937"/>
                  </a:lnTo>
                  <a:lnTo>
                    <a:pt x="1752997" y="1247378"/>
                  </a:lnTo>
                  <a:lnTo>
                    <a:pt x="1992313" y="1247378"/>
                  </a:lnTo>
                  <a:lnTo>
                    <a:pt x="1992313" y="1430337"/>
                  </a:lnTo>
                  <a:lnTo>
                    <a:pt x="1920082" y="1430337"/>
                  </a:lnTo>
                  <a:lnTo>
                    <a:pt x="1920082" y="1599803"/>
                  </a:lnTo>
                  <a:lnTo>
                    <a:pt x="1992313" y="1599803"/>
                  </a:lnTo>
                  <a:lnTo>
                    <a:pt x="1992313" y="1782762"/>
                  </a:lnTo>
                  <a:lnTo>
                    <a:pt x="1494235" y="1782762"/>
                  </a:lnTo>
                  <a:lnTo>
                    <a:pt x="1494235" y="1677590"/>
                  </a:lnTo>
                  <a:lnTo>
                    <a:pt x="1483916" y="1677987"/>
                  </a:lnTo>
                  <a:lnTo>
                    <a:pt x="1473597" y="1678384"/>
                  </a:lnTo>
                  <a:lnTo>
                    <a:pt x="280194" y="1678384"/>
                  </a:lnTo>
                  <a:lnTo>
                    <a:pt x="265906" y="1677987"/>
                  </a:lnTo>
                  <a:lnTo>
                    <a:pt x="251619" y="1677193"/>
                  </a:lnTo>
                  <a:lnTo>
                    <a:pt x="237728" y="1675209"/>
                  </a:lnTo>
                  <a:lnTo>
                    <a:pt x="223838" y="1672828"/>
                  </a:lnTo>
                  <a:lnTo>
                    <a:pt x="210344" y="1669653"/>
                  </a:lnTo>
                  <a:lnTo>
                    <a:pt x="196850" y="1665684"/>
                  </a:lnTo>
                  <a:lnTo>
                    <a:pt x="183753" y="1661318"/>
                  </a:lnTo>
                  <a:lnTo>
                    <a:pt x="171053" y="1656556"/>
                  </a:lnTo>
                  <a:lnTo>
                    <a:pt x="158750" y="1651000"/>
                  </a:lnTo>
                  <a:lnTo>
                    <a:pt x="146447" y="1644650"/>
                  </a:lnTo>
                  <a:lnTo>
                    <a:pt x="134938" y="1637903"/>
                  </a:lnTo>
                  <a:lnTo>
                    <a:pt x="123428" y="1630759"/>
                  </a:lnTo>
                  <a:lnTo>
                    <a:pt x="112316" y="1622822"/>
                  </a:lnTo>
                  <a:lnTo>
                    <a:pt x="101997" y="1614090"/>
                  </a:lnTo>
                  <a:lnTo>
                    <a:pt x="91678" y="1605756"/>
                  </a:lnTo>
                  <a:lnTo>
                    <a:pt x="82153" y="1596628"/>
                  </a:lnTo>
                  <a:lnTo>
                    <a:pt x="73025" y="1586309"/>
                  </a:lnTo>
                  <a:lnTo>
                    <a:pt x="63897" y="1576387"/>
                  </a:lnTo>
                  <a:lnTo>
                    <a:pt x="55563" y="1565672"/>
                  </a:lnTo>
                  <a:lnTo>
                    <a:pt x="48022" y="1554956"/>
                  </a:lnTo>
                  <a:lnTo>
                    <a:pt x="40481" y="1543447"/>
                  </a:lnTo>
                  <a:lnTo>
                    <a:pt x="33734" y="1531540"/>
                  </a:lnTo>
                  <a:lnTo>
                    <a:pt x="27781" y="1519634"/>
                  </a:lnTo>
                  <a:lnTo>
                    <a:pt x="21828" y="1507331"/>
                  </a:lnTo>
                  <a:lnTo>
                    <a:pt x="16669" y="1494631"/>
                  </a:lnTo>
                  <a:lnTo>
                    <a:pt x="12700" y="1481534"/>
                  </a:lnTo>
                  <a:lnTo>
                    <a:pt x="8731" y="1468437"/>
                  </a:lnTo>
                  <a:lnTo>
                    <a:pt x="5953" y="1454547"/>
                  </a:lnTo>
                  <a:lnTo>
                    <a:pt x="3175" y="1441053"/>
                  </a:lnTo>
                  <a:lnTo>
                    <a:pt x="1588" y="1426765"/>
                  </a:lnTo>
                  <a:lnTo>
                    <a:pt x="397" y="1412875"/>
                  </a:lnTo>
                  <a:lnTo>
                    <a:pt x="0" y="1397793"/>
                  </a:lnTo>
                  <a:lnTo>
                    <a:pt x="0" y="658018"/>
                  </a:lnTo>
                  <a:lnTo>
                    <a:pt x="1588" y="663972"/>
                  </a:lnTo>
                  <a:lnTo>
                    <a:pt x="3572" y="670322"/>
                  </a:lnTo>
                  <a:lnTo>
                    <a:pt x="5953" y="676275"/>
                  </a:lnTo>
                  <a:lnTo>
                    <a:pt x="8334" y="682228"/>
                  </a:lnTo>
                  <a:lnTo>
                    <a:pt x="11509" y="688578"/>
                  </a:lnTo>
                  <a:lnTo>
                    <a:pt x="14288" y="694531"/>
                  </a:lnTo>
                  <a:lnTo>
                    <a:pt x="17463" y="699690"/>
                  </a:lnTo>
                  <a:lnTo>
                    <a:pt x="21431" y="705643"/>
                  </a:lnTo>
                  <a:lnTo>
                    <a:pt x="25797" y="711200"/>
                  </a:lnTo>
                  <a:lnTo>
                    <a:pt x="30163" y="717153"/>
                  </a:lnTo>
                  <a:lnTo>
                    <a:pt x="34925" y="722312"/>
                  </a:lnTo>
                  <a:lnTo>
                    <a:pt x="40084" y="727472"/>
                  </a:lnTo>
                  <a:lnTo>
                    <a:pt x="45641" y="732631"/>
                  </a:lnTo>
                  <a:lnTo>
                    <a:pt x="50800" y="738187"/>
                  </a:lnTo>
                  <a:lnTo>
                    <a:pt x="56753" y="742950"/>
                  </a:lnTo>
                  <a:lnTo>
                    <a:pt x="63103" y="747712"/>
                  </a:lnTo>
                  <a:lnTo>
                    <a:pt x="83344" y="760809"/>
                  </a:lnTo>
                  <a:lnTo>
                    <a:pt x="130572" y="790972"/>
                  </a:lnTo>
                  <a:lnTo>
                    <a:pt x="125809" y="719137"/>
                  </a:lnTo>
                  <a:lnTo>
                    <a:pt x="125809" y="715962"/>
                  </a:lnTo>
                  <a:lnTo>
                    <a:pt x="127000" y="711993"/>
                  </a:lnTo>
                  <a:lnTo>
                    <a:pt x="128588" y="709215"/>
                  </a:lnTo>
                  <a:lnTo>
                    <a:pt x="130175" y="706040"/>
                  </a:lnTo>
                  <a:lnTo>
                    <a:pt x="132953" y="703659"/>
                  </a:lnTo>
                  <a:lnTo>
                    <a:pt x="136128" y="702072"/>
                  </a:lnTo>
                  <a:lnTo>
                    <a:pt x="139303" y="700484"/>
                  </a:lnTo>
                  <a:lnTo>
                    <a:pt x="142875" y="699690"/>
                  </a:lnTo>
                  <a:lnTo>
                    <a:pt x="1437878" y="615950"/>
                  </a:lnTo>
                  <a:lnTo>
                    <a:pt x="1441847" y="615950"/>
                  </a:lnTo>
                  <a:lnTo>
                    <a:pt x="1445022" y="616743"/>
                  </a:lnTo>
                  <a:lnTo>
                    <a:pt x="1448594" y="618331"/>
                  </a:lnTo>
                  <a:lnTo>
                    <a:pt x="1451372" y="620712"/>
                  </a:lnTo>
                  <a:lnTo>
                    <a:pt x="1453357" y="623093"/>
                  </a:lnTo>
                  <a:lnTo>
                    <a:pt x="1455738" y="625872"/>
                  </a:lnTo>
                  <a:lnTo>
                    <a:pt x="1456928" y="629443"/>
                  </a:lnTo>
                  <a:lnTo>
                    <a:pt x="1457722" y="633412"/>
                  </a:lnTo>
                  <a:lnTo>
                    <a:pt x="1473994" y="887809"/>
                  </a:lnTo>
                  <a:lnTo>
                    <a:pt x="1517254" y="859234"/>
                  </a:lnTo>
                  <a:lnTo>
                    <a:pt x="1511300" y="764381"/>
                  </a:lnTo>
                  <a:lnTo>
                    <a:pt x="1530747" y="850106"/>
                  </a:lnTo>
                  <a:lnTo>
                    <a:pt x="1550194" y="837009"/>
                  </a:lnTo>
                  <a:lnTo>
                    <a:pt x="1500585" y="620315"/>
                  </a:lnTo>
                  <a:lnTo>
                    <a:pt x="1499791" y="616743"/>
                  </a:lnTo>
                  <a:lnTo>
                    <a:pt x="1470025" y="485378"/>
                  </a:lnTo>
                  <a:lnTo>
                    <a:pt x="1465660" y="486965"/>
                  </a:lnTo>
                  <a:lnTo>
                    <a:pt x="1461691" y="488156"/>
                  </a:lnTo>
                  <a:lnTo>
                    <a:pt x="1452563" y="489743"/>
                  </a:lnTo>
                  <a:lnTo>
                    <a:pt x="1443832" y="490537"/>
                  </a:lnTo>
                  <a:lnTo>
                    <a:pt x="1435497" y="490140"/>
                  </a:lnTo>
                  <a:lnTo>
                    <a:pt x="1426369" y="489743"/>
                  </a:lnTo>
                  <a:lnTo>
                    <a:pt x="1418432" y="488156"/>
                  </a:lnTo>
                  <a:lnTo>
                    <a:pt x="1410097" y="486172"/>
                  </a:lnTo>
                  <a:lnTo>
                    <a:pt x="1402557" y="482997"/>
                  </a:lnTo>
                  <a:lnTo>
                    <a:pt x="1395016" y="479425"/>
                  </a:lnTo>
                  <a:lnTo>
                    <a:pt x="1387872" y="475059"/>
                  </a:lnTo>
                  <a:lnTo>
                    <a:pt x="1381125" y="469900"/>
                  </a:lnTo>
                  <a:lnTo>
                    <a:pt x="1375172" y="465137"/>
                  </a:lnTo>
                  <a:lnTo>
                    <a:pt x="1369219" y="458787"/>
                  </a:lnTo>
                  <a:lnTo>
                    <a:pt x="1364060" y="452437"/>
                  </a:lnTo>
                  <a:lnTo>
                    <a:pt x="1359694" y="445690"/>
                  </a:lnTo>
                  <a:lnTo>
                    <a:pt x="1355725" y="438150"/>
                  </a:lnTo>
                  <a:lnTo>
                    <a:pt x="1352550" y="430212"/>
                  </a:lnTo>
                  <a:lnTo>
                    <a:pt x="457597" y="634603"/>
                  </a:lnTo>
                  <a:lnTo>
                    <a:pt x="184944" y="652065"/>
                  </a:lnTo>
                  <a:lnTo>
                    <a:pt x="186928" y="649287"/>
                  </a:lnTo>
                  <a:lnTo>
                    <a:pt x="189706" y="646906"/>
                  </a:lnTo>
                  <a:lnTo>
                    <a:pt x="192881" y="644525"/>
                  </a:lnTo>
                  <a:lnTo>
                    <a:pt x="196850" y="643334"/>
                  </a:lnTo>
                  <a:lnTo>
                    <a:pt x="1461691" y="354409"/>
                  </a:lnTo>
                  <a:lnTo>
                    <a:pt x="1465263" y="354012"/>
                  </a:lnTo>
                  <a:close/>
                  <a:moveTo>
                    <a:pt x="856609" y="0"/>
                  </a:moveTo>
                  <a:lnTo>
                    <a:pt x="867718" y="0"/>
                  </a:lnTo>
                  <a:lnTo>
                    <a:pt x="878034" y="0"/>
                  </a:lnTo>
                  <a:lnTo>
                    <a:pt x="888747" y="794"/>
                  </a:lnTo>
                  <a:lnTo>
                    <a:pt x="899856" y="1587"/>
                  </a:lnTo>
                  <a:lnTo>
                    <a:pt x="910172" y="2778"/>
                  </a:lnTo>
                  <a:lnTo>
                    <a:pt x="920884" y="4762"/>
                  </a:lnTo>
                  <a:lnTo>
                    <a:pt x="930803" y="6747"/>
                  </a:lnTo>
                  <a:lnTo>
                    <a:pt x="941516" y="9128"/>
                  </a:lnTo>
                  <a:lnTo>
                    <a:pt x="951435" y="12303"/>
                  </a:lnTo>
                  <a:lnTo>
                    <a:pt x="961751" y="15478"/>
                  </a:lnTo>
                  <a:lnTo>
                    <a:pt x="971273" y="19050"/>
                  </a:lnTo>
                  <a:lnTo>
                    <a:pt x="981192" y="23019"/>
                  </a:lnTo>
                  <a:lnTo>
                    <a:pt x="990318" y="27384"/>
                  </a:lnTo>
                  <a:lnTo>
                    <a:pt x="999443" y="32544"/>
                  </a:lnTo>
                  <a:lnTo>
                    <a:pt x="1008569" y="37703"/>
                  </a:lnTo>
                  <a:lnTo>
                    <a:pt x="1016901" y="42862"/>
                  </a:lnTo>
                  <a:lnTo>
                    <a:pt x="1025233" y="48816"/>
                  </a:lnTo>
                  <a:lnTo>
                    <a:pt x="1390650" y="324247"/>
                  </a:lnTo>
                  <a:lnTo>
                    <a:pt x="1300982" y="344884"/>
                  </a:lnTo>
                  <a:lnTo>
                    <a:pt x="976828" y="107553"/>
                  </a:lnTo>
                  <a:lnTo>
                    <a:pt x="968892" y="101600"/>
                  </a:lnTo>
                  <a:lnTo>
                    <a:pt x="960560" y="96044"/>
                  </a:lnTo>
                  <a:lnTo>
                    <a:pt x="951832" y="91678"/>
                  </a:lnTo>
                  <a:lnTo>
                    <a:pt x="943103" y="87312"/>
                  </a:lnTo>
                  <a:lnTo>
                    <a:pt x="934771" y="83741"/>
                  </a:lnTo>
                  <a:lnTo>
                    <a:pt x="925646" y="80962"/>
                  </a:lnTo>
                  <a:lnTo>
                    <a:pt x="916917" y="78581"/>
                  </a:lnTo>
                  <a:lnTo>
                    <a:pt x="908188" y="76200"/>
                  </a:lnTo>
                  <a:lnTo>
                    <a:pt x="899459" y="74612"/>
                  </a:lnTo>
                  <a:lnTo>
                    <a:pt x="890334" y="73422"/>
                  </a:lnTo>
                  <a:lnTo>
                    <a:pt x="881208" y="73025"/>
                  </a:lnTo>
                  <a:lnTo>
                    <a:pt x="872479" y="73025"/>
                  </a:lnTo>
                  <a:lnTo>
                    <a:pt x="862957" y="73025"/>
                  </a:lnTo>
                  <a:lnTo>
                    <a:pt x="853832" y="73819"/>
                  </a:lnTo>
                  <a:lnTo>
                    <a:pt x="845103" y="74612"/>
                  </a:lnTo>
                  <a:lnTo>
                    <a:pt x="835581" y="76200"/>
                  </a:lnTo>
                  <a:lnTo>
                    <a:pt x="826455" y="78581"/>
                  </a:lnTo>
                  <a:lnTo>
                    <a:pt x="817330" y="80566"/>
                  </a:lnTo>
                  <a:lnTo>
                    <a:pt x="808204" y="82947"/>
                  </a:lnTo>
                  <a:lnTo>
                    <a:pt x="799079" y="86122"/>
                  </a:lnTo>
                  <a:lnTo>
                    <a:pt x="789953" y="89297"/>
                  </a:lnTo>
                  <a:lnTo>
                    <a:pt x="780828" y="93266"/>
                  </a:lnTo>
                  <a:lnTo>
                    <a:pt x="772099" y="96837"/>
                  </a:lnTo>
                  <a:lnTo>
                    <a:pt x="762973" y="101203"/>
                  </a:lnTo>
                  <a:lnTo>
                    <a:pt x="754244" y="105966"/>
                  </a:lnTo>
                  <a:lnTo>
                    <a:pt x="745516" y="110331"/>
                  </a:lnTo>
                  <a:lnTo>
                    <a:pt x="728058" y="120650"/>
                  </a:lnTo>
                  <a:lnTo>
                    <a:pt x="710998" y="132159"/>
                  </a:lnTo>
                  <a:lnTo>
                    <a:pt x="694334" y="143669"/>
                  </a:lnTo>
                  <a:lnTo>
                    <a:pt x="121807" y="584201"/>
                  </a:lnTo>
                  <a:lnTo>
                    <a:pt x="105539" y="595710"/>
                  </a:lnTo>
                  <a:lnTo>
                    <a:pt x="88479" y="607616"/>
                  </a:lnTo>
                  <a:lnTo>
                    <a:pt x="70228" y="619522"/>
                  </a:lnTo>
                  <a:lnTo>
                    <a:pt x="53167" y="630238"/>
                  </a:lnTo>
                  <a:lnTo>
                    <a:pt x="22616" y="649288"/>
                  </a:lnTo>
                  <a:lnTo>
                    <a:pt x="12300" y="656829"/>
                  </a:lnTo>
                  <a:lnTo>
                    <a:pt x="7936" y="660004"/>
                  </a:lnTo>
                  <a:lnTo>
                    <a:pt x="5556" y="661988"/>
                  </a:lnTo>
                  <a:lnTo>
                    <a:pt x="4762" y="653654"/>
                  </a:lnTo>
                  <a:lnTo>
                    <a:pt x="5556" y="644129"/>
                  </a:lnTo>
                  <a:lnTo>
                    <a:pt x="6746" y="635398"/>
                  </a:lnTo>
                  <a:lnTo>
                    <a:pt x="8333" y="626269"/>
                  </a:lnTo>
                  <a:lnTo>
                    <a:pt x="11110" y="616744"/>
                  </a:lnTo>
                  <a:lnTo>
                    <a:pt x="14284" y="607616"/>
                  </a:lnTo>
                  <a:lnTo>
                    <a:pt x="17855" y="598091"/>
                  </a:lnTo>
                  <a:lnTo>
                    <a:pt x="22616" y="589360"/>
                  </a:lnTo>
                  <a:lnTo>
                    <a:pt x="27774" y="580629"/>
                  </a:lnTo>
                  <a:lnTo>
                    <a:pt x="33726" y="571897"/>
                  </a:lnTo>
                  <a:lnTo>
                    <a:pt x="39677" y="562769"/>
                  </a:lnTo>
                  <a:lnTo>
                    <a:pt x="46422" y="554832"/>
                  </a:lnTo>
                  <a:lnTo>
                    <a:pt x="53564" y="546894"/>
                  </a:lnTo>
                  <a:lnTo>
                    <a:pt x="61499" y="538957"/>
                  </a:lnTo>
                  <a:lnTo>
                    <a:pt x="69434" y="531813"/>
                  </a:lnTo>
                  <a:lnTo>
                    <a:pt x="78163" y="525066"/>
                  </a:lnTo>
                  <a:lnTo>
                    <a:pt x="709807" y="48816"/>
                  </a:lnTo>
                  <a:lnTo>
                    <a:pt x="718139" y="42862"/>
                  </a:lnTo>
                  <a:lnTo>
                    <a:pt x="726471" y="37703"/>
                  </a:lnTo>
                  <a:lnTo>
                    <a:pt x="735200" y="32544"/>
                  </a:lnTo>
                  <a:lnTo>
                    <a:pt x="744722" y="27384"/>
                  </a:lnTo>
                  <a:lnTo>
                    <a:pt x="753848" y="23019"/>
                  </a:lnTo>
                  <a:lnTo>
                    <a:pt x="763370" y="19050"/>
                  </a:lnTo>
                  <a:lnTo>
                    <a:pt x="773686" y="15478"/>
                  </a:lnTo>
                  <a:lnTo>
                    <a:pt x="783208" y="12303"/>
                  </a:lnTo>
                  <a:lnTo>
                    <a:pt x="793524" y="9128"/>
                  </a:lnTo>
                  <a:lnTo>
                    <a:pt x="803840" y="6747"/>
                  </a:lnTo>
                  <a:lnTo>
                    <a:pt x="814156" y="4762"/>
                  </a:lnTo>
                  <a:lnTo>
                    <a:pt x="824868" y="2778"/>
                  </a:lnTo>
                  <a:lnTo>
                    <a:pt x="835184" y="1587"/>
                  </a:lnTo>
                  <a:lnTo>
                    <a:pt x="846293" y="794"/>
                  </a:lnTo>
                  <a:lnTo>
                    <a:pt x="856609"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1833998819"/>
      </p:ext>
    </p:extLst>
  </p:cSld>
  <p:clrMapOvr>
    <a:masterClrMapping/>
  </p:clrMapOvr>
  <mc:AlternateContent xmlns:mc="http://schemas.openxmlformats.org/markup-compatibility/2006" xmlns:p14="http://schemas.microsoft.com/office/powerpoint/2010/main">
    <mc:Choice Requires="p14">
      <p:transition spd="slow" p14:dur="1600" advClick="0" advTm="0">
        <p14:prism dir="r" isContent="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8000" fill="hold" nodeType="withEffect" p14:presetBounceEnd="34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34000">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34000">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accel="48000" fill="hold" nodeType="withEffect" p14:presetBounceEnd="34000">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14:bounceEnd="34000">
                                          <p:cBhvr additive="base">
                                            <p:cTn id="11" dur="500" fill="hold"/>
                                            <p:tgtEl>
                                              <p:spTgt spid="12"/>
                                            </p:tgtEl>
                                            <p:attrNameLst>
                                              <p:attrName>ppt_x</p:attrName>
                                            </p:attrNameLst>
                                          </p:cBhvr>
                                          <p:tavLst>
                                            <p:tav tm="0">
                                              <p:val>
                                                <p:strVal val="#ppt_x"/>
                                              </p:val>
                                            </p:tav>
                                            <p:tav tm="100000">
                                              <p:val>
                                                <p:strVal val="#ppt_x"/>
                                              </p:val>
                                            </p:tav>
                                          </p:tavLst>
                                        </p:anim>
                                        <p:anim calcmode="lin" valueType="num" p14:bounceEnd="34000">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2" presetClass="entr" presetSubtype="1" accel="48000" fill="hold" nodeType="withEffect" p14:presetBounceEnd="34000">
                                      <p:stCondLst>
                                        <p:cond delay="750"/>
                                      </p:stCondLst>
                                      <p:childTnLst>
                                        <p:set>
                                          <p:cBhvr>
                                            <p:cTn id="20" dur="1" fill="hold">
                                              <p:stCondLst>
                                                <p:cond delay="0"/>
                                              </p:stCondLst>
                                            </p:cTn>
                                            <p:tgtEl>
                                              <p:spTgt spid="6"/>
                                            </p:tgtEl>
                                            <p:attrNameLst>
                                              <p:attrName>style.visibility</p:attrName>
                                            </p:attrNameLst>
                                          </p:cBhvr>
                                          <p:to>
                                            <p:strVal val="visible"/>
                                          </p:to>
                                        </p:set>
                                        <p:anim calcmode="lin" valueType="num" p14:bounceEnd="34000">
                                          <p:cBhvr additive="base">
                                            <p:cTn id="21" dur="500" fill="hold"/>
                                            <p:tgtEl>
                                              <p:spTgt spid="6"/>
                                            </p:tgtEl>
                                            <p:attrNameLst>
                                              <p:attrName>ppt_x</p:attrName>
                                            </p:attrNameLst>
                                          </p:cBhvr>
                                          <p:tavLst>
                                            <p:tav tm="0">
                                              <p:val>
                                                <p:strVal val="#ppt_x"/>
                                              </p:val>
                                            </p:tav>
                                            <p:tav tm="100000">
                                              <p:val>
                                                <p:strVal val="#ppt_x"/>
                                              </p:val>
                                            </p:tav>
                                          </p:tavLst>
                                        </p:anim>
                                        <p:anim calcmode="lin" valueType="num" p14:bounceEnd="34000">
                                          <p:cBhvr additive="base">
                                            <p:cTn id="22" dur="500" fill="hold"/>
                                            <p:tgtEl>
                                              <p:spTgt spid="6"/>
                                            </p:tgtEl>
                                            <p:attrNameLst>
                                              <p:attrName>ppt_y</p:attrName>
                                            </p:attrNameLst>
                                          </p:cBhvr>
                                          <p:tavLst>
                                            <p:tav tm="0">
                                              <p:val>
                                                <p:strVal val="0-#ppt_h/2"/>
                                              </p:val>
                                            </p:tav>
                                            <p:tav tm="100000">
                                              <p:val>
                                                <p:strVal val="#ppt_y"/>
                                              </p:val>
                                            </p:tav>
                                          </p:tavLst>
                                        </p:anim>
                                      </p:childTnLst>
                                    </p:cTn>
                                  </p:par>
                                  <p:par>
                                    <p:cTn id="23" presetID="2" presetClass="entr" presetSubtype="4" accel="48000" fill="hold" nodeType="withEffect" p14:presetBounceEnd="34000">
                                      <p:stCondLst>
                                        <p:cond delay="750"/>
                                      </p:stCondLst>
                                      <p:childTnLst>
                                        <p:set>
                                          <p:cBhvr>
                                            <p:cTn id="24" dur="1" fill="hold">
                                              <p:stCondLst>
                                                <p:cond delay="0"/>
                                              </p:stCondLst>
                                            </p:cTn>
                                            <p:tgtEl>
                                              <p:spTgt spid="13"/>
                                            </p:tgtEl>
                                            <p:attrNameLst>
                                              <p:attrName>style.visibility</p:attrName>
                                            </p:attrNameLst>
                                          </p:cBhvr>
                                          <p:to>
                                            <p:strVal val="visible"/>
                                          </p:to>
                                        </p:set>
                                        <p:anim calcmode="lin" valueType="num" p14:bounceEnd="34000">
                                          <p:cBhvr additive="base">
                                            <p:cTn id="25" dur="500" fill="hold"/>
                                            <p:tgtEl>
                                              <p:spTgt spid="13"/>
                                            </p:tgtEl>
                                            <p:attrNameLst>
                                              <p:attrName>ppt_x</p:attrName>
                                            </p:attrNameLst>
                                          </p:cBhvr>
                                          <p:tavLst>
                                            <p:tav tm="0">
                                              <p:val>
                                                <p:strVal val="#ppt_x"/>
                                              </p:val>
                                            </p:tav>
                                            <p:tav tm="100000">
                                              <p:val>
                                                <p:strVal val="#ppt_x"/>
                                              </p:val>
                                            </p:tav>
                                          </p:tavLst>
                                        </p:anim>
                                        <p:anim calcmode="lin" valueType="num" p14:bounceEnd="34000">
                                          <p:cBhvr additive="base">
                                            <p:cTn id="26" dur="500" fill="hold"/>
                                            <p:tgtEl>
                                              <p:spTgt spid="13"/>
                                            </p:tgtEl>
                                            <p:attrNameLst>
                                              <p:attrName>ppt_y</p:attrName>
                                            </p:attrNameLst>
                                          </p:cBhvr>
                                          <p:tavLst>
                                            <p:tav tm="0">
                                              <p:val>
                                                <p:strVal val="1+#ppt_h/2"/>
                                              </p:val>
                                            </p:tav>
                                            <p:tav tm="100000">
                                              <p:val>
                                                <p:strVal val="#ppt_y"/>
                                              </p:val>
                                            </p:tav>
                                          </p:tavLst>
                                        </p:anim>
                                      </p:childTnLst>
                                    </p:cTn>
                                  </p:par>
                                  <p:par>
                                    <p:cTn id="27" presetID="10" presetClass="entr" presetSubtype="0" fill="hold" grpId="0" nodeType="withEffect">
                                      <p:stCondLst>
                                        <p:cond delay="100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grpId="0" nodeType="withEffect">
                                      <p:stCondLst>
                                        <p:cond delay="125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2" presetClass="entr" presetSubtype="1" accel="48000" fill="hold" nodeType="withEffect" p14:presetBounceEnd="34000">
                                      <p:stCondLst>
                                        <p:cond delay="1500"/>
                                      </p:stCondLst>
                                      <p:childTnLst>
                                        <p:set>
                                          <p:cBhvr>
                                            <p:cTn id="34" dur="1" fill="hold">
                                              <p:stCondLst>
                                                <p:cond delay="0"/>
                                              </p:stCondLst>
                                            </p:cTn>
                                            <p:tgtEl>
                                              <p:spTgt spid="7"/>
                                            </p:tgtEl>
                                            <p:attrNameLst>
                                              <p:attrName>style.visibility</p:attrName>
                                            </p:attrNameLst>
                                          </p:cBhvr>
                                          <p:to>
                                            <p:strVal val="visible"/>
                                          </p:to>
                                        </p:set>
                                        <p:anim calcmode="lin" valueType="num" p14:bounceEnd="34000">
                                          <p:cBhvr additive="base">
                                            <p:cTn id="35" dur="500" fill="hold"/>
                                            <p:tgtEl>
                                              <p:spTgt spid="7"/>
                                            </p:tgtEl>
                                            <p:attrNameLst>
                                              <p:attrName>ppt_x</p:attrName>
                                            </p:attrNameLst>
                                          </p:cBhvr>
                                          <p:tavLst>
                                            <p:tav tm="0">
                                              <p:val>
                                                <p:strVal val="#ppt_x"/>
                                              </p:val>
                                            </p:tav>
                                            <p:tav tm="100000">
                                              <p:val>
                                                <p:strVal val="#ppt_x"/>
                                              </p:val>
                                            </p:tav>
                                          </p:tavLst>
                                        </p:anim>
                                        <p:anim calcmode="lin" valueType="num" p14:bounceEnd="34000">
                                          <p:cBhvr additive="base">
                                            <p:cTn id="36" dur="500" fill="hold"/>
                                            <p:tgtEl>
                                              <p:spTgt spid="7"/>
                                            </p:tgtEl>
                                            <p:attrNameLst>
                                              <p:attrName>ppt_y</p:attrName>
                                            </p:attrNameLst>
                                          </p:cBhvr>
                                          <p:tavLst>
                                            <p:tav tm="0">
                                              <p:val>
                                                <p:strVal val="0-#ppt_h/2"/>
                                              </p:val>
                                            </p:tav>
                                            <p:tav tm="100000">
                                              <p:val>
                                                <p:strVal val="#ppt_y"/>
                                              </p:val>
                                            </p:tav>
                                          </p:tavLst>
                                        </p:anim>
                                      </p:childTnLst>
                                    </p:cTn>
                                  </p:par>
                                  <p:par>
                                    <p:cTn id="37" presetID="2" presetClass="entr" presetSubtype="4" accel="48000" fill="hold" nodeType="withEffect" p14:presetBounceEnd="34000">
                                      <p:stCondLst>
                                        <p:cond delay="1500"/>
                                      </p:stCondLst>
                                      <p:childTnLst>
                                        <p:set>
                                          <p:cBhvr>
                                            <p:cTn id="38" dur="1" fill="hold">
                                              <p:stCondLst>
                                                <p:cond delay="0"/>
                                              </p:stCondLst>
                                            </p:cTn>
                                            <p:tgtEl>
                                              <p:spTgt spid="14"/>
                                            </p:tgtEl>
                                            <p:attrNameLst>
                                              <p:attrName>style.visibility</p:attrName>
                                            </p:attrNameLst>
                                          </p:cBhvr>
                                          <p:to>
                                            <p:strVal val="visible"/>
                                          </p:to>
                                        </p:set>
                                        <p:anim calcmode="lin" valueType="num" p14:bounceEnd="34000">
                                          <p:cBhvr additive="base">
                                            <p:cTn id="39" dur="500" fill="hold"/>
                                            <p:tgtEl>
                                              <p:spTgt spid="14"/>
                                            </p:tgtEl>
                                            <p:attrNameLst>
                                              <p:attrName>ppt_x</p:attrName>
                                            </p:attrNameLst>
                                          </p:cBhvr>
                                          <p:tavLst>
                                            <p:tav tm="0">
                                              <p:val>
                                                <p:strVal val="#ppt_x"/>
                                              </p:val>
                                            </p:tav>
                                            <p:tav tm="100000">
                                              <p:val>
                                                <p:strVal val="#ppt_x"/>
                                              </p:val>
                                            </p:tav>
                                          </p:tavLst>
                                        </p:anim>
                                        <p:anim calcmode="lin" valueType="num" p14:bounceEnd="34000">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10" presetClass="entr" presetSubtype="0" fill="hold" grpId="0" nodeType="withEffect">
                                      <p:stCondLst>
                                        <p:cond delay="175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200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8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accel="4800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2" presetClass="entr" presetSubtype="1" accel="48000" fill="hold" nodeType="withEffect">
                                      <p:stCondLst>
                                        <p:cond delay="75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0-#ppt_h/2"/>
                                              </p:val>
                                            </p:tav>
                                            <p:tav tm="100000">
                                              <p:val>
                                                <p:strVal val="#ppt_y"/>
                                              </p:val>
                                            </p:tav>
                                          </p:tavLst>
                                        </p:anim>
                                      </p:childTnLst>
                                    </p:cTn>
                                  </p:par>
                                  <p:par>
                                    <p:cTn id="23" presetID="2" presetClass="entr" presetSubtype="4" accel="48000" fill="hold" nodeType="withEffect">
                                      <p:stCondLst>
                                        <p:cond delay="75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par>
                                    <p:cTn id="27" presetID="10" presetClass="entr" presetSubtype="0" fill="hold" grpId="0" nodeType="withEffect">
                                      <p:stCondLst>
                                        <p:cond delay="100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grpId="0" nodeType="withEffect">
                                      <p:stCondLst>
                                        <p:cond delay="125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2" presetClass="entr" presetSubtype="1" accel="48000" fill="hold" nodeType="withEffect">
                                      <p:stCondLst>
                                        <p:cond delay="15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0-#ppt_h/2"/>
                                              </p:val>
                                            </p:tav>
                                            <p:tav tm="100000">
                                              <p:val>
                                                <p:strVal val="#ppt_y"/>
                                              </p:val>
                                            </p:tav>
                                          </p:tavLst>
                                        </p:anim>
                                      </p:childTnLst>
                                    </p:cTn>
                                  </p:par>
                                  <p:par>
                                    <p:cTn id="37" presetID="2" presetClass="entr" presetSubtype="4" accel="48000" fill="hold" nodeType="withEffect">
                                      <p:stCondLst>
                                        <p:cond delay="150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10" presetClass="entr" presetSubtype="0" fill="hold" grpId="0" nodeType="withEffect">
                                      <p:stCondLst>
                                        <p:cond delay="175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200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19" grpId="0"/>
          <p:bldP spid="2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0440" y="-1524141"/>
            <a:ext cx="17595273" cy="9906139"/>
          </a:xfrm>
          <a:prstGeom prst="rect">
            <a:avLst/>
          </a:prstGeom>
          <a:effectLst/>
        </p:spPr>
      </p:pic>
      <p:sp>
        <p:nvSpPr>
          <p:cNvPr id="3" name="矩形 2"/>
          <p:cNvSpPr/>
          <p:nvPr/>
        </p:nvSpPr>
        <p:spPr>
          <a:xfrm>
            <a:off x="0" y="0"/>
            <a:ext cx="12192000" cy="6901470"/>
          </a:xfrm>
          <a:prstGeom prst="rect">
            <a:avLst/>
          </a:prstGeom>
          <a:gradFill>
            <a:gsLst>
              <a:gs pos="14000">
                <a:srgbClr val="064774">
                  <a:alpha val="19000"/>
                </a:srgbClr>
              </a:gs>
              <a:gs pos="100000">
                <a:srgbClr val="021929"/>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34998" y="5445297"/>
            <a:ext cx="10881565" cy="1200329"/>
          </a:xfrm>
          <a:prstGeom prst="rect">
            <a:avLst/>
          </a:prstGeom>
          <a:noFill/>
          <a:ln>
            <a:noFill/>
          </a:ln>
        </p:spPr>
        <p:txBody>
          <a:bodyPr wrap="square" rtlCol="0">
            <a:spAutoFit/>
          </a:bodyPr>
          <a:lstStyle/>
          <a:p>
            <a:pPr>
              <a:lnSpc>
                <a:spcPct val="150000"/>
              </a:lnSpc>
            </a:pPr>
            <a:r>
              <a:rPr lang="en-US" altLang="zh-CN" sz="1600" dirty="0">
                <a:solidFill>
                  <a:schemeClr val="bg1"/>
                </a:solidFill>
                <a:latin typeface="Segoe UI Semilight" panose="020B0402040204020203" pitchFamily="34" charset="0"/>
                <a:cs typeface="Segoe UI Semilight" panose="020B0402040204020203" pitchFamily="34" charset="0"/>
              </a:rPr>
              <a:t>Energy and persistence conquer all things. Never underestimate your power to change yourself. You have to believe in yourself. That's the secret of success. Energy and persistence conquer all things. Never underestimate your power to change yourself. You have to believe in yourself. That's the secret of success.</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sp>
        <p:nvSpPr>
          <p:cNvPr id="6" name="矩形 5"/>
          <p:cNvSpPr/>
          <p:nvPr/>
        </p:nvSpPr>
        <p:spPr>
          <a:xfrm>
            <a:off x="474780" y="5110507"/>
            <a:ext cx="2232000" cy="36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solidFill>
                <a:latin typeface="Segoe UI Semilight" panose="020B0402040204020203" pitchFamily="34" charset="0"/>
                <a:cs typeface="Segoe UI Semilight" panose="020B0402040204020203" pitchFamily="34" charset="0"/>
              </a:rPr>
              <a:t>REPORTING</a:t>
            </a:r>
            <a:endParaRPr lang="zh-CN" altLang="en-US" sz="2400" b="1" dirty="0">
              <a:solidFill>
                <a:schemeClr val="tx1"/>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3879931602"/>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5000" fill="hold"/>
                                        <p:tgtEl>
                                          <p:spTgt spid="2"/>
                                        </p:tgtEl>
                                      </p:cBhvr>
                                      <p:by x="70000" y="70000"/>
                                    </p:animScale>
                                  </p:childTnLst>
                                </p:cTn>
                              </p:par>
                              <p:par>
                                <p:cTn id="7" presetID="10" presetClass="entr" presetSubtype="0" fill="hold" grpId="0" nodeType="withEffect">
                                  <p:stCondLst>
                                    <p:cond delay="50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500"/>
                                        <p:tgtEl>
                                          <p:spTgt spid="6"/>
                                        </p:tgtEl>
                                      </p:cBhvr>
                                    </p:animEffect>
                                  </p:childTnLst>
                                </p:cTn>
                              </p:par>
                              <p:par>
                                <p:cTn id="10" presetID="23" presetClass="entr" presetSubtype="16" fill="hold" grpId="0" nodeType="withEffect">
                                  <p:stCondLst>
                                    <p:cond delay="500"/>
                                  </p:stCondLst>
                                  <p:iterate type="lt">
                                    <p:tmPct val="6415"/>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ppt_w</p:attrName>
                                        </p:attrNameLst>
                                      </p:cBhvr>
                                      <p:tavLst>
                                        <p:tav tm="0">
                                          <p:val>
                                            <p:fltVal val="0"/>
                                          </p:val>
                                        </p:tav>
                                        <p:tav tm="100000">
                                          <p:val>
                                            <p:strVal val="#ppt_w"/>
                                          </p:val>
                                        </p:tav>
                                      </p:tavLst>
                                    </p:anim>
                                    <p:anim calcmode="lin" valueType="num">
                                      <p:cBhvr>
                                        <p:cTn id="13" dur="25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a:off x="1675766" y="1165855"/>
            <a:ext cx="3492000" cy="2412000"/>
          </a:xfrm>
          <a:custGeom>
            <a:avLst/>
            <a:gdLst>
              <a:gd name="connsiteX0" fmla="*/ 2061633 w 3394837"/>
              <a:gd name="connsiteY0" fmla="*/ 0 h 2348298"/>
              <a:gd name="connsiteX1" fmla="*/ 3373023 w 3394837"/>
              <a:gd name="connsiteY1" fmla="*/ 470777 h 2348298"/>
              <a:gd name="connsiteX2" fmla="*/ 3394837 w 3394837"/>
              <a:gd name="connsiteY2" fmla="*/ 490603 h 2348298"/>
              <a:gd name="connsiteX3" fmla="*/ 22224 w 3394837"/>
              <a:gd name="connsiteY3" fmla="*/ 2348298 h 2348298"/>
              <a:gd name="connsiteX4" fmla="*/ 10644 w 3394837"/>
              <a:gd name="connsiteY4" fmla="*/ 2272423 h 2348298"/>
              <a:gd name="connsiteX5" fmla="*/ 0 w 3394837"/>
              <a:gd name="connsiteY5" fmla="*/ 2061633 h 2348298"/>
              <a:gd name="connsiteX6" fmla="*/ 2061633 w 3394837"/>
              <a:gd name="connsiteY6" fmla="*/ 0 h 234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4837" h="2348298">
                <a:moveTo>
                  <a:pt x="2061633" y="0"/>
                </a:moveTo>
                <a:cubicBezTo>
                  <a:pt x="2559774" y="0"/>
                  <a:pt x="3016651" y="176673"/>
                  <a:pt x="3373023" y="470777"/>
                </a:cubicBezTo>
                <a:lnTo>
                  <a:pt x="3394837" y="490603"/>
                </a:lnTo>
                <a:lnTo>
                  <a:pt x="22224" y="2348298"/>
                </a:lnTo>
                <a:lnTo>
                  <a:pt x="10644" y="2272423"/>
                </a:lnTo>
                <a:cubicBezTo>
                  <a:pt x="3606" y="2203117"/>
                  <a:pt x="0" y="2132796"/>
                  <a:pt x="0" y="2061633"/>
                </a:cubicBezTo>
                <a:cubicBezTo>
                  <a:pt x="0" y="923025"/>
                  <a:pt x="923025" y="0"/>
                  <a:pt x="2061633" y="0"/>
                </a:cubicBezTo>
                <a:close/>
              </a:path>
            </a:pathLst>
          </a:custGeom>
          <a:gradFill flip="none" rotWithShape="1">
            <a:gsLst>
              <a:gs pos="85000">
                <a:srgbClr val="042F4C"/>
              </a:gs>
              <a:gs pos="50000">
                <a:srgbClr val="021929"/>
              </a:gs>
            </a:gsLst>
            <a:lin ang="13500000" scaled="1"/>
            <a:tileRect/>
          </a:gradFill>
          <a:ln>
            <a:noFill/>
          </a:ln>
          <a:effectLst/>
          <a:scene3d>
            <a:camera prst="orthographicFront">
              <a:rot lat="0" lon="6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1" name="任意多边形 30"/>
          <p:cNvSpPr/>
          <p:nvPr/>
        </p:nvSpPr>
        <p:spPr>
          <a:xfrm>
            <a:off x="1713870" y="1652418"/>
            <a:ext cx="4092877" cy="3596552"/>
          </a:xfrm>
          <a:custGeom>
            <a:avLst/>
            <a:gdLst>
              <a:gd name="connsiteX0" fmla="*/ 3404181 w 4092877"/>
              <a:gd name="connsiteY0" fmla="*/ 0 h 3596552"/>
              <a:gd name="connsiteX1" fmla="*/ 3489038 w 4092877"/>
              <a:gd name="connsiteY1" fmla="*/ 77124 h 3596552"/>
              <a:gd name="connsiteX2" fmla="*/ 4092877 w 4092877"/>
              <a:gd name="connsiteY2" fmla="*/ 1534919 h 3596552"/>
              <a:gd name="connsiteX3" fmla="*/ 2031244 w 4092877"/>
              <a:gd name="connsiteY3" fmla="*/ 3596552 h 3596552"/>
              <a:gd name="connsiteX4" fmla="*/ 11496 w 4092877"/>
              <a:gd name="connsiteY4" fmla="*/ 1950410 h 3596552"/>
              <a:gd name="connsiteX5" fmla="*/ 0 w 4092877"/>
              <a:gd name="connsiteY5" fmla="*/ 1875083 h 3596552"/>
              <a:gd name="connsiteX6" fmla="*/ 3404181 w 4092877"/>
              <a:gd name="connsiteY6" fmla="*/ 0 h 3596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2877" h="3596552">
                <a:moveTo>
                  <a:pt x="3404181" y="0"/>
                </a:moveTo>
                <a:lnTo>
                  <a:pt x="3489038" y="77124"/>
                </a:lnTo>
                <a:cubicBezTo>
                  <a:pt x="3862121" y="450207"/>
                  <a:pt x="4092877" y="965615"/>
                  <a:pt x="4092877" y="1534919"/>
                </a:cubicBezTo>
                <a:cubicBezTo>
                  <a:pt x="4092877" y="2673527"/>
                  <a:pt x="3169852" y="3596552"/>
                  <a:pt x="2031244" y="3596552"/>
                </a:cubicBezTo>
                <a:cubicBezTo>
                  <a:pt x="1034962" y="3596552"/>
                  <a:pt x="203736" y="2889861"/>
                  <a:pt x="11496" y="1950410"/>
                </a:cubicBezTo>
                <a:lnTo>
                  <a:pt x="0" y="1875083"/>
                </a:lnTo>
                <a:lnTo>
                  <a:pt x="3404181" y="0"/>
                </a:lnTo>
                <a:close/>
              </a:path>
            </a:pathLst>
          </a:custGeom>
          <a:gradFill>
            <a:gsLst>
              <a:gs pos="10000">
                <a:srgbClr val="042F4C"/>
              </a:gs>
              <a:gs pos="83000">
                <a:srgbClr val="021929"/>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5" name="文本框 34"/>
          <p:cNvSpPr txBox="1"/>
          <p:nvPr/>
        </p:nvSpPr>
        <p:spPr>
          <a:xfrm>
            <a:off x="2837387" y="3758830"/>
            <a:ext cx="1794933" cy="461665"/>
          </a:xfrm>
          <a:prstGeom prst="rect">
            <a:avLst/>
          </a:prstGeom>
          <a:noFill/>
        </p:spPr>
        <p:txBody>
          <a:bodyPr wrap="square" rtlCol="0">
            <a:spAutoFit/>
          </a:bodyPr>
          <a:lstStyle/>
          <a:p>
            <a:r>
              <a:rPr lang="en-US" altLang="zh-CN" sz="2400" b="1" dirty="0">
                <a:solidFill>
                  <a:prstClr val="white"/>
                </a:solidFill>
                <a:latin typeface="Segoe UI Semilight" panose="020B0402040204020203" pitchFamily="34" charset="0"/>
                <a:cs typeface="Segoe UI Semilight" panose="020B0402040204020203" pitchFamily="34" charset="0"/>
              </a:rPr>
              <a:t>PART FOUR</a:t>
            </a:r>
            <a:endParaRPr lang="zh-CN" altLang="en-US" sz="2400" b="1" dirty="0">
              <a:solidFill>
                <a:prstClr val="white"/>
              </a:solidFill>
              <a:latin typeface="Segoe UI Semilight" panose="020B0402040204020203" pitchFamily="34" charset="0"/>
              <a:cs typeface="Segoe UI Semilight" panose="020B0402040204020203" pitchFamily="34" charset="0"/>
            </a:endParaRPr>
          </a:p>
        </p:txBody>
      </p:sp>
      <p:grpSp>
        <p:nvGrpSpPr>
          <p:cNvPr id="2" name="组合 1"/>
          <p:cNvGrpSpPr/>
          <p:nvPr/>
        </p:nvGrpSpPr>
        <p:grpSpPr>
          <a:xfrm>
            <a:off x="6966171" y="2882452"/>
            <a:ext cx="4870232" cy="1555921"/>
            <a:chOff x="6966171" y="2882452"/>
            <a:chExt cx="4870232" cy="1555921"/>
          </a:xfrm>
        </p:grpSpPr>
        <p:sp>
          <p:nvSpPr>
            <p:cNvPr id="36" name="矩形 35"/>
            <p:cNvSpPr/>
            <p:nvPr/>
          </p:nvSpPr>
          <p:spPr>
            <a:xfrm>
              <a:off x="7086220" y="2882452"/>
              <a:ext cx="2088000" cy="324000"/>
            </a:xfrm>
            <a:prstGeom prst="rect">
              <a:avLst/>
            </a:prstGeom>
            <a:solidFill>
              <a:srgbClr val="021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prstClr val="white"/>
                  </a:solidFill>
                  <a:latin typeface="Segoe UI Semilight" panose="020B0402040204020203" pitchFamily="34" charset="0"/>
                  <a:cs typeface="Segoe UI Semilight" panose="020B0402040204020203" pitchFamily="34" charset="0"/>
                </a:rPr>
                <a:t>TEXT HERE</a:t>
              </a:r>
              <a:endParaRPr lang="zh-CN" altLang="en-US" b="1" dirty="0">
                <a:solidFill>
                  <a:prstClr val="white"/>
                </a:solidFill>
                <a:latin typeface="Segoe UI Semilight" panose="020B0402040204020203" pitchFamily="34" charset="0"/>
                <a:cs typeface="Segoe UI Semilight" panose="020B0402040204020203" pitchFamily="34" charset="0"/>
              </a:endParaRPr>
            </a:p>
          </p:txBody>
        </p:sp>
        <p:sp>
          <p:nvSpPr>
            <p:cNvPr id="37" name="文本框 36"/>
            <p:cNvSpPr txBox="1"/>
            <p:nvPr/>
          </p:nvSpPr>
          <p:spPr>
            <a:xfrm>
              <a:off x="6966171" y="3238044"/>
              <a:ext cx="4870232" cy="1200329"/>
            </a:xfrm>
            <a:prstGeom prst="rect">
              <a:avLst/>
            </a:prstGeom>
            <a:noFill/>
          </p:spPr>
          <p:txBody>
            <a:bodyPr wrap="square" rtlCol="0">
              <a:spAutoFit/>
            </a:bodyPr>
            <a:lstStyle/>
            <a:p>
              <a:pPr>
                <a:lnSpc>
                  <a:spcPct val="150000"/>
                </a:lnSpc>
              </a:pPr>
              <a:r>
                <a:rPr lang="en-US" altLang="zh-CN" sz="1600" dirty="0">
                  <a:solidFill>
                    <a:prstClr val="black"/>
                  </a:solidFill>
                  <a:latin typeface="Segoe UI Semilight" panose="020B0402040204020203" pitchFamily="34" charset="0"/>
                  <a:cs typeface="Segoe UI Semilight" panose="020B0402040204020203" pitchFamily="34" charset="0"/>
                </a:rPr>
                <a:t>Energy and persistence conquer all things. Never underestimate your power to change yourself. You have to believe in yourself. </a:t>
              </a:r>
              <a:endParaRPr lang="zh-CN" altLang="en-US" sz="1600" dirty="0">
                <a:solidFill>
                  <a:prstClr val="black"/>
                </a:solidFill>
                <a:latin typeface="Segoe UI Semilight" panose="020B0402040204020203" pitchFamily="34" charset="0"/>
                <a:cs typeface="Segoe UI Semilight" panose="020B0402040204020203" pitchFamily="34" charset="0"/>
              </a:endParaRPr>
            </a:p>
          </p:txBody>
        </p:sp>
      </p:grpSp>
    </p:spTree>
    <p:extLst>
      <p:ext uri="{BB962C8B-B14F-4D97-AF65-F5344CB8AC3E}">
        <p14:creationId xmlns:p14="http://schemas.microsoft.com/office/powerpoint/2010/main" val="1905990304"/>
      </p:ext>
    </p:extLst>
  </p:cSld>
  <p:clrMapOvr>
    <a:masterClrMapping/>
  </p:clrMapOvr>
  <mc:AlternateContent xmlns:mc="http://schemas.openxmlformats.org/markup-compatibility/2006" xmlns:p14="http://schemas.microsoft.com/office/powerpoint/2010/main">
    <mc:Choice Requires="p14">
      <p:transition spd="slow" advClick="0" advTm="0">
        <p14:revea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1"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diamond(in)">
                                          <p:cBhvr>
                                            <p:cTn id="7" dur="750"/>
                                            <p:tgtEl>
                                              <p:spTgt spid="32"/>
                                            </p:tgtEl>
                                          </p:cBhvr>
                                        </p:animEffect>
                                      </p:childTnLst>
                                    </p:cTn>
                                  </p:par>
                                  <p:par>
                                    <p:cTn id="8" presetID="8" presetClass="entr" presetSubtype="16" fill="hold" grpId="1"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diamond(in)">
                                          <p:cBhvr>
                                            <p:cTn id="10" dur="750"/>
                                            <p:tgtEl>
                                              <p:spTgt spid="31"/>
                                            </p:tgtEl>
                                          </p:cBhvr>
                                        </p:animEffect>
                                      </p:childTnLst>
                                    </p:cTn>
                                  </p:par>
                                  <p:par>
                                    <p:cTn id="11" presetID="56" presetClass="path" presetSubtype="0" accel="50000" decel="50000" fill="hold" grpId="0" nodeType="withEffect">
                                      <p:stCondLst>
                                        <p:cond delay="500"/>
                                      </p:stCondLst>
                                      <p:childTnLst>
                                        <p:animMotion origin="layout" path="M 1.04167E-6 -3.33333E-6 L 0.02812 -0.03889 " pathEditMode="relative" rAng="0" ptsTypes="AA">
                                          <p:cBhvr>
                                            <p:cTn id="12" dur="1000" fill="hold"/>
                                            <p:tgtEl>
                                              <p:spTgt spid="32"/>
                                            </p:tgtEl>
                                            <p:attrNameLst>
                                              <p:attrName>ppt_x</p:attrName>
                                              <p:attrName>ppt_y</p:attrName>
                                            </p:attrNameLst>
                                          </p:cBhvr>
                                          <p:rCtr x="1406" y="-1944"/>
                                        </p:animMotion>
                                      </p:childTnLst>
                                    </p:cTn>
                                  </p:par>
                                  <p:par>
                                    <p:cTn id="13" presetID="56" presetClass="path" presetSubtype="0" accel="50000" decel="50000" fill="hold" grpId="0" nodeType="withEffect">
                                      <p:stCondLst>
                                        <p:cond delay="500"/>
                                      </p:stCondLst>
                                      <p:childTnLst>
                                        <p:animMotion origin="layout" path="M -3.54167E-6 7.40741E-7 L -0.0276 0.05046 " pathEditMode="relative" rAng="0" ptsTypes="AA">
                                          <p:cBhvr>
                                            <p:cTn id="14" dur="1000" fill="hold"/>
                                            <p:tgtEl>
                                              <p:spTgt spid="31"/>
                                            </p:tgtEl>
                                            <p:attrNameLst>
                                              <p:attrName>ppt_x</p:attrName>
                                              <p:attrName>ppt_y</p:attrName>
                                            </p:attrNameLst>
                                          </p:cBhvr>
                                          <p:rCtr x="-1380" y="2523"/>
                                        </p:animMotion>
                                      </p:childTnLst>
                                    </p:cTn>
                                  </p:par>
                                  <p:par>
                                    <p:cTn id="15" presetID="10" presetClass="entr" presetSubtype="0" fill="hold" grpId="0" nodeType="withEffect">
                                      <p:stCondLst>
                                        <p:cond delay="125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childTnLst>
                                    </p:cTn>
                                  </p:par>
                                  <p:par>
                                    <p:cTn id="18" presetID="2" presetClass="entr" presetSubtype="2" accel="48000" fill="hold" nodeType="withEffect" p14:presetBounceEnd="62000">
                                      <p:stCondLst>
                                        <p:cond delay="1500"/>
                                      </p:stCondLst>
                                      <p:childTnLst>
                                        <p:set>
                                          <p:cBhvr>
                                            <p:cTn id="19" dur="1" fill="hold">
                                              <p:stCondLst>
                                                <p:cond delay="0"/>
                                              </p:stCondLst>
                                            </p:cTn>
                                            <p:tgtEl>
                                              <p:spTgt spid="2"/>
                                            </p:tgtEl>
                                            <p:attrNameLst>
                                              <p:attrName>style.visibility</p:attrName>
                                            </p:attrNameLst>
                                          </p:cBhvr>
                                          <p:to>
                                            <p:strVal val="visible"/>
                                          </p:to>
                                        </p:set>
                                        <p:anim calcmode="lin" valueType="num" p14:bounceEnd="62000">
                                          <p:cBhvr additive="base">
                                            <p:cTn id="20" dur="1000" fill="hold"/>
                                            <p:tgtEl>
                                              <p:spTgt spid="2"/>
                                            </p:tgtEl>
                                            <p:attrNameLst>
                                              <p:attrName>ppt_x</p:attrName>
                                            </p:attrNameLst>
                                          </p:cBhvr>
                                          <p:tavLst>
                                            <p:tav tm="0">
                                              <p:val>
                                                <p:strVal val="1+#ppt_w/2"/>
                                              </p:val>
                                            </p:tav>
                                            <p:tav tm="100000">
                                              <p:val>
                                                <p:strVal val="#ppt_x"/>
                                              </p:val>
                                            </p:tav>
                                          </p:tavLst>
                                        </p:anim>
                                        <p:anim calcmode="lin" valueType="num" p14:bounceEnd="62000">
                                          <p:cBhvr additive="base">
                                            <p:cTn id="21"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1" grpId="0" animBg="1"/>
          <p:bldP spid="31" grpId="1" animBg="1"/>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1"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diamond(in)">
                                          <p:cBhvr>
                                            <p:cTn id="7" dur="750"/>
                                            <p:tgtEl>
                                              <p:spTgt spid="32"/>
                                            </p:tgtEl>
                                          </p:cBhvr>
                                        </p:animEffect>
                                      </p:childTnLst>
                                    </p:cTn>
                                  </p:par>
                                  <p:par>
                                    <p:cTn id="8" presetID="8" presetClass="entr" presetSubtype="16" fill="hold" grpId="1"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diamond(in)">
                                          <p:cBhvr>
                                            <p:cTn id="10" dur="750"/>
                                            <p:tgtEl>
                                              <p:spTgt spid="31"/>
                                            </p:tgtEl>
                                          </p:cBhvr>
                                        </p:animEffect>
                                      </p:childTnLst>
                                    </p:cTn>
                                  </p:par>
                                  <p:par>
                                    <p:cTn id="11" presetID="56" presetClass="path" presetSubtype="0" accel="50000" decel="50000" fill="hold" grpId="0" nodeType="withEffect">
                                      <p:stCondLst>
                                        <p:cond delay="500"/>
                                      </p:stCondLst>
                                      <p:childTnLst>
                                        <p:animMotion origin="layout" path="M 1.04167E-6 -3.33333E-6 L 0.02812 -0.03889 " pathEditMode="relative" rAng="0" ptsTypes="AA">
                                          <p:cBhvr>
                                            <p:cTn id="12" dur="1000" fill="hold"/>
                                            <p:tgtEl>
                                              <p:spTgt spid="32"/>
                                            </p:tgtEl>
                                            <p:attrNameLst>
                                              <p:attrName>ppt_x</p:attrName>
                                              <p:attrName>ppt_y</p:attrName>
                                            </p:attrNameLst>
                                          </p:cBhvr>
                                          <p:rCtr x="1406" y="-1944"/>
                                        </p:animMotion>
                                      </p:childTnLst>
                                    </p:cTn>
                                  </p:par>
                                  <p:par>
                                    <p:cTn id="13" presetID="56" presetClass="path" presetSubtype="0" accel="50000" decel="50000" fill="hold" grpId="0" nodeType="withEffect">
                                      <p:stCondLst>
                                        <p:cond delay="500"/>
                                      </p:stCondLst>
                                      <p:childTnLst>
                                        <p:animMotion origin="layout" path="M -3.54167E-6 7.40741E-7 L -0.0276 0.05046 " pathEditMode="relative" rAng="0" ptsTypes="AA">
                                          <p:cBhvr>
                                            <p:cTn id="14" dur="1000" fill="hold"/>
                                            <p:tgtEl>
                                              <p:spTgt spid="31"/>
                                            </p:tgtEl>
                                            <p:attrNameLst>
                                              <p:attrName>ppt_x</p:attrName>
                                              <p:attrName>ppt_y</p:attrName>
                                            </p:attrNameLst>
                                          </p:cBhvr>
                                          <p:rCtr x="-1380" y="2523"/>
                                        </p:animMotion>
                                      </p:childTnLst>
                                    </p:cTn>
                                  </p:par>
                                  <p:par>
                                    <p:cTn id="15" presetID="10" presetClass="entr" presetSubtype="0" fill="hold" grpId="0" nodeType="withEffect">
                                      <p:stCondLst>
                                        <p:cond delay="125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childTnLst>
                                    </p:cTn>
                                  </p:par>
                                  <p:par>
                                    <p:cTn id="18" presetID="2" presetClass="entr" presetSubtype="2" accel="48000" fill="hold" nodeType="withEffect">
                                      <p:stCondLst>
                                        <p:cond delay="150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1000" fill="hold"/>
                                            <p:tgtEl>
                                              <p:spTgt spid="2"/>
                                            </p:tgtEl>
                                            <p:attrNameLst>
                                              <p:attrName>ppt_x</p:attrName>
                                            </p:attrNameLst>
                                          </p:cBhvr>
                                          <p:tavLst>
                                            <p:tav tm="0">
                                              <p:val>
                                                <p:strVal val="1+#ppt_w/2"/>
                                              </p:val>
                                            </p:tav>
                                            <p:tav tm="100000">
                                              <p:val>
                                                <p:strVal val="#ppt_x"/>
                                              </p:val>
                                            </p:tav>
                                          </p:tavLst>
                                        </p:anim>
                                        <p:anim calcmode="lin" valueType="num">
                                          <p:cBhvr additive="base">
                                            <p:cTn id="21"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1" grpId="0" animBg="1"/>
          <p:bldP spid="31" grpId="1" animBg="1"/>
          <p:bldP spid="35"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49" y="340599"/>
            <a:ext cx="2376000" cy="396000"/>
          </a:xfrm>
          <a:prstGeom prst="rect">
            <a:avLst/>
          </a:prstGeom>
          <a:solidFill>
            <a:srgbClr val="042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Segoe UI Semilight" panose="020B0402040204020203" pitchFamily="34" charset="0"/>
                <a:cs typeface="Segoe UI Semilight" panose="020B0402040204020203" pitchFamily="34" charset="0"/>
              </a:rPr>
              <a:t>TEXT HERE</a:t>
            </a:r>
            <a:endParaRPr lang="zh-CN" altLang="en-US" sz="2400" b="1" dirty="0">
              <a:solidFill>
                <a:schemeClr val="bg1"/>
              </a:solidFill>
              <a:latin typeface="Segoe UI Semilight" panose="020B0402040204020203" pitchFamily="34" charset="0"/>
              <a:cs typeface="Segoe UI Semilight" panose="020B0402040204020203" pitchFamily="34" charset="0"/>
            </a:endParaRPr>
          </a:p>
        </p:txBody>
      </p:sp>
      <p:grpSp>
        <p:nvGrpSpPr>
          <p:cNvPr id="14" name="组合 13"/>
          <p:cNvGrpSpPr/>
          <p:nvPr/>
        </p:nvGrpSpPr>
        <p:grpSpPr>
          <a:xfrm>
            <a:off x="4330110" y="1699622"/>
            <a:ext cx="3458756" cy="3633236"/>
            <a:chOff x="4330110" y="1699622"/>
            <a:chExt cx="3458756" cy="3633236"/>
          </a:xfrm>
        </p:grpSpPr>
        <p:sp>
          <p:nvSpPr>
            <p:cNvPr id="13" name="椭圆 12"/>
            <p:cNvSpPr/>
            <p:nvPr/>
          </p:nvSpPr>
          <p:spPr>
            <a:xfrm>
              <a:off x="4601488" y="4936858"/>
              <a:ext cx="2916000" cy="396000"/>
            </a:xfrm>
            <a:prstGeom prst="ellipse">
              <a:avLst/>
            </a:prstGeom>
            <a:gradFill flip="none" rotWithShape="1">
              <a:gsLst>
                <a:gs pos="48000">
                  <a:schemeClr val="bg1"/>
                </a:gs>
                <a:gs pos="69000">
                  <a:schemeClr val="bg2">
                    <a:lumMod val="10000"/>
                  </a:schemeClr>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同心圆 2"/>
            <p:cNvSpPr/>
            <p:nvPr/>
          </p:nvSpPr>
          <p:spPr>
            <a:xfrm>
              <a:off x="4330110" y="1699622"/>
              <a:ext cx="3458756" cy="3458756"/>
            </a:xfrm>
            <a:prstGeom prst="donut">
              <a:avLst>
                <a:gd name="adj" fmla="val 26656"/>
              </a:avLst>
            </a:prstGeom>
            <a:gradFill flip="none" rotWithShape="1">
              <a:gsLst>
                <a:gs pos="22000">
                  <a:srgbClr val="042F4C"/>
                </a:gs>
                <a:gs pos="0">
                  <a:srgbClr val="021929"/>
                </a:gs>
              </a:gsLst>
              <a:lin ang="18900000" scaled="1"/>
              <a:tileRect/>
            </a:gra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5639598" y="3009110"/>
              <a:ext cx="839780" cy="839780"/>
            </a:xfrm>
            <a:prstGeom prst="ellipse">
              <a:avLst/>
            </a:prstGeom>
            <a:gradFill>
              <a:gsLst>
                <a:gs pos="40000">
                  <a:srgbClr val="042F4C"/>
                </a:gs>
                <a:gs pos="100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198376" y="4311158"/>
            <a:ext cx="3623734" cy="2047549"/>
            <a:chOff x="198376" y="4311158"/>
            <a:chExt cx="3623734" cy="2047549"/>
          </a:xfrm>
        </p:grpSpPr>
        <p:sp>
          <p:nvSpPr>
            <p:cNvPr id="7" name="文本框 6"/>
            <p:cNvSpPr txBox="1"/>
            <p:nvPr/>
          </p:nvSpPr>
          <p:spPr>
            <a:xfrm>
              <a:off x="2516440" y="4834378"/>
              <a:ext cx="1188000" cy="324000"/>
            </a:xfrm>
            <a:prstGeom prst="rect">
              <a:avLst/>
            </a:prstGeom>
            <a:solidFill>
              <a:srgbClr val="042F4C"/>
            </a:solidFill>
          </p:spPr>
          <p:txBody>
            <a:bodyPr wrap="square" rtlCol="0">
              <a:spAutoFit/>
            </a:bodyPr>
            <a:lstStyle/>
            <a:p>
              <a:pPr algn="ctr"/>
              <a:r>
                <a:rPr lang="en-US" altLang="zh-CN" sz="1600" b="1" dirty="0">
                  <a:solidFill>
                    <a:schemeClr val="bg1"/>
                  </a:solidFill>
                  <a:latin typeface="Segoe UI Semilight" panose="020B0402040204020203" pitchFamily="34" charset="0"/>
                  <a:cs typeface="Segoe UI Semilight" panose="020B0402040204020203" pitchFamily="34" charset="0"/>
                </a:rPr>
                <a:t>TEXT </a:t>
              </a:r>
              <a:endParaRPr lang="zh-CN" altLang="en-US" sz="1600" b="1" dirty="0">
                <a:solidFill>
                  <a:schemeClr val="bg1"/>
                </a:solidFill>
                <a:latin typeface="Segoe UI Semilight" panose="020B0402040204020203" pitchFamily="34" charset="0"/>
                <a:cs typeface="Segoe UI Semilight" panose="020B0402040204020203" pitchFamily="34" charset="0"/>
              </a:endParaRPr>
            </a:p>
          </p:txBody>
        </p:sp>
        <p:sp>
          <p:nvSpPr>
            <p:cNvPr id="8" name="文本框 7"/>
            <p:cNvSpPr txBox="1"/>
            <p:nvPr/>
          </p:nvSpPr>
          <p:spPr>
            <a:xfrm>
              <a:off x="198376" y="5158378"/>
              <a:ext cx="3623734" cy="1200329"/>
            </a:xfrm>
            <a:prstGeom prst="rect">
              <a:avLst/>
            </a:prstGeom>
            <a:noFill/>
          </p:spPr>
          <p:txBody>
            <a:bodyPr wrap="square" rtlCol="0">
              <a:spAutoFit/>
            </a:bodyPr>
            <a:lstStyle/>
            <a:p>
              <a:pPr algn="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You have to believe in yourself. You have to believe in yourself. </a:t>
              </a:r>
              <a:endParaRPr lang="zh-CN" altLang="en-US" sz="1600" dirty="0">
                <a:latin typeface="Segoe UI Semilight" panose="020B0402040204020203" pitchFamily="34" charset="0"/>
                <a:cs typeface="Segoe UI Semilight" panose="020B0402040204020203" pitchFamily="34" charset="0"/>
              </a:endParaRPr>
            </a:p>
          </p:txBody>
        </p:sp>
        <p:sp>
          <p:nvSpPr>
            <p:cNvPr id="9" name="文本框 8"/>
            <p:cNvSpPr txBox="1"/>
            <p:nvPr/>
          </p:nvSpPr>
          <p:spPr>
            <a:xfrm>
              <a:off x="2777124" y="4311158"/>
              <a:ext cx="927316" cy="523220"/>
            </a:xfrm>
            <a:prstGeom prst="rect">
              <a:avLst/>
            </a:prstGeom>
            <a:noFill/>
          </p:spPr>
          <p:txBody>
            <a:bodyPr wrap="square" rtlCol="0">
              <a:spAutoFit/>
            </a:bodyPr>
            <a:lstStyle/>
            <a:p>
              <a:r>
                <a:rPr lang="en-US" altLang="zh-CN" sz="2800" b="1" dirty="0">
                  <a:latin typeface="Segoe UI Semilight" panose="020B0402040204020203" pitchFamily="34" charset="0"/>
                  <a:cs typeface="Segoe UI Semilight" panose="020B0402040204020203" pitchFamily="34" charset="0"/>
                </a:rPr>
                <a:t>25</a:t>
              </a:r>
              <a:r>
                <a:rPr lang="en-US" altLang="zh-CN" sz="2800" dirty="0">
                  <a:latin typeface="Segoe UI Semilight" panose="020B0402040204020203" pitchFamily="34" charset="0"/>
                  <a:cs typeface="Segoe UI Semilight" panose="020B0402040204020203" pitchFamily="34" charset="0"/>
                </a:rPr>
                <a:t>%</a:t>
              </a:r>
              <a:endParaRPr lang="zh-CN" altLang="en-US" sz="2800" dirty="0">
                <a:latin typeface="Segoe UI Semilight" panose="020B0402040204020203" pitchFamily="34" charset="0"/>
                <a:cs typeface="Segoe UI Semilight" panose="020B0402040204020203" pitchFamily="34" charset="0"/>
              </a:endParaRPr>
            </a:p>
          </p:txBody>
        </p:sp>
      </p:grpSp>
      <p:grpSp>
        <p:nvGrpSpPr>
          <p:cNvPr id="15" name="组合 14"/>
          <p:cNvGrpSpPr/>
          <p:nvPr/>
        </p:nvGrpSpPr>
        <p:grpSpPr>
          <a:xfrm>
            <a:off x="8483603" y="927577"/>
            <a:ext cx="3623734" cy="2111961"/>
            <a:chOff x="8483603" y="927577"/>
            <a:chExt cx="3623734" cy="2111961"/>
          </a:xfrm>
        </p:grpSpPr>
        <p:sp>
          <p:nvSpPr>
            <p:cNvPr id="5" name="文本框 4"/>
            <p:cNvSpPr txBox="1"/>
            <p:nvPr/>
          </p:nvSpPr>
          <p:spPr>
            <a:xfrm>
              <a:off x="8599389" y="1449137"/>
              <a:ext cx="1188000" cy="324000"/>
            </a:xfrm>
            <a:prstGeom prst="rect">
              <a:avLst/>
            </a:prstGeom>
            <a:solidFill>
              <a:srgbClr val="042F4C"/>
            </a:solidFill>
          </p:spPr>
          <p:txBody>
            <a:bodyPr wrap="square" rtlCol="0">
              <a:spAutoFit/>
            </a:bodyPr>
            <a:lstStyle/>
            <a:p>
              <a:pPr algn="ctr"/>
              <a:r>
                <a:rPr lang="en-US" altLang="zh-CN" sz="1600" b="1" dirty="0">
                  <a:solidFill>
                    <a:schemeClr val="bg1"/>
                  </a:solidFill>
                  <a:latin typeface="Segoe UI Semilight" panose="020B0402040204020203" pitchFamily="34" charset="0"/>
                  <a:cs typeface="Segoe UI Semilight" panose="020B0402040204020203" pitchFamily="34" charset="0"/>
                </a:rPr>
                <a:t>TEXT </a:t>
              </a:r>
              <a:endParaRPr lang="zh-CN" altLang="en-US" sz="1600" b="1" dirty="0">
                <a:solidFill>
                  <a:schemeClr val="bg1"/>
                </a:solidFill>
                <a:latin typeface="Segoe UI Semilight" panose="020B0402040204020203" pitchFamily="34" charset="0"/>
                <a:cs typeface="Segoe UI Semilight" panose="020B0402040204020203" pitchFamily="34" charset="0"/>
              </a:endParaRPr>
            </a:p>
          </p:txBody>
        </p:sp>
        <p:sp>
          <p:nvSpPr>
            <p:cNvPr id="6" name="文本框 5"/>
            <p:cNvSpPr txBox="1"/>
            <p:nvPr/>
          </p:nvSpPr>
          <p:spPr>
            <a:xfrm>
              <a:off x="8483603" y="1839209"/>
              <a:ext cx="3623734" cy="1200329"/>
            </a:xfrm>
            <a:prstGeom prst="rect">
              <a:avLst/>
            </a:prstGeom>
            <a:noFill/>
          </p:spPr>
          <p:txBody>
            <a:bodyPr wrap="square" rtlCol="0">
              <a:spAutoFit/>
            </a:bodyPr>
            <a:lstStyle/>
            <a:p>
              <a:pP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You have to believe in yourself. You have to believe in yourself. </a:t>
              </a:r>
              <a:endParaRPr lang="zh-CN" altLang="en-US" sz="1600" dirty="0">
                <a:latin typeface="Segoe UI Semilight" panose="020B0402040204020203" pitchFamily="34" charset="0"/>
                <a:cs typeface="Segoe UI Semilight" panose="020B0402040204020203" pitchFamily="34" charset="0"/>
              </a:endParaRPr>
            </a:p>
          </p:txBody>
        </p:sp>
        <p:sp>
          <p:nvSpPr>
            <p:cNvPr id="10" name="文本框 9"/>
            <p:cNvSpPr txBox="1"/>
            <p:nvPr/>
          </p:nvSpPr>
          <p:spPr>
            <a:xfrm>
              <a:off x="8843140" y="927577"/>
              <a:ext cx="927316" cy="523220"/>
            </a:xfrm>
            <a:prstGeom prst="rect">
              <a:avLst/>
            </a:prstGeom>
            <a:noFill/>
          </p:spPr>
          <p:txBody>
            <a:bodyPr wrap="square" rtlCol="0">
              <a:spAutoFit/>
            </a:bodyPr>
            <a:lstStyle/>
            <a:p>
              <a:r>
                <a:rPr lang="en-US" altLang="zh-CN" sz="2800" b="1" dirty="0">
                  <a:latin typeface="Segoe UI Semilight" panose="020B0402040204020203" pitchFamily="34" charset="0"/>
                  <a:cs typeface="Segoe UI Semilight" panose="020B0402040204020203" pitchFamily="34" charset="0"/>
                </a:rPr>
                <a:t>75</a:t>
              </a:r>
              <a:r>
                <a:rPr lang="en-US" altLang="zh-CN" sz="2800" dirty="0">
                  <a:latin typeface="Segoe UI Semilight" panose="020B0402040204020203" pitchFamily="34" charset="0"/>
                  <a:cs typeface="Segoe UI Semilight" panose="020B0402040204020203" pitchFamily="34" charset="0"/>
                </a:rPr>
                <a:t>%</a:t>
              </a:r>
              <a:endParaRPr lang="zh-CN" altLang="en-US" sz="2800" dirty="0">
                <a:latin typeface="Segoe UI Semilight" panose="020B0402040204020203" pitchFamily="34" charset="0"/>
                <a:cs typeface="Segoe UI Semilight" panose="020B0402040204020203" pitchFamily="34" charset="0"/>
              </a:endParaRPr>
            </a:p>
          </p:txBody>
        </p:sp>
      </p:grpSp>
      <p:sp>
        <p:nvSpPr>
          <p:cNvPr id="11" name="任意多边形 10"/>
          <p:cNvSpPr/>
          <p:nvPr/>
        </p:nvSpPr>
        <p:spPr>
          <a:xfrm>
            <a:off x="6959600" y="1587379"/>
            <a:ext cx="1488802" cy="817154"/>
          </a:xfrm>
          <a:custGeom>
            <a:avLst/>
            <a:gdLst>
              <a:gd name="connsiteX0" fmla="*/ 0 w 1845734"/>
              <a:gd name="connsiteY0" fmla="*/ 643466 h 643466"/>
              <a:gd name="connsiteX1" fmla="*/ 863600 w 1845734"/>
              <a:gd name="connsiteY1" fmla="*/ 0 h 643466"/>
              <a:gd name="connsiteX2" fmla="*/ 1845734 w 1845734"/>
              <a:gd name="connsiteY2" fmla="*/ 0 h 643466"/>
            </a:gdLst>
            <a:ahLst/>
            <a:cxnLst>
              <a:cxn ang="0">
                <a:pos x="connsiteX0" y="connsiteY0"/>
              </a:cxn>
              <a:cxn ang="0">
                <a:pos x="connsiteX1" y="connsiteY1"/>
              </a:cxn>
              <a:cxn ang="0">
                <a:pos x="connsiteX2" y="connsiteY2"/>
              </a:cxn>
            </a:cxnLst>
            <a:rect l="l" t="t" r="r" b="b"/>
            <a:pathLst>
              <a:path w="1845734" h="643466">
                <a:moveTo>
                  <a:pt x="0" y="643466"/>
                </a:moveTo>
                <a:lnTo>
                  <a:pt x="863600" y="0"/>
                </a:lnTo>
                <a:lnTo>
                  <a:pt x="1845734" y="0"/>
                </a:lnTo>
              </a:path>
            </a:pathLst>
          </a:custGeom>
          <a:noFill/>
          <a:ln w="31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flipH="1" flipV="1">
            <a:off x="3897389" y="3848889"/>
            <a:ext cx="1742208" cy="1147485"/>
          </a:xfrm>
          <a:custGeom>
            <a:avLst/>
            <a:gdLst>
              <a:gd name="connsiteX0" fmla="*/ 0 w 1845734"/>
              <a:gd name="connsiteY0" fmla="*/ 643466 h 643466"/>
              <a:gd name="connsiteX1" fmla="*/ 863600 w 1845734"/>
              <a:gd name="connsiteY1" fmla="*/ 0 h 643466"/>
              <a:gd name="connsiteX2" fmla="*/ 1845734 w 1845734"/>
              <a:gd name="connsiteY2" fmla="*/ 0 h 643466"/>
            </a:gdLst>
            <a:ahLst/>
            <a:cxnLst>
              <a:cxn ang="0">
                <a:pos x="connsiteX0" y="connsiteY0"/>
              </a:cxn>
              <a:cxn ang="0">
                <a:pos x="connsiteX1" y="connsiteY1"/>
              </a:cxn>
              <a:cxn ang="0">
                <a:pos x="connsiteX2" y="connsiteY2"/>
              </a:cxn>
            </a:cxnLst>
            <a:rect l="l" t="t" r="r" b="b"/>
            <a:pathLst>
              <a:path w="1845734" h="643466">
                <a:moveTo>
                  <a:pt x="0" y="643466"/>
                </a:moveTo>
                <a:lnTo>
                  <a:pt x="863600" y="0"/>
                </a:lnTo>
                <a:lnTo>
                  <a:pt x="1845734" y="0"/>
                </a:lnTo>
              </a:path>
            </a:pathLst>
          </a:custGeom>
          <a:noFill/>
          <a:ln w="31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243872"/>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par>
                                    <p:cTn id="9" presetID="2" presetClass="entr" presetSubtype="1" accel="46000" fill="hold" nodeType="withEffect" p14:presetBounceEnd="18000">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14:bounceEnd="18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18000">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22" presetClass="entr" presetSubtype="8"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2" fill="hold" grpId="0" nodeType="withEffect">
                                      <p:stCondLst>
                                        <p:cond delay="750"/>
                                      </p:stCondLst>
                                      <p:childTnLst>
                                        <p:set>
                                          <p:cBhvr>
                                            <p:cTn id="17" dur="1" fill="hold">
                                              <p:stCondLst>
                                                <p:cond delay="0"/>
                                              </p:stCondLst>
                                            </p:cTn>
                                            <p:tgtEl>
                                              <p:spTgt spid="12"/>
                                            </p:tgtEl>
                                            <p:attrNameLst>
                                              <p:attrName>style.visibility</p:attrName>
                                            </p:attrNameLst>
                                          </p:cBhvr>
                                          <p:to>
                                            <p:strVal val="visible"/>
                                          </p:to>
                                        </p:set>
                                        <p:animEffect transition="in" filter="wipe(right)">
                                          <p:cBhvr>
                                            <p:cTn id="18" dur="500"/>
                                            <p:tgtEl>
                                              <p:spTgt spid="12"/>
                                            </p:tgtEl>
                                          </p:cBhvr>
                                        </p:animEffect>
                                      </p:childTnLst>
                                    </p:cTn>
                                  </p:par>
                                  <p:par>
                                    <p:cTn id="19" presetID="2" presetClass="entr" presetSubtype="2" accel="46000" fill="hold" nodeType="withEffect" p14:presetBounceEnd="28000">
                                      <p:stCondLst>
                                        <p:cond delay="1000"/>
                                      </p:stCondLst>
                                      <p:childTnLst>
                                        <p:set>
                                          <p:cBhvr>
                                            <p:cTn id="20" dur="1" fill="hold">
                                              <p:stCondLst>
                                                <p:cond delay="0"/>
                                              </p:stCondLst>
                                            </p:cTn>
                                            <p:tgtEl>
                                              <p:spTgt spid="15"/>
                                            </p:tgtEl>
                                            <p:attrNameLst>
                                              <p:attrName>style.visibility</p:attrName>
                                            </p:attrNameLst>
                                          </p:cBhvr>
                                          <p:to>
                                            <p:strVal val="visible"/>
                                          </p:to>
                                        </p:set>
                                        <p:anim calcmode="lin" valueType="num" p14:bounceEnd="28000">
                                          <p:cBhvr additive="base">
                                            <p:cTn id="21" dur="500" fill="hold"/>
                                            <p:tgtEl>
                                              <p:spTgt spid="15"/>
                                            </p:tgtEl>
                                            <p:attrNameLst>
                                              <p:attrName>ppt_x</p:attrName>
                                            </p:attrNameLst>
                                          </p:cBhvr>
                                          <p:tavLst>
                                            <p:tav tm="0">
                                              <p:val>
                                                <p:strVal val="1+#ppt_w/2"/>
                                              </p:val>
                                            </p:tav>
                                            <p:tav tm="100000">
                                              <p:val>
                                                <p:strVal val="#ppt_x"/>
                                              </p:val>
                                            </p:tav>
                                          </p:tavLst>
                                        </p:anim>
                                        <p:anim calcmode="lin" valueType="num" p14:bounceEnd="28000">
                                          <p:cBhvr additive="base">
                                            <p:cTn id="22" dur="500" fill="hold"/>
                                            <p:tgtEl>
                                              <p:spTgt spid="15"/>
                                            </p:tgtEl>
                                            <p:attrNameLst>
                                              <p:attrName>ppt_y</p:attrName>
                                            </p:attrNameLst>
                                          </p:cBhvr>
                                          <p:tavLst>
                                            <p:tav tm="0">
                                              <p:val>
                                                <p:strVal val="#ppt_y"/>
                                              </p:val>
                                            </p:tav>
                                            <p:tav tm="100000">
                                              <p:val>
                                                <p:strVal val="#ppt_y"/>
                                              </p:val>
                                            </p:tav>
                                          </p:tavLst>
                                        </p:anim>
                                      </p:childTnLst>
                                    </p:cTn>
                                  </p:par>
                                  <p:par>
                                    <p:cTn id="23" presetID="2" presetClass="entr" presetSubtype="8" accel="46000" fill="hold" nodeType="withEffect" p14:presetBounceEnd="28000">
                                      <p:stCondLst>
                                        <p:cond delay="1000"/>
                                      </p:stCondLst>
                                      <p:childTnLst>
                                        <p:set>
                                          <p:cBhvr>
                                            <p:cTn id="24" dur="1" fill="hold">
                                              <p:stCondLst>
                                                <p:cond delay="0"/>
                                              </p:stCondLst>
                                            </p:cTn>
                                            <p:tgtEl>
                                              <p:spTgt spid="16"/>
                                            </p:tgtEl>
                                            <p:attrNameLst>
                                              <p:attrName>style.visibility</p:attrName>
                                            </p:attrNameLst>
                                          </p:cBhvr>
                                          <p:to>
                                            <p:strVal val="visible"/>
                                          </p:to>
                                        </p:set>
                                        <p:anim calcmode="lin" valueType="num" p14:bounceEnd="28000">
                                          <p:cBhvr additive="base">
                                            <p:cTn id="25" dur="500" fill="hold"/>
                                            <p:tgtEl>
                                              <p:spTgt spid="16"/>
                                            </p:tgtEl>
                                            <p:attrNameLst>
                                              <p:attrName>ppt_x</p:attrName>
                                            </p:attrNameLst>
                                          </p:cBhvr>
                                          <p:tavLst>
                                            <p:tav tm="0">
                                              <p:val>
                                                <p:strVal val="0-#ppt_w/2"/>
                                              </p:val>
                                            </p:tav>
                                            <p:tav tm="100000">
                                              <p:val>
                                                <p:strVal val="#ppt_x"/>
                                              </p:val>
                                            </p:tav>
                                          </p:tavLst>
                                        </p:anim>
                                        <p:anim calcmode="lin" valueType="num" p14:bounceEnd="28000">
                                          <p:cBhvr additive="base">
                                            <p:cTn id="2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par>
                                    <p:cTn id="9" presetID="2" presetClass="entr" presetSubtype="1" accel="46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22" presetClass="entr" presetSubtype="8"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2" fill="hold" grpId="0" nodeType="withEffect">
                                      <p:stCondLst>
                                        <p:cond delay="750"/>
                                      </p:stCondLst>
                                      <p:childTnLst>
                                        <p:set>
                                          <p:cBhvr>
                                            <p:cTn id="17" dur="1" fill="hold">
                                              <p:stCondLst>
                                                <p:cond delay="0"/>
                                              </p:stCondLst>
                                            </p:cTn>
                                            <p:tgtEl>
                                              <p:spTgt spid="12"/>
                                            </p:tgtEl>
                                            <p:attrNameLst>
                                              <p:attrName>style.visibility</p:attrName>
                                            </p:attrNameLst>
                                          </p:cBhvr>
                                          <p:to>
                                            <p:strVal val="visible"/>
                                          </p:to>
                                        </p:set>
                                        <p:animEffect transition="in" filter="wipe(right)">
                                          <p:cBhvr>
                                            <p:cTn id="18" dur="500"/>
                                            <p:tgtEl>
                                              <p:spTgt spid="12"/>
                                            </p:tgtEl>
                                          </p:cBhvr>
                                        </p:animEffect>
                                      </p:childTnLst>
                                    </p:cTn>
                                  </p:par>
                                  <p:par>
                                    <p:cTn id="19" presetID="2" presetClass="entr" presetSubtype="2" accel="46000" fill="hold" nodeType="withEffect">
                                      <p:stCondLst>
                                        <p:cond delay="100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1+#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par>
                                    <p:cTn id="23" presetID="2" presetClass="entr" presetSubtype="8" accel="46000" fill="hold" nodeType="withEffect">
                                      <p:stCondLst>
                                        <p:cond delay="100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2"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5450710" y="1037584"/>
            <a:ext cx="1152000" cy="1109850"/>
            <a:chOff x="5450710" y="1037584"/>
            <a:chExt cx="1152000" cy="1109850"/>
          </a:xfrm>
        </p:grpSpPr>
        <p:sp>
          <p:nvSpPr>
            <p:cNvPr id="53" name="椭圆 52"/>
            <p:cNvSpPr/>
            <p:nvPr/>
          </p:nvSpPr>
          <p:spPr>
            <a:xfrm>
              <a:off x="5450710" y="1859434"/>
              <a:ext cx="1152000" cy="288000"/>
            </a:xfrm>
            <a:prstGeom prst="ellipse">
              <a:avLst/>
            </a:prstGeom>
            <a:gradFill flip="none" rotWithShape="1">
              <a:gsLst>
                <a:gs pos="50000">
                  <a:schemeClr val="bg1"/>
                </a:gs>
                <a:gs pos="63000">
                  <a:schemeClr val="bg2">
                    <a:lumMod val="10000"/>
                  </a:schemeClr>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24"/>
            <p:cNvSpPr/>
            <p:nvPr/>
          </p:nvSpPr>
          <p:spPr bwMode="auto">
            <a:xfrm>
              <a:off x="5580585" y="1037584"/>
              <a:ext cx="790716" cy="963701"/>
            </a:xfrm>
            <a:custGeom>
              <a:avLst/>
              <a:gdLst>
                <a:gd name="T0" fmla="*/ 530 w 1164"/>
                <a:gd name="T1" fmla="*/ 1307 h 1432"/>
                <a:gd name="T2" fmla="*/ 440 w 1164"/>
                <a:gd name="T3" fmla="*/ 1292 h 1432"/>
                <a:gd name="T4" fmla="*/ 405 w 1164"/>
                <a:gd name="T5" fmla="*/ 1317 h 1432"/>
                <a:gd name="T6" fmla="*/ 360 w 1164"/>
                <a:gd name="T7" fmla="*/ 1367 h 1432"/>
                <a:gd name="T8" fmla="*/ 325 w 1164"/>
                <a:gd name="T9" fmla="*/ 1327 h 1432"/>
                <a:gd name="T10" fmla="*/ 300 w 1164"/>
                <a:gd name="T11" fmla="*/ 1252 h 1432"/>
                <a:gd name="T12" fmla="*/ 270 w 1164"/>
                <a:gd name="T13" fmla="*/ 1197 h 1432"/>
                <a:gd name="T14" fmla="*/ 235 w 1164"/>
                <a:gd name="T15" fmla="*/ 1153 h 1432"/>
                <a:gd name="T16" fmla="*/ 280 w 1164"/>
                <a:gd name="T17" fmla="*/ 1088 h 1432"/>
                <a:gd name="T18" fmla="*/ 250 w 1164"/>
                <a:gd name="T19" fmla="*/ 1023 h 1432"/>
                <a:gd name="T20" fmla="*/ 170 w 1164"/>
                <a:gd name="T21" fmla="*/ 993 h 1432"/>
                <a:gd name="T22" fmla="*/ 135 w 1164"/>
                <a:gd name="T23" fmla="*/ 938 h 1432"/>
                <a:gd name="T24" fmla="*/ 160 w 1164"/>
                <a:gd name="T25" fmla="*/ 888 h 1432"/>
                <a:gd name="T26" fmla="*/ 255 w 1164"/>
                <a:gd name="T27" fmla="*/ 813 h 1432"/>
                <a:gd name="T28" fmla="*/ 220 w 1164"/>
                <a:gd name="T29" fmla="*/ 664 h 1432"/>
                <a:gd name="T30" fmla="*/ 140 w 1164"/>
                <a:gd name="T31" fmla="*/ 629 h 1432"/>
                <a:gd name="T32" fmla="*/ 85 w 1164"/>
                <a:gd name="T33" fmla="*/ 644 h 1432"/>
                <a:gd name="T34" fmla="*/ 50 w 1164"/>
                <a:gd name="T35" fmla="*/ 539 h 1432"/>
                <a:gd name="T36" fmla="*/ 15 w 1164"/>
                <a:gd name="T37" fmla="*/ 464 h 1432"/>
                <a:gd name="T38" fmla="*/ 75 w 1164"/>
                <a:gd name="T39" fmla="*/ 399 h 1432"/>
                <a:gd name="T40" fmla="*/ 115 w 1164"/>
                <a:gd name="T41" fmla="*/ 269 h 1432"/>
                <a:gd name="T42" fmla="*/ 145 w 1164"/>
                <a:gd name="T43" fmla="*/ 185 h 1432"/>
                <a:gd name="T44" fmla="*/ 180 w 1164"/>
                <a:gd name="T45" fmla="*/ 259 h 1432"/>
                <a:gd name="T46" fmla="*/ 225 w 1164"/>
                <a:gd name="T47" fmla="*/ 299 h 1432"/>
                <a:gd name="T48" fmla="*/ 305 w 1164"/>
                <a:gd name="T49" fmla="*/ 230 h 1432"/>
                <a:gd name="T50" fmla="*/ 335 w 1164"/>
                <a:gd name="T51" fmla="*/ 135 h 1432"/>
                <a:gd name="T52" fmla="*/ 255 w 1164"/>
                <a:gd name="T53" fmla="*/ 15 h 1432"/>
                <a:gd name="T54" fmla="*/ 295 w 1164"/>
                <a:gd name="T55" fmla="*/ 0 h 1432"/>
                <a:gd name="T56" fmla="*/ 375 w 1164"/>
                <a:gd name="T57" fmla="*/ 100 h 1432"/>
                <a:gd name="T58" fmla="*/ 619 w 1164"/>
                <a:gd name="T59" fmla="*/ 235 h 1432"/>
                <a:gd name="T60" fmla="*/ 699 w 1164"/>
                <a:gd name="T61" fmla="*/ 374 h 1432"/>
                <a:gd name="T62" fmla="*/ 754 w 1164"/>
                <a:gd name="T63" fmla="*/ 459 h 1432"/>
                <a:gd name="T64" fmla="*/ 839 w 1164"/>
                <a:gd name="T65" fmla="*/ 499 h 1432"/>
                <a:gd name="T66" fmla="*/ 899 w 1164"/>
                <a:gd name="T67" fmla="*/ 454 h 1432"/>
                <a:gd name="T68" fmla="*/ 914 w 1164"/>
                <a:gd name="T69" fmla="*/ 449 h 1432"/>
                <a:gd name="T70" fmla="*/ 979 w 1164"/>
                <a:gd name="T71" fmla="*/ 514 h 1432"/>
                <a:gd name="T72" fmla="*/ 924 w 1164"/>
                <a:gd name="T73" fmla="*/ 564 h 1432"/>
                <a:gd name="T74" fmla="*/ 834 w 1164"/>
                <a:gd name="T75" fmla="*/ 684 h 1432"/>
                <a:gd name="T76" fmla="*/ 814 w 1164"/>
                <a:gd name="T77" fmla="*/ 728 h 1432"/>
                <a:gd name="T78" fmla="*/ 929 w 1164"/>
                <a:gd name="T79" fmla="*/ 858 h 1432"/>
                <a:gd name="T80" fmla="*/ 974 w 1164"/>
                <a:gd name="T81" fmla="*/ 883 h 1432"/>
                <a:gd name="T82" fmla="*/ 1139 w 1164"/>
                <a:gd name="T83" fmla="*/ 943 h 1432"/>
                <a:gd name="T84" fmla="*/ 1144 w 1164"/>
                <a:gd name="T85" fmla="*/ 1018 h 1432"/>
                <a:gd name="T86" fmla="*/ 1064 w 1164"/>
                <a:gd name="T87" fmla="*/ 1048 h 1432"/>
                <a:gd name="T88" fmla="*/ 1039 w 1164"/>
                <a:gd name="T89" fmla="*/ 1098 h 1432"/>
                <a:gd name="T90" fmla="*/ 1049 w 1164"/>
                <a:gd name="T91" fmla="*/ 1148 h 1432"/>
                <a:gd name="T92" fmla="*/ 999 w 1164"/>
                <a:gd name="T93" fmla="*/ 1302 h 1432"/>
                <a:gd name="T94" fmla="*/ 944 w 1164"/>
                <a:gd name="T95" fmla="*/ 1362 h 1432"/>
                <a:gd name="T96" fmla="*/ 824 w 1164"/>
                <a:gd name="T97" fmla="*/ 1397 h 1432"/>
                <a:gd name="T98" fmla="*/ 724 w 1164"/>
                <a:gd name="T99" fmla="*/ 1422 h 1432"/>
                <a:gd name="T100" fmla="*/ 649 w 1164"/>
                <a:gd name="T101" fmla="*/ 1362 h 1432"/>
                <a:gd name="T102" fmla="*/ 604 w 1164"/>
                <a:gd name="T103" fmla="*/ 1322 h 1432"/>
                <a:gd name="T104" fmla="*/ 565 w 1164"/>
                <a:gd name="T105" fmla="*/ 1432 h 1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64" h="1432">
                  <a:moveTo>
                    <a:pt x="540" y="1432"/>
                  </a:moveTo>
                  <a:lnTo>
                    <a:pt x="530" y="1422"/>
                  </a:lnTo>
                  <a:lnTo>
                    <a:pt x="530" y="1307"/>
                  </a:lnTo>
                  <a:lnTo>
                    <a:pt x="505" y="1287"/>
                  </a:lnTo>
                  <a:lnTo>
                    <a:pt x="455" y="1287"/>
                  </a:lnTo>
                  <a:lnTo>
                    <a:pt x="440" y="1292"/>
                  </a:lnTo>
                  <a:lnTo>
                    <a:pt x="425" y="1297"/>
                  </a:lnTo>
                  <a:lnTo>
                    <a:pt x="415" y="1302"/>
                  </a:lnTo>
                  <a:lnTo>
                    <a:pt x="405" y="1317"/>
                  </a:lnTo>
                  <a:lnTo>
                    <a:pt x="385" y="1352"/>
                  </a:lnTo>
                  <a:lnTo>
                    <a:pt x="370" y="1362"/>
                  </a:lnTo>
                  <a:lnTo>
                    <a:pt x="360" y="1367"/>
                  </a:lnTo>
                  <a:lnTo>
                    <a:pt x="355" y="1352"/>
                  </a:lnTo>
                  <a:lnTo>
                    <a:pt x="350" y="1342"/>
                  </a:lnTo>
                  <a:lnTo>
                    <a:pt x="325" y="1327"/>
                  </a:lnTo>
                  <a:lnTo>
                    <a:pt x="305" y="1297"/>
                  </a:lnTo>
                  <a:lnTo>
                    <a:pt x="305" y="1272"/>
                  </a:lnTo>
                  <a:lnTo>
                    <a:pt x="300" y="1252"/>
                  </a:lnTo>
                  <a:lnTo>
                    <a:pt x="295" y="1232"/>
                  </a:lnTo>
                  <a:lnTo>
                    <a:pt x="285" y="1222"/>
                  </a:lnTo>
                  <a:lnTo>
                    <a:pt x="270" y="1197"/>
                  </a:lnTo>
                  <a:lnTo>
                    <a:pt x="260" y="1188"/>
                  </a:lnTo>
                  <a:lnTo>
                    <a:pt x="255" y="1173"/>
                  </a:lnTo>
                  <a:lnTo>
                    <a:pt x="235" y="1153"/>
                  </a:lnTo>
                  <a:lnTo>
                    <a:pt x="235" y="1128"/>
                  </a:lnTo>
                  <a:lnTo>
                    <a:pt x="250" y="1113"/>
                  </a:lnTo>
                  <a:lnTo>
                    <a:pt x="280" y="1088"/>
                  </a:lnTo>
                  <a:lnTo>
                    <a:pt x="275" y="1058"/>
                  </a:lnTo>
                  <a:lnTo>
                    <a:pt x="265" y="1038"/>
                  </a:lnTo>
                  <a:lnTo>
                    <a:pt x="250" y="1023"/>
                  </a:lnTo>
                  <a:lnTo>
                    <a:pt x="230" y="1013"/>
                  </a:lnTo>
                  <a:lnTo>
                    <a:pt x="185" y="998"/>
                  </a:lnTo>
                  <a:lnTo>
                    <a:pt x="170" y="993"/>
                  </a:lnTo>
                  <a:lnTo>
                    <a:pt x="150" y="983"/>
                  </a:lnTo>
                  <a:lnTo>
                    <a:pt x="145" y="948"/>
                  </a:lnTo>
                  <a:lnTo>
                    <a:pt x="135" y="938"/>
                  </a:lnTo>
                  <a:lnTo>
                    <a:pt x="135" y="923"/>
                  </a:lnTo>
                  <a:lnTo>
                    <a:pt x="140" y="913"/>
                  </a:lnTo>
                  <a:lnTo>
                    <a:pt x="160" y="888"/>
                  </a:lnTo>
                  <a:lnTo>
                    <a:pt x="185" y="873"/>
                  </a:lnTo>
                  <a:lnTo>
                    <a:pt x="215" y="863"/>
                  </a:lnTo>
                  <a:lnTo>
                    <a:pt x="255" y="813"/>
                  </a:lnTo>
                  <a:lnTo>
                    <a:pt x="250" y="758"/>
                  </a:lnTo>
                  <a:lnTo>
                    <a:pt x="240" y="709"/>
                  </a:lnTo>
                  <a:lnTo>
                    <a:pt x="220" y="664"/>
                  </a:lnTo>
                  <a:lnTo>
                    <a:pt x="210" y="649"/>
                  </a:lnTo>
                  <a:lnTo>
                    <a:pt x="195" y="629"/>
                  </a:lnTo>
                  <a:lnTo>
                    <a:pt x="140" y="629"/>
                  </a:lnTo>
                  <a:lnTo>
                    <a:pt x="120" y="654"/>
                  </a:lnTo>
                  <a:lnTo>
                    <a:pt x="100" y="659"/>
                  </a:lnTo>
                  <a:lnTo>
                    <a:pt x="85" y="644"/>
                  </a:lnTo>
                  <a:lnTo>
                    <a:pt x="75" y="629"/>
                  </a:lnTo>
                  <a:lnTo>
                    <a:pt x="60" y="594"/>
                  </a:lnTo>
                  <a:lnTo>
                    <a:pt x="50" y="539"/>
                  </a:lnTo>
                  <a:lnTo>
                    <a:pt x="0" y="504"/>
                  </a:lnTo>
                  <a:lnTo>
                    <a:pt x="5" y="484"/>
                  </a:lnTo>
                  <a:lnTo>
                    <a:pt x="15" y="464"/>
                  </a:lnTo>
                  <a:lnTo>
                    <a:pt x="25" y="449"/>
                  </a:lnTo>
                  <a:lnTo>
                    <a:pt x="40" y="429"/>
                  </a:lnTo>
                  <a:lnTo>
                    <a:pt x="75" y="399"/>
                  </a:lnTo>
                  <a:lnTo>
                    <a:pt x="105" y="369"/>
                  </a:lnTo>
                  <a:lnTo>
                    <a:pt x="115" y="319"/>
                  </a:lnTo>
                  <a:lnTo>
                    <a:pt x="115" y="269"/>
                  </a:lnTo>
                  <a:lnTo>
                    <a:pt x="110" y="180"/>
                  </a:lnTo>
                  <a:lnTo>
                    <a:pt x="120" y="175"/>
                  </a:lnTo>
                  <a:lnTo>
                    <a:pt x="145" y="185"/>
                  </a:lnTo>
                  <a:lnTo>
                    <a:pt x="150" y="205"/>
                  </a:lnTo>
                  <a:lnTo>
                    <a:pt x="165" y="239"/>
                  </a:lnTo>
                  <a:lnTo>
                    <a:pt x="180" y="259"/>
                  </a:lnTo>
                  <a:lnTo>
                    <a:pt x="190" y="274"/>
                  </a:lnTo>
                  <a:lnTo>
                    <a:pt x="205" y="289"/>
                  </a:lnTo>
                  <a:lnTo>
                    <a:pt x="225" y="299"/>
                  </a:lnTo>
                  <a:lnTo>
                    <a:pt x="275" y="299"/>
                  </a:lnTo>
                  <a:lnTo>
                    <a:pt x="295" y="259"/>
                  </a:lnTo>
                  <a:lnTo>
                    <a:pt x="305" y="230"/>
                  </a:lnTo>
                  <a:lnTo>
                    <a:pt x="315" y="200"/>
                  </a:lnTo>
                  <a:lnTo>
                    <a:pt x="330" y="165"/>
                  </a:lnTo>
                  <a:lnTo>
                    <a:pt x="335" y="135"/>
                  </a:lnTo>
                  <a:lnTo>
                    <a:pt x="240" y="45"/>
                  </a:lnTo>
                  <a:lnTo>
                    <a:pt x="245" y="25"/>
                  </a:lnTo>
                  <a:lnTo>
                    <a:pt x="255" y="15"/>
                  </a:lnTo>
                  <a:lnTo>
                    <a:pt x="265" y="10"/>
                  </a:lnTo>
                  <a:lnTo>
                    <a:pt x="280" y="0"/>
                  </a:lnTo>
                  <a:lnTo>
                    <a:pt x="295" y="0"/>
                  </a:lnTo>
                  <a:lnTo>
                    <a:pt x="320" y="30"/>
                  </a:lnTo>
                  <a:lnTo>
                    <a:pt x="350" y="60"/>
                  </a:lnTo>
                  <a:lnTo>
                    <a:pt x="375" y="100"/>
                  </a:lnTo>
                  <a:lnTo>
                    <a:pt x="400" y="150"/>
                  </a:lnTo>
                  <a:lnTo>
                    <a:pt x="440" y="200"/>
                  </a:lnTo>
                  <a:lnTo>
                    <a:pt x="619" y="235"/>
                  </a:lnTo>
                  <a:lnTo>
                    <a:pt x="659" y="264"/>
                  </a:lnTo>
                  <a:lnTo>
                    <a:pt x="679" y="314"/>
                  </a:lnTo>
                  <a:lnTo>
                    <a:pt x="699" y="374"/>
                  </a:lnTo>
                  <a:lnTo>
                    <a:pt x="714" y="404"/>
                  </a:lnTo>
                  <a:lnTo>
                    <a:pt x="734" y="434"/>
                  </a:lnTo>
                  <a:lnTo>
                    <a:pt x="754" y="459"/>
                  </a:lnTo>
                  <a:lnTo>
                    <a:pt x="784" y="484"/>
                  </a:lnTo>
                  <a:lnTo>
                    <a:pt x="794" y="504"/>
                  </a:lnTo>
                  <a:lnTo>
                    <a:pt x="839" y="499"/>
                  </a:lnTo>
                  <a:lnTo>
                    <a:pt x="869" y="494"/>
                  </a:lnTo>
                  <a:lnTo>
                    <a:pt x="894" y="484"/>
                  </a:lnTo>
                  <a:lnTo>
                    <a:pt x="899" y="454"/>
                  </a:lnTo>
                  <a:lnTo>
                    <a:pt x="899" y="449"/>
                  </a:lnTo>
                  <a:lnTo>
                    <a:pt x="904" y="449"/>
                  </a:lnTo>
                  <a:lnTo>
                    <a:pt x="914" y="449"/>
                  </a:lnTo>
                  <a:lnTo>
                    <a:pt x="949" y="449"/>
                  </a:lnTo>
                  <a:lnTo>
                    <a:pt x="969" y="484"/>
                  </a:lnTo>
                  <a:lnTo>
                    <a:pt x="979" y="514"/>
                  </a:lnTo>
                  <a:lnTo>
                    <a:pt x="984" y="549"/>
                  </a:lnTo>
                  <a:lnTo>
                    <a:pt x="954" y="559"/>
                  </a:lnTo>
                  <a:lnTo>
                    <a:pt x="924" y="564"/>
                  </a:lnTo>
                  <a:lnTo>
                    <a:pt x="869" y="564"/>
                  </a:lnTo>
                  <a:lnTo>
                    <a:pt x="844" y="624"/>
                  </a:lnTo>
                  <a:lnTo>
                    <a:pt x="834" y="684"/>
                  </a:lnTo>
                  <a:lnTo>
                    <a:pt x="824" y="699"/>
                  </a:lnTo>
                  <a:lnTo>
                    <a:pt x="814" y="709"/>
                  </a:lnTo>
                  <a:lnTo>
                    <a:pt x="814" y="728"/>
                  </a:lnTo>
                  <a:lnTo>
                    <a:pt x="814" y="753"/>
                  </a:lnTo>
                  <a:lnTo>
                    <a:pt x="919" y="853"/>
                  </a:lnTo>
                  <a:lnTo>
                    <a:pt x="929" y="858"/>
                  </a:lnTo>
                  <a:lnTo>
                    <a:pt x="949" y="863"/>
                  </a:lnTo>
                  <a:lnTo>
                    <a:pt x="969" y="873"/>
                  </a:lnTo>
                  <a:lnTo>
                    <a:pt x="974" y="883"/>
                  </a:lnTo>
                  <a:lnTo>
                    <a:pt x="979" y="898"/>
                  </a:lnTo>
                  <a:lnTo>
                    <a:pt x="1019" y="933"/>
                  </a:lnTo>
                  <a:lnTo>
                    <a:pt x="1139" y="943"/>
                  </a:lnTo>
                  <a:lnTo>
                    <a:pt x="1164" y="963"/>
                  </a:lnTo>
                  <a:lnTo>
                    <a:pt x="1164" y="1003"/>
                  </a:lnTo>
                  <a:lnTo>
                    <a:pt x="1144" y="1018"/>
                  </a:lnTo>
                  <a:lnTo>
                    <a:pt x="1124" y="1028"/>
                  </a:lnTo>
                  <a:lnTo>
                    <a:pt x="1084" y="1038"/>
                  </a:lnTo>
                  <a:lnTo>
                    <a:pt x="1064" y="1048"/>
                  </a:lnTo>
                  <a:lnTo>
                    <a:pt x="1054" y="1058"/>
                  </a:lnTo>
                  <a:lnTo>
                    <a:pt x="1044" y="1073"/>
                  </a:lnTo>
                  <a:lnTo>
                    <a:pt x="1039" y="1098"/>
                  </a:lnTo>
                  <a:lnTo>
                    <a:pt x="1049" y="1123"/>
                  </a:lnTo>
                  <a:lnTo>
                    <a:pt x="1049" y="1138"/>
                  </a:lnTo>
                  <a:lnTo>
                    <a:pt x="1049" y="1148"/>
                  </a:lnTo>
                  <a:lnTo>
                    <a:pt x="1019" y="1163"/>
                  </a:lnTo>
                  <a:lnTo>
                    <a:pt x="999" y="1178"/>
                  </a:lnTo>
                  <a:lnTo>
                    <a:pt x="999" y="1302"/>
                  </a:lnTo>
                  <a:lnTo>
                    <a:pt x="979" y="1327"/>
                  </a:lnTo>
                  <a:lnTo>
                    <a:pt x="959" y="1347"/>
                  </a:lnTo>
                  <a:lnTo>
                    <a:pt x="944" y="1362"/>
                  </a:lnTo>
                  <a:lnTo>
                    <a:pt x="919" y="1372"/>
                  </a:lnTo>
                  <a:lnTo>
                    <a:pt x="879" y="1387"/>
                  </a:lnTo>
                  <a:lnTo>
                    <a:pt x="824" y="1397"/>
                  </a:lnTo>
                  <a:lnTo>
                    <a:pt x="789" y="1412"/>
                  </a:lnTo>
                  <a:lnTo>
                    <a:pt x="754" y="1422"/>
                  </a:lnTo>
                  <a:lnTo>
                    <a:pt x="724" y="1422"/>
                  </a:lnTo>
                  <a:lnTo>
                    <a:pt x="694" y="1412"/>
                  </a:lnTo>
                  <a:lnTo>
                    <a:pt x="669" y="1387"/>
                  </a:lnTo>
                  <a:lnTo>
                    <a:pt x="649" y="1362"/>
                  </a:lnTo>
                  <a:lnTo>
                    <a:pt x="639" y="1337"/>
                  </a:lnTo>
                  <a:lnTo>
                    <a:pt x="624" y="1322"/>
                  </a:lnTo>
                  <a:lnTo>
                    <a:pt x="604" y="1322"/>
                  </a:lnTo>
                  <a:lnTo>
                    <a:pt x="594" y="1327"/>
                  </a:lnTo>
                  <a:lnTo>
                    <a:pt x="584" y="1352"/>
                  </a:lnTo>
                  <a:lnTo>
                    <a:pt x="565" y="1432"/>
                  </a:lnTo>
                  <a:lnTo>
                    <a:pt x="540" y="1432"/>
                  </a:lnTo>
                </a:path>
              </a:pathLst>
            </a:custGeom>
            <a:gradFill>
              <a:gsLst>
                <a:gs pos="0">
                  <a:srgbClr val="064774"/>
                </a:gs>
                <a:gs pos="93000">
                  <a:srgbClr val="021929"/>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grpSp>
      <p:grpSp>
        <p:nvGrpSpPr>
          <p:cNvPr id="45" name="组合 44"/>
          <p:cNvGrpSpPr/>
          <p:nvPr/>
        </p:nvGrpSpPr>
        <p:grpSpPr>
          <a:xfrm>
            <a:off x="7167435" y="939662"/>
            <a:ext cx="3697789" cy="1262855"/>
            <a:chOff x="6767410" y="1001726"/>
            <a:chExt cx="3697789" cy="1262855"/>
          </a:xfrm>
        </p:grpSpPr>
        <p:sp>
          <p:nvSpPr>
            <p:cNvPr id="43" name="矩形 42"/>
            <p:cNvSpPr/>
            <p:nvPr/>
          </p:nvSpPr>
          <p:spPr>
            <a:xfrm>
              <a:off x="6876876" y="1001726"/>
              <a:ext cx="2016000" cy="396000"/>
            </a:xfrm>
            <a:prstGeom prst="rect">
              <a:avLst/>
            </a:prstGeom>
            <a:solidFill>
              <a:srgbClr val="042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Segoe UI Semilight" panose="020B0402040204020203" pitchFamily="34" charset="0"/>
                  <a:cs typeface="Segoe UI Semilight" panose="020B0402040204020203" pitchFamily="34" charset="0"/>
                </a:rPr>
                <a:t>Region/State</a:t>
              </a:r>
              <a:endParaRPr lang="zh-CN" altLang="en-US" sz="2400" b="1" dirty="0">
                <a:solidFill>
                  <a:schemeClr val="bg1"/>
                </a:solidFill>
                <a:latin typeface="Segoe UI Semilight" panose="020B0402040204020203" pitchFamily="34" charset="0"/>
                <a:cs typeface="Segoe UI Semilight" panose="020B0402040204020203" pitchFamily="34" charset="0"/>
              </a:endParaRPr>
            </a:p>
          </p:txBody>
        </p:sp>
        <p:sp>
          <p:nvSpPr>
            <p:cNvPr id="44" name="文本框 43"/>
            <p:cNvSpPr txBox="1"/>
            <p:nvPr/>
          </p:nvSpPr>
          <p:spPr>
            <a:xfrm>
              <a:off x="6767410" y="1433584"/>
              <a:ext cx="3697789" cy="830997"/>
            </a:xfrm>
            <a:prstGeom prst="rect">
              <a:avLst/>
            </a:prstGeom>
            <a:noFill/>
          </p:spPr>
          <p:txBody>
            <a:bodyPr wrap="square" rtlCol="0">
              <a:spAutoFit/>
            </a:bodyPr>
            <a:lstStyle/>
            <a:p>
              <a:pP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You have to believe in yourself. </a:t>
              </a:r>
              <a:endParaRPr lang="zh-CN" altLang="en-US" sz="1600" dirty="0">
                <a:latin typeface="Segoe UI Semilight" panose="020B0402040204020203" pitchFamily="34" charset="0"/>
                <a:cs typeface="Segoe UI Semilight" panose="020B0402040204020203" pitchFamily="34" charset="0"/>
              </a:endParaRPr>
            </a:p>
          </p:txBody>
        </p:sp>
      </p:grpSp>
      <p:grpSp>
        <p:nvGrpSpPr>
          <p:cNvPr id="46" name="组合 45"/>
          <p:cNvGrpSpPr/>
          <p:nvPr/>
        </p:nvGrpSpPr>
        <p:grpSpPr>
          <a:xfrm>
            <a:off x="7167435" y="2934397"/>
            <a:ext cx="3697789" cy="1262855"/>
            <a:chOff x="6767410" y="1001726"/>
            <a:chExt cx="3697789" cy="1262855"/>
          </a:xfrm>
        </p:grpSpPr>
        <p:sp>
          <p:nvSpPr>
            <p:cNvPr id="47" name="矩形 46"/>
            <p:cNvSpPr/>
            <p:nvPr/>
          </p:nvSpPr>
          <p:spPr>
            <a:xfrm>
              <a:off x="6876876" y="1001726"/>
              <a:ext cx="2016000" cy="396000"/>
            </a:xfrm>
            <a:prstGeom prst="rect">
              <a:avLst/>
            </a:prstGeom>
            <a:solidFill>
              <a:srgbClr val="042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Segoe UI Semilight" panose="020B0402040204020203" pitchFamily="34" charset="0"/>
                  <a:cs typeface="Segoe UI Semilight" panose="020B0402040204020203" pitchFamily="34" charset="0"/>
                </a:rPr>
                <a:t>Region/State</a:t>
              </a:r>
              <a:endParaRPr lang="zh-CN" altLang="en-US" sz="2400" b="1" dirty="0">
                <a:solidFill>
                  <a:schemeClr val="bg1"/>
                </a:solidFill>
                <a:latin typeface="Segoe UI Semilight" panose="020B0402040204020203" pitchFamily="34" charset="0"/>
                <a:cs typeface="Segoe UI Semilight" panose="020B0402040204020203" pitchFamily="34" charset="0"/>
              </a:endParaRPr>
            </a:p>
          </p:txBody>
        </p:sp>
        <p:sp>
          <p:nvSpPr>
            <p:cNvPr id="48" name="文本框 47"/>
            <p:cNvSpPr txBox="1"/>
            <p:nvPr/>
          </p:nvSpPr>
          <p:spPr>
            <a:xfrm>
              <a:off x="6767410" y="1433584"/>
              <a:ext cx="3697789" cy="830997"/>
            </a:xfrm>
            <a:prstGeom prst="rect">
              <a:avLst/>
            </a:prstGeom>
            <a:noFill/>
          </p:spPr>
          <p:txBody>
            <a:bodyPr wrap="square" rtlCol="0">
              <a:spAutoFit/>
            </a:bodyPr>
            <a:lstStyle/>
            <a:p>
              <a:pP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You have to believe in yourself. </a:t>
              </a:r>
              <a:endParaRPr lang="zh-CN" altLang="en-US" sz="1600" dirty="0">
                <a:latin typeface="Segoe UI Semilight" panose="020B0402040204020203" pitchFamily="34" charset="0"/>
                <a:cs typeface="Segoe UI Semilight" panose="020B0402040204020203" pitchFamily="34" charset="0"/>
              </a:endParaRPr>
            </a:p>
          </p:txBody>
        </p:sp>
      </p:grpSp>
      <p:grpSp>
        <p:nvGrpSpPr>
          <p:cNvPr id="49" name="组合 48"/>
          <p:cNvGrpSpPr/>
          <p:nvPr/>
        </p:nvGrpSpPr>
        <p:grpSpPr>
          <a:xfrm>
            <a:off x="7167435" y="4911203"/>
            <a:ext cx="3697789" cy="1280784"/>
            <a:chOff x="6767410" y="983797"/>
            <a:chExt cx="3697789" cy="1280784"/>
          </a:xfrm>
        </p:grpSpPr>
        <p:sp>
          <p:nvSpPr>
            <p:cNvPr id="50" name="矩形 49"/>
            <p:cNvSpPr/>
            <p:nvPr/>
          </p:nvSpPr>
          <p:spPr>
            <a:xfrm>
              <a:off x="6876876" y="983797"/>
              <a:ext cx="2016000" cy="396000"/>
            </a:xfrm>
            <a:prstGeom prst="rect">
              <a:avLst/>
            </a:prstGeom>
            <a:solidFill>
              <a:srgbClr val="042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Segoe UI Semilight" panose="020B0402040204020203" pitchFamily="34" charset="0"/>
                  <a:cs typeface="Segoe UI Semilight" panose="020B0402040204020203" pitchFamily="34" charset="0"/>
                </a:rPr>
                <a:t>Region/State</a:t>
              </a:r>
              <a:endParaRPr lang="zh-CN" altLang="en-US" sz="2400" b="1" dirty="0">
                <a:solidFill>
                  <a:schemeClr val="bg1"/>
                </a:solidFill>
                <a:latin typeface="Segoe UI Semilight" panose="020B0402040204020203" pitchFamily="34" charset="0"/>
                <a:cs typeface="Segoe UI Semilight" panose="020B0402040204020203" pitchFamily="34" charset="0"/>
              </a:endParaRPr>
            </a:p>
          </p:txBody>
        </p:sp>
        <p:sp>
          <p:nvSpPr>
            <p:cNvPr id="51" name="文本框 50"/>
            <p:cNvSpPr txBox="1"/>
            <p:nvPr/>
          </p:nvSpPr>
          <p:spPr>
            <a:xfrm>
              <a:off x="6767410" y="1433584"/>
              <a:ext cx="3697789" cy="830997"/>
            </a:xfrm>
            <a:prstGeom prst="rect">
              <a:avLst/>
            </a:prstGeom>
            <a:noFill/>
          </p:spPr>
          <p:txBody>
            <a:bodyPr wrap="square" rtlCol="0">
              <a:spAutoFit/>
            </a:bodyPr>
            <a:lstStyle/>
            <a:p>
              <a:pP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You have to believe in yourself. </a:t>
              </a:r>
              <a:endParaRPr lang="zh-CN" altLang="en-US" sz="1600" dirty="0">
                <a:latin typeface="Segoe UI Semilight" panose="020B0402040204020203" pitchFamily="34" charset="0"/>
                <a:cs typeface="Segoe UI Semilight" panose="020B0402040204020203" pitchFamily="34" charset="0"/>
              </a:endParaRPr>
            </a:p>
          </p:txBody>
        </p:sp>
      </p:grpSp>
      <p:grpSp>
        <p:nvGrpSpPr>
          <p:cNvPr id="59" name="组合 58"/>
          <p:cNvGrpSpPr/>
          <p:nvPr/>
        </p:nvGrpSpPr>
        <p:grpSpPr>
          <a:xfrm>
            <a:off x="338220" y="2091680"/>
            <a:ext cx="4284000" cy="2683127"/>
            <a:chOff x="338220" y="2202516"/>
            <a:chExt cx="4284000" cy="2683127"/>
          </a:xfrm>
        </p:grpSpPr>
        <p:grpSp>
          <p:nvGrpSpPr>
            <p:cNvPr id="2" name="组合 1"/>
            <p:cNvGrpSpPr/>
            <p:nvPr/>
          </p:nvGrpSpPr>
          <p:grpSpPr>
            <a:xfrm>
              <a:off x="807562" y="2202516"/>
              <a:ext cx="3045395" cy="2491959"/>
              <a:chOff x="5640" y="644"/>
              <a:chExt cx="11514" cy="9511"/>
            </a:xfrm>
            <a:solidFill>
              <a:srgbClr val="032237"/>
            </a:solidFill>
            <a:effectLst/>
          </p:grpSpPr>
          <p:sp>
            <p:nvSpPr>
              <p:cNvPr id="3" name="Freeform 7"/>
              <p:cNvSpPr/>
              <p:nvPr/>
            </p:nvSpPr>
            <p:spPr bwMode="auto">
              <a:xfrm>
                <a:off x="12785" y="9645"/>
                <a:ext cx="611" cy="510"/>
              </a:xfrm>
              <a:custGeom>
                <a:avLst/>
                <a:gdLst>
                  <a:gd name="T0" fmla="*/ 220 w 664"/>
                  <a:gd name="T1" fmla="*/ 555 h 555"/>
                  <a:gd name="T2" fmla="*/ 155 w 664"/>
                  <a:gd name="T3" fmla="*/ 530 h 555"/>
                  <a:gd name="T4" fmla="*/ 100 w 664"/>
                  <a:gd name="T5" fmla="*/ 515 h 555"/>
                  <a:gd name="T6" fmla="*/ 50 w 664"/>
                  <a:gd name="T7" fmla="*/ 490 h 555"/>
                  <a:gd name="T8" fmla="*/ 30 w 664"/>
                  <a:gd name="T9" fmla="*/ 475 h 555"/>
                  <a:gd name="T10" fmla="*/ 15 w 664"/>
                  <a:gd name="T11" fmla="*/ 460 h 555"/>
                  <a:gd name="T12" fmla="*/ 5 w 664"/>
                  <a:gd name="T13" fmla="*/ 400 h 555"/>
                  <a:gd name="T14" fmla="*/ 0 w 664"/>
                  <a:gd name="T15" fmla="*/ 330 h 555"/>
                  <a:gd name="T16" fmla="*/ 5 w 664"/>
                  <a:gd name="T17" fmla="*/ 270 h 555"/>
                  <a:gd name="T18" fmla="*/ 10 w 664"/>
                  <a:gd name="T19" fmla="*/ 245 h 555"/>
                  <a:gd name="T20" fmla="*/ 20 w 664"/>
                  <a:gd name="T21" fmla="*/ 220 h 555"/>
                  <a:gd name="T22" fmla="*/ 65 w 664"/>
                  <a:gd name="T23" fmla="*/ 205 h 555"/>
                  <a:gd name="T24" fmla="*/ 90 w 664"/>
                  <a:gd name="T25" fmla="*/ 195 h 555"/>
                  <a:gd name="T26" fmla="*/ 110 w 664"/>
                  <a:gd name="T27" fmla="*/ 185 h 555"/>
                  <a:gd name="T28" fmla="*/ 115 w 664"/>
                  <a:gd name="T29" fmla="*/ 90 h 555"/>
                  <a:gd name="T30" fmla="*/ 130 w 664"/>
                  <a:gd name="T31" fmla="*/ 80 h 555"/>
                  <a:gd name="T32" fmla="*/ 140 w 664"/>
                  <a:gd name="T33" fmla="*/ 75 h 555"/>
                  <a:gd name="T34" fmla="*/ 165 w 664"/>
                  <a:gd name="T35" fmla="*/ 80 h 555"/>
                  <a:gd name="T36" fmla="*/ 190 w 664"/>
                  <a:gd name="T37" fmla="*/ 85 h 555"/>
                  <a:gd name="T38" fmla="*/ 210 w 664"/>
                  <a:gd name="T39" fmla="*/ 85 h 555"/>
                  <a:gd name="T40" fmla="*/ 225 w 664"/>
                  <a:gd name="T41" fmla="*/ 85 h 555"/>
                  <a:gd name="T42" fmla="*/ 354 w 664"/>
                  <a:gd name="T43" fmla="*/ 15 h 555"/>
                  <a:gd name="T44" fmla="*/ 584 w 664"/>
                  <a:gd name="T45" fmla="*/ 0 h 555"/>
                  <a:gd name="T46" fmla="*/ 604 w 664"/>
                  <a:gd name="T47" fmla="*/ 10 h 555"/>
                  <a:gd name="T48" fmla="*/ 624 w 664"/>
                  <a:gd name="T49" fmla="*/ 25 h 555"/>
                  <a:gd name="T50" fmla="*/ 644 w 664"/>
                  <a:gd name="T51" fmla="*/ 50 h 555"/>
                  <a:gd name="T52" fmla="*/ 664 w 664"/>
                  <a:gd name="T53" fmla="*/ 80 h 555"/>
                  <a:gd name="T54" fmla="*/ 664 w 664"/>
                  <a:gd name="T55" fmla="*/ 130 h 555"/>
                  <a:gd name="T56" fmla="*/ 654 w 664"/>
                  <a:gd name="T57" fmla="*/ 150 h 555"/>
                  <a:gd name="T58" fmla="*/ 644 w 664"/>
                  <a:gd name="T59" fmla="*/ 170 h 555"/>
                  <a:gd name="T60" fmla="*/ 589 w 664"/>
                  <a:gd name="T61" fmla="*/ 250 h 555"/>
                  <a:gd name="T62" fmla="*/ 564 w 664"/>
                  <a:gd name="T63" fmla="*/ 290 h 555"/>
                  <a:gd name="T64" fmla="*/ 544 w 664"/>
                  <a:gd name="T65" fmla="*/ 335 h 555"/>
                  <a:gd name="T66" fmla="*/ 529 w 664"/>
                  <a:gd name="T67" fmla="*/ 370 h 555"/>
                  <a:gd name="T68" fmla="*/ 519 w 664"/>
                  <a:gd name="T69" fmla="*/ 395 h 555"/>
                  <a:gd name="T70" fmla="*/ 504 w 664"/>
                  <a:gd name="T71" fmla="*/ 415 h 555"/>
                  <a:gd name="T72" fmla="*/ 444 w 664"/>
                  <a:gd name="T73" fmla="*/ 445 h 555"/>
                  <a:gd name="T74" fmla="*/ 389 w 664"/>
                  <a:gd name="T75" fmla="*/ 480 h 555"/>
                  <a:gd name="T76" fmla="*/ 290 w 664"/>
                  <a:gd name="T77" fmla="*/ 545 h 555"/>
                  <a:gd name="T78" fmla="*/ 220 w 664"/>
                  <a:gd name="T79" fmla="*/ 555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64" h="555">
                    <a:moveTo>
                      <a:pt x="220" y="555"/>
                    </a:moveTo>
                    <a:lnTo>
                      <a:pt x="155" y="530"/>
                    </a:lnTo>
                    <a:lnTo>
                      <a:pt x="100" y="515"/>
                    </a:lnTo>
                    <a:lnTo>
                      <a:pt x="50" y="490"/>
                    </a:lnTo>
                    <a:lnTo>
                      <a:pt x="30" y="475"/>
                    </a:lnTo>
                    <a:lnTo>
                      <a:pt x="15" y="460"/>
                    </a:lnTo>
                    <a:lnTo>
                      <a:pt x="5" y="400"/>
                    </a:lnTo>
                    <a:lnTo>
                      <a:pt x="0" y="330"/>
                    </a:lnTo>
                    <a:lnTo>
                      <a:pt x="5" y="270"/>
                    </a:lnTo>
                    <a:lnTo>
                      <a:pt x="10" y="245"/>
                    </a:lnTo>
                    <a:lnTo>
                      <a:pt x="20" y="220"/>
                    </a:lnTo>
                    <a:lnTo>
                      <a:pt x="65" y="205"/>
                    </a:lnTo>
                    <a:lnTo>
                      <a:pt x="90" y="195"/>
                    </a:lnTo>
                    <a:lnTo>
                      <a:pt x="110" y="185"/>
                    </a:lnTo>
                    <a:lnTo>
                      <a:pt x="115" y="90"/>
                    </a:lnTo>
                    <a:lnTo>
                      <a:pt x="130" y="80"/>
                    </a:lnTo>
                    <a:lnTo>
                      <a:pt x="140" y="75"/>
                    </a:lnTo>
                    <a:lnTo>
                      <a:pt x="165" y="80"/>
                    </a:lnTo>
                    <a:lnTo>
                      <a:pt x="190" y="85"/>
                    </a:lnTo>
                    <a:lnTo>
                      <a:pt x="210" y="85"/>
                    </a:lnTo>
                    <a:lnTo>
                      <a:pt x="225" y="85"/>
                    </a:lnTo>
                    <a:lnTo>
                      <a:pt x="354" y="15"/>
                    </a:lnTo>
                    <a:lnTo>
                      <a:pt x="584" y="0"/>
                    </a:lnTo>
                    <a:lnTo>
                      <a:pt x="604" y="10"/>
                    </a:lnTo>
                    <a:lnTo>
                      <a:pt x="624" y="25"/>
                    </a:lnTo>
                    <a:lnTo>
                      <a:pt x="644" y="50"/>
                    </a:lnTo>
                    <a:lnTo>
                      <a:pt x="664" y="80"/>
                    </a:lnTo>
                    <a:lnTo>
                      <a:pt x="664" y="130"/>
                    </a:lnTo>
                    <a:lnTo>
                      <a:pt x="654" y="150"/>
                    </a:lnTo>
                    <a:lnTo>
                      <a:pt x="644" y="170"/>
                    </a:lnTo>
                    <a:lnTo>
                      <a:pt x="589" y="250"/>
                    </a:lnTo>
                    <a:lnTo>
                      <a:pt x="564" y="290"/>
                    </a:lnTo>
                    <a:lnTo>
                      <a:pt x="544" y="335"/>
                    </a:lnTo>
                    <a:lnTo>
                      <a:pt x="529" y="370"/>
                    </a:lnTo>
                    <a:lnTo>
                      <a:pt x="519" y="395"/>
                    </a:lnTo>
                    <a:lnTo>
                      <a:pt x="504" y="415"/>
                    </a:lnTo>
                    <a:lnTo>
                      <a:pt x="444" y="445"/>
                    </a:lnTo>
                    <a:lnTo>
                      <a:pt x="389" y="480"/>
                    </a:lnTo>
                    <a:lnTo>
                      <a:pt x="290" y="545"/>
                    </a:lnTo>
                    <a:lnTo>
                      <a:pt x="220" y="555"/>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4" name="Freeform 8"/>
              <p:cNvSpPr/>
              <p:nvPr/>
            </p:nvSpPr>
            <p:spPr bwMode="auto">
              <a:xfrm>
                <a:off x="12813" y="9668"/>
                <a:ext cx="561" cy="464"/>
              </a:xfrm>
              <a:custGeom>
                <a:avLst/>
                <a:gdLst>
                  <a:gd name="T0" fmla="*/ 205 w 609"/>
                  <a:gd name="T1" fmla="*/ 505 h 505"/>
                  <a:gd name="T2" fmla="*/ 55 w 609"/>
                  <a:gd name="T3" fmla="*/ 455 h 505"/>
                  <a:gd name="T4" fmla="*/ 30 w 609"/>
                  <a:gd name="T5" fmla="*/ 435 h 505"/>
                  <a:gd name="T6" fmla="*/ 15 w 609"/>
                  <a:gd name="T7" fmla="*/ 415 h 505"/>
                  <a:gd name="T8" fmla="*/ 0 w 609"/>
                  <a:gd name="T9" fmla="*/ 395 h 505"/>
                  <a:gd name="T10" fmla="*/ 0 w 609"/>
                  <a:gd name="T11" fmla="*/ 375 h 505"/>
                  <a:gd name="T12" fmla="*/ 0 w 609"/>
                  <a:gd name="T13" fmla="*/ 330 h 505"/>
                  <a:gd name="T14" fmla="*/ 0 w 609"/>
                  <a:gd name="T15" fmla="*/ 285 h 505"/>
                  <a:gd name="T16" fmla="*/ 5 w 609"/>
                  <a:gd name="T17" fmla="*/ 235 h 505"/>
                  <a:gd name="T18" fmla="*/ 10 w 609"/>
                  <a:gd name="T19" fmla="*/ 225 h 505"/>
                  <a:gd name="T20" fmla="*/ 15 w 609"/>
                  <a:gd name="T21" fmla="*/ 215 h 505"/>
                  <a:gd name="T22" fmla="*/ 20 w 609"/>
                  <a:gd name="T23" fmla="*/ 210 h 505"/>
                  <a:gd name="T24" fmla="*/ 35 w 609"/>
                  <a:gd name="T25" fmla="*/ 205 h 505"/>
                  <a:gd name="T26" fmla="*/ 75 w 609"/>
                  <a:gd name="T27" fmla="*/ 195 h 505"/>
                  <a:gd name="T28" fmla="*/ 105 w 609"/>
                  <a:gd name="T29" fmla="*/ 170 h 505"/>
                  <a:gd name="T30" fmla="*/ 110 w 609"/>
                  <a:gd name="T31" fmla="*/ 80 h 505"/>
                  <a:gd name="T32" fmla="*/ 120 w 609"/>
                  <a:gd name="T33" fmla="*/ 75 h 505"/>
                  <a:gd name="T34" fmla="*/ 160 w 609"/>
                  <a:gd name="T35" fmla="*/ 85 h 505"/>
                  <a:gd name="T36" fmla="*/ 185 w 609"/>
                  <a:gd name="T37" fmla="*/ 85 h 505"/>
                  <a:gd name="T38" fmla="*/ 210 w 609"/>
                  <a:gd name="T39" fmla="*/ 85 h 505"/>
                  <a:gd name="T40" fmla="*/ 334 w 609"/>
                  <a:gd name="T41" fmla="*/ 15 h 505"/>
                  <a:gd name="T42" fmla="*/ 544 w 609"/>
                  <a:gd name="T43" fmla="*/ 0 h 505"/>
                  <a:gd name="T44" fmla="*/ 559 w 609"/>
                  <a:gd name="T45" fmla="*/ 10 h 505"/>
                  <a:gd name="T46" fmla="*/ 584 w 609"/>
                  <a:gd name="T47" fmla="*/ 30 h 505"/>
                  <a:gd name="T48" fmla="*/ 594 w 609"/>
                  <a:gd name="T49" fmla="*/ 40 h 505"/>
                  <a:gd name="T50" fmla="*/ 599 w 609"/>
                  <a:gd name="T51" fmla="*/ 55 h 505"/>
                  <a:gd name="T52" fmla="*/ 609 w 609"/>
                  <a:gd name="T53" fmla="*/ 70 h 505"/>
                  <a:gd name="T54" fmla="*/ 609 w 609"/>
                  <a:gd name="T55" fmla="*/ 90 h 505"/>
                  <a:gd name="T56" fmla="*/ 579 w 609"/>
                  <a:gd name="T57" fmla="*/ 140 h 505"/>
                  <a:gd name="T58" fmla="*/ 559 w 609"/>
                  <a:gd name="T59" fmla="*/ 165 h 505"/>
                  <a:gd name="T60" fmla="*/ 539 w 609"/>
                  <a:gd name="T61" fmla="*/ 185 h 505"/>
                  <a:gd name="T62" fmla="*/ 524 w 609"/>
                  <a:gd name="T63" fmla="*/ 225 h 505"/>
                  <a:gd name="T64" fmla="*/ 504 w 609"/>
                  <a:gd name="T65" fmla="*/ 265 h 505"/>
                  <a:gd name="T66" fmla="*/ 484 w 609"/>
                  <a:gd name="T67" fmla="*/ 305 h 505"/>
                  <a:gd name="T68" fmla="*/ 469 w 609"/>
                  <a:gd name="T69" fmla="*/ 355 h 505"/>
                  <a:gd name="T70" fmla="*/ 245 w 609"/>
                  <a:gd name="T71" fmla="*/ 495 h 505"/>
                  <a:gd name="T72" fmla="*/ 225 w 609"/>
                  <a:gd name="T73" fmla="*/ 500 h 505"/>
                  <a:gd name="T74" fmla="*/ 205 w 609"/>
                  <a:gd name="T75" fmla="*/ 505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9" h="505">
                    <a:moveTo>
                      <a:pt x="205" y="505"/>
                    </a:moveTo>
                    <a:lnTo>
                      <a:pt x="55" y="455"/>
                    </a:lnTo>
                    <a:lnTo>
                      <a:pt x="30" y="435"/>
                    </a:lnTo>
                    <a:lnTo>
                      <a:pt x="15" y="415"/>
                    </a:lnTo>
                    <a:lnTo>
                      <a:pt x="0" y="395"/>
                    </a:lnTo>
                    <a:lnTo>
                      <a:pt x="0" y="375"/>
                    </a:lnTo>
                    <a:lnTo>
                      <a:pt x="0" y="330"/>
                    </a:lnTo>
                    <a:lnTo>
                      <a:pt x="0" y="285"/>
                    </a:lnTo>
                    <a:lnTo>
                      <a:pt x="5" y="235"/>
                    </a:lnTo>
                    <a:lnTo>
                      <a:pt x="10" y="225"/>
                    </a:lnTo>
                    <a:lnTo>
                      <a:pt x="15" y="215"/>
                    </a:lnTo>
                    <a:lnTo>
                      <a:pt x="20" y="210"/>
                    </a:lnTo>
                    <a:lnTo>
                      <a:pt x="35" y="205"/>
                    </a:lnTo>
                    <a:lnTo>
                      <a:pt x="75" y="195"/>
                    </a:lnTo>
                    <a:lnTo>
                      <a:pt x="105" y="170"/>
                    </a:lnTo>
                    <a:lnTo>
                      <a:pt x="110" y="80"/>
                    </a:lnTo>
                    <a:lnTo>
                      <a:pt x="120" y="75"/>
                    </a:lnTo>
                    <a:lnTo>
                      <a:pt x="160" y="85"/>
                    </a:lnTo>
                    <a:lnTo>
                      <a:pt x="185" y="85"/>
                    </a:lnTo>
                    <a:lnTo>
                      <a:pt x="210" y="85"/>
                    </a:lnTo>
                    <a:lnTo>
                      <a:pt x="334" y="15"/>
                    </a:lnTo>
                    <a:lnTo>
                      <a:pt x="544" y="0"/>
                    </a:lnTo>
                    <a:lnTo>
                      <a:pt x="559" y="10"/>
                    </a:lnTo>
                    <a:lnTo>
                      <a:pt x="584" y="30"/>
                    </a:lnTo>
                    <a:lnTo>
                      <a:pt x="594" y="40"/>
                    </a:lnTo>
                    <a:lnTo>
                      <a:pt x="599" y="55"/>
                    </a:lnTo>
                    <a:lnTo>
                      <a:pt x="609" y="70"/>
                    </a:lnTo>
                    <a:lnTo>
                      <a:pt x="609" y="90"/>
                    </a:lnTo>
                    <a:lnTo>
                      <a:pt x="579" y="140"/>
                    </a:lnTo>
                    <a:lnTo>
                      <a:pt x="559" y="165"/>
                    </a:lnTo>
                    <a:lnTo>
                      <a:pt x="539" y="185"/>
                    </a:lnTo>
                    <a:lnTo>
                      <a:pt x="524" y="225"/>
                    </a:lnTo>
                    <a:lnTo>
                      <a:pt x="504" y="265"/>
                    </a:lnTo>
                    <a:lnTo>
                      <a:pt x="484" y="305"/>
                    </a:lnTo>
                    <a:lnTo>
                      <a:pt x="469" y="355"/>
                    </a:lnTo>
                    <a:lnTo>
                      <a:pt x="245" y="495"/>
                    </a:lnTo>
                    <a:lnTo>
                      <a:pt x="225" y="500"/>
                    </a:lnTo>
                    <a:lnTo>
                      <a:pt x="205" y="505"/>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5" name="Freeform 9"/>
              <p:cNvSpPr/>
              <p:nvPr/>
            </p:nvSpPr>
            <p:spPr bwMode="auto">
              <a:xfrm>
                <a:off x="5640" y="644"/>
                <a:ext cx="11515" cy="8969"/>
              </a:xfrm>
              <a:custGeom>
                <a:avLst/>
                <a:gdLst>
                  <a:gd name="T0" fmla="*/ 7835 w 12544"/>
                  <a:gd name="T1" fmla="*/ 9381 h 9770"/>
                  <a:gd name="T2" fmla="*/ 7311 w 12544"/>
                  <a:gd name="T3" fmla="*/ 9311 h 9770"/>
                  <a:gd name="T4" fmla="*/ 6791 w 12544"/>
                  <a:gd name="T5" fmla="*/ 9016 h 9770"/>
                  <a:gd name="T6" fmla="*/ 6042 w 12544"/>
                  <a:gd name="T7" fmla="*/ 9161 h 9770"/>
                  <a:gd name="T8" fmla="*/ 5748 w 12544"/>
                  <a:gd name="T9" fmla="*/ 9321 h 9770"/>
                  <a:gd name="T10" fmla="*/ 5228 w 12544"/>
                  <a:gd name="T11" fmla="*/ 8911 h 9770"/>
                  <a:gd name="T12" fmla="*/ 4974 w 12544"/>
                  <a:gd name="T13" fmla="*/ 8292 h 9770"/>
                  <a:gd name="T14" fmla="*/ 5113 w 12544"/>
                  <a:gd name="T15" fmla="*/ 7573 h 9770"/>
                  <a:gd name="T16" fmla="*/ 4649 w 12544"/>
                  <a:gd name="T17" fmla="*/ 7409 h 9770"/>
                  <a:gd name="T18" fmla="*/ 3930 w 12544"/>
                  <a:gd name="T19" fmla="*/ 7718 h 9770"/>
                  <a:gd name="T20" fmla="*/ 3056 w 12544"/>
                  <a:gd name="T21" fmla="*/ 7224 h 9770"/>
                  <a:gd name="T22" fmla="*/ 2557 w 12544"/>
                  <a:gd name="T23" fmla="*/ 7254 h 9770"/>
                  <a:gd name="T24" fmla="*/ 1838 w 12544"/>
                  <a:gd name="T25" fmla="*/ 6914 h 9770"/>
                  <a:gd name="T26" fmla="*/ 1084 w 12544"/>
                  <a:gd name="T27" fmla="*/ 6315 h 9770"/>
                  <a:gd name="T28" fmla="*/ 534 w 12544"/>
                  <a:gd name="T29" fmla="*/ 5452 h 9770"/>
                  <a:gd name="T30" fmla="*/ 704 w 12544"/>
                  <a:gd name="T31" fmla="*/ 4992 h 9770"/>
                  <a:gd name="T32" fmla="*/ 574 w 12544"/>
                  <a:gd name="T33" fmla="*/ 4533 h 9770"/>
                  <a:gd name="T34" fmla="*/ 195 w 12544"/>
                  <a:gd name="T35" fmla="*/ 3999 h 9770"/>
                  <a:gd name="T36" fmla="*/ 50 w 12544"/>
                  <a:gd name="T37" fmla="*/ 3470 h 9770"/>
                  <a:gd name="T38" fmla="*/ 220 w 12544"/>
                  <a:gd name="T39" fmla="*/ 3005 h 9770"/>
                  <a:gd name="T40" fmla="*/ 804 w 12544"/>
                  <a:gd name="T41" fmla="*/ 2995 h 9770"/>
                  <a:gd name="T42" fmla="*/ 1593 w 12544"/>
                  <a:gd name="T43" fmla="*/ 2741 h 9770"/>
                  <a:gd name="T44" fmla="*/ 2157 w 12544"/>
                  <a:gd name="T45" fmla="*/ 2017 h 9770"/>
                  <a:gd name="T46" fmla="*/ 2742 w 12544"/>
                  <a:gd name="T47" fmla="*/ 1628 h 9770"/>
                  <a:gd name="T48" fmla="*/ 3186 w 12544"/>
                  <a:gd name="T49" fmla="*/ 1333 h 9770"/>
                  <a:gd name="T50" fmla="*/ 4020 w 12544"/>
                  <a:gd name="T51" fmla="*/ 1792 h 9770"/>
                  <a:gd name="T52" fmla="*/ 4724 w 12544"/>
                  <a:gd name="T53" fmla="*/ 2696 h 9770"/>
                  <a:gd name="T54" fmla="*/ 6037 w 12544"/>
                  <a:gd name="T55" fmla="*/ 3310 h 9770"/>
                  <a:gd name="T56" fmla="*/ 7106 w 12544"/>
                  <a:gd name="T57" fmla="*/ 3485 h 9770"/>
                  <a:gd name="T58" fmla="*/ 8030 w 12544"/>
                  <a:gd name="T59" fmla="*/ 3155 h 9770"/>
                  <a:gd name="T60" fmla="*/ 8244 w 12544"/>
                  <a:gd name="T61" fmla="*/ 2566 h 9770"/>
                  <a:gd name="T62" fmla="*/ 8974 w 12544"/>
                  <a:gd name="T63" fmla="*/ 2371 h 9770"/>
                  <a:gd name="T64" fmla="*/ 9718 w 12544"/>
                  <a:gd name="T65" fmla="*/ 1882 h 9770"/>
                  <a:gd name="T66" fmla="*/ 9018 w 12544"/>
                  <a:gd name="T67" fmla="*/ 1757 h 9770"/>
                  <a:gd name="T68" fmla="*/ 8984 w 12544"/>
                  <a:gd name="T69" fmla="*/ 1188 h 9770"/>
                  <a:gd name="T70" fmla="*/ 9583 w 12544"/>
                  <a:gd name="T71" fmla="*/ 524 h 9770"/>
                  <a:gd name="T72" fmla="*/ 9967 w 12544"/>
                  <a:gd name="T73" fmla="*/ 0 h 9770"/>
                  <a:gd name="T74" fmla="*/ 10886 w 12544"/>
                  <a:gd name="T75" fmla="*/ 614 h 9770"/>
                  <a:gd name="T76" fmla="*/ 11356 w 12544"/>
                  <a:gd name="T77" fmla="*/ 894 h 9770"/>
                  <a:gd name="T78" fmla="*/ 12169 w 12544"/>
                  <a:gd name="T79" fmla="*/ 1028 h 9770"/>
                  <a:gd name="T80" fmla="*/ 12489 w 12544"/>
                  <a:gd name="T81" fmla="*/ 1433 h 9770"/>
                  <a:gd name="T82" fmla="*/ 12130 w 12544"/>
                  <a:gd name="T83" fmla="*/ 2087 h 9770"/>
                  <a:gd name="T84" fmla="*/ 12135 w 12544"/>
                  <a:gd name="T85" fmla="*/ 2786 h 9770"/>
                  <a:gd name="T86" fmla="*/ 11745 w 12544"/>
                  <a:gd name="T87" fmla="*/ 3030 h 9770"/>
                  <a:gd name="T88" fmla="*/ 11346 w 12544"/>
                  <a:gd name="T89" fmla="*/ 3405 h 9770"/>
                  <a:gd name="T90" fmla="*/ 10596 w 12544"/>
                  <a:gd name="T91" fmla="*/ 4164 h 9770"/>
                  <a:gd name="T92" fmla="*/ 10547 w 12544"/>
                  <a:gd name="T93" fmla="*/ 3749 h 9770"/>
                  <a:gd name="T94" fmla="*/ 9753 w 12544"/>
                  <a:gd name="T95" fmla="*/ 4179 h 9770"/>
                  <a:gd name="T96" fmla="*/ 9907 w 12544"/>
                  <a:gd name="T97" fmla="*/ 4458 h 9770"/>
                  <a:gd name="T98" fmla="*/ 10811 w 12544"/>
                  <a:gd name="T99" fmla="*/ 4553 h 9770"/>
                  <a:gd name="T100" fmla="*/ 10262 w 12544"/>
                  <a:gd name="T101" fmla="*/ 5097 h 9770"/>
                  <a:gd name="T102" fmla="*/ 10656 w 12544"/>
                  <a:gd name="T103" fmla="*/ 5936 h 9770"/>
                  <a:gd name="T104" fmla="*/ 10901 w 12544"/>
                  <a:gd name="T105" fmla="*/ 6445 h 9770"/>
                  <a:gd name="T106" fmla="*/ 11056 w 12544"/>
                  <a:gd name="T107" fmla="*/ 6675 h 9770"/>
                  <a:gd name="T108" fmla="*/ 10976 w 12544"/>
                  <a:gd name="T109" fmla="*/ 7104 h 9770"/>
                  <a:gd name="T110" fmla="*/ 10611 w 12544"/>
                  <a:gd name="T111" fmla="*/ 7718 h 9770"/>
                  <a:gd name="T112" fmla="*/ 10532 w 12544"/>
                  <a:gd name="T113" fmla="*/ 8113 h 9770"/>
                  <a:gd name="T114" fmla="*/ 10142 w 12544"/>
                  <a:gd name="T115" fmla="*/ 8597 h 9770"/>
                  <a:gd name="T116" fmla="*/ 9493 w 12544"/>
                  <a:gd name="T117" fmla="*/ 9026 h 9770"/>
                  <a:gd name="T118" fmla="*/ 9063 w 12544"/>
                  <a:gd name="T119" fmla="*/ 9131 h 9770"/>
                  <a:gd name="T120" fmla="*/ 8514 w 12544"/>
                  <a:gd name="T121" fmla="*/ 9381 h 9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44" h="9770">
                    <a:moveTo>
                      <a:pt x="8170" y="9770"/>
                    </a:moveTo>
                    <a:lnTo>
                      <a:pt x="8135" y="9735"/>
                    </a:lnTo>
                    <a:lnTo>
                      <a:pt x="8115" y="9705"/>
                    </a:lnTo>
                    <a:lnTo>
                      <a:pt x="8105" y="9680"/>
                    </a:lnTo>
                    <a:lnTo>
                      <a:pt x="8095" y="9650"/>
                    </a:lnTo>
                    <a:lnTo>
                      <a:pt x="8030" y="9555"/>
                    </a:lnTo>
                    <a:lnTo>
                      <a:pt x="8030" y="9510"/>
                    </a:lnTo>
                    <a:lnTo>
                      <a:pt x="8030" y="9475"/>
                    </a:lnTo>
                    <a:lnTo>
                      <a:pt x="8035" y="9460"/>
                    </a:lnTo>
                    <a:lnTo>
                      <a:pt x="8045" y="9445"/>
                    </a:lnTo>
                    <a:lnTo>
                      <a:pt x="8055" y="9436"/>
                    </a:lnTo>
                    <a:lnTo>
                      <a:pt x="8075" y="9426"/>
                    </a:lnTo>
                    <a:lnTo>
                      <a:pt x="8080" y="9411"/>
                    </a:lnTo>
                    <a:lnTo>
                      <a:pt x="8055" y="9411"/>
                    </a:lnTo>
                    <a:lnTo>
                      <a:pt x="8035" y="9416"/>
                    </a:lnTo>
                    <a:lnTo>
                      <a:pt x="8010" y="9426"/>
                    </a:lnTo>
                    <a:lnTo>
                      <a:pt x="7985" y="9441"/>
                    </a:lnTo>
                    <a:lnTo>
                      <a:pt x="7960" y="9460"/>
                    </a:lnTo>
                    <a:lnTo>
                      <a:pt x="7880" y="9460"/>
                    </a:lnTo>
                    <a:lnTo>
                      <a:pt x="7870" y="9396"/>
                    </a:lnTo>
                    <a:lnTo>
                      <a:pt x="7835" y="9381"/>
                    </a:lnTo>
                    <a:lnTo>
                      <a:pt x="7820" y="9366"/>
                    </a:lnTo>
                    <a:lnTo>
                      <a:pt x="7815" y="9351"/>
                    </a:lnTo>
                    <a:lnTo>
                      <a:pt x="7805" y="9336"/>
                    </a:lnTo>
                    <a:lnTo>
                      <a:pt x="7795" y="9341"/>
                    </a:lnTo>
                    <a:lnTo>
                      <a:pt x="7790" y="9346"/>
                    </a:lnTo>
                    <a:lnTo>
                      <a:pt x="7785" y="9361"/>
                    </a:lnTo>
                    <a:lnTo>
                      <a:pt x="7780" y="9386"/>
                    </a:lnTo>
                    <a:lnTo>
                      <a:pt x="7775" y="9411"/>
                    </a:lnTo>
                    <a:lnTo>
                      <a:pt x="7745" y="9411"/>
                    </a:lnTo>
                    <a:lnTo>
                      <a:pt x="7740" y="9406"/>
                    </a:lnTo>
                    <a:lnTo>
                      <a:pt x="7725" y="9401"/>
                    </a:lnTo>
                    <a:lnTo>
                      <a:pt x="7705" y="9406"/>
                    </a:lnTo>
                    <a:lnTo>
                      <a:pt x="7680" y="9411"/>
                    </a:lnTo>
                    <a:lnTo>
                      <a:pt x="7665" y="9421"/>
                    </a:lnTo>
                    <a:lnTo>
                      <a:pt x="7590" y="9416"/>
                    </a:lnTo>
                    <a:lnTo>
                      <a:pt x="7520" y="9406"/>
                    </a:lnTo>
                    <a:lnTo>
                      <a:pt x="7455" y="9396"/>
                    </a:lnTo>
                    <a:lnTo>
                      <a:pt x="7396" y="9391"/>
                    </a:lnTo>
                    <a:lnTo>
                      <a:pt x="7371" y="9376"/>
                    </a:lnTo>
                    <a:lnTo>
                      <a:pt x="7351" y="9356"/>
                    </a:lnTo>
                    <a:lnTo>
                      <a:pt x="7311" y="9311"/>
                    </a:lnTo>
                    <a:lnTo>
                      <a:pt x="7251" y="9226"/>
                    </a:lnTo>
                    <a:lnTo>
                      <a:pt x="7251" y="9171"/>
                    </a:lnTo>
                    <a:lnTo>
                      <a:pt x="7276" y="9121"/>
                    </a:lnTo>
                    <a:lnTo>
                      <a:pt x="7286" y="9096"/>
                    </a:lnTo>
                    <a:lnTo>
                      <a:pt x="7291" y="9071"/>
                    </a:lnTo>
                    <a:lnTo>
                      <a:pt x="7236" y="9036"/>
                    </a:lnTo>
                    <a:lnTo>
                      <a:pt x="7161" y="9031"/>
                    </a:lnTo>
                    <a:lnTo>
                      <a:pt x="7076" y="9021"/>
                    </a:lnTo>
                    <a:lnTo>
                      <a:pt x="7036" y="9011"/>
                    </a:lnTo>
                    <a:lnTo>
                      <a:pt x="7001" y="8996"/>
                    </a:lnTo>
                    <a:lnTo>
                      <a:pt x="6971" y="8981"/>
                    </a:lnTo>
                    <a:lnTo>
                      <a:pt x="6956" y="8961"/>
                    </a:lnTo>
                    <a:lnTo>
                      <a:pt x="6941" y="8921"/>
                    </a:lnTo>
                    <a:lnTo>
                      <a:pt x="6926" y="8916"/>
                    </a:lnTo>
                    <a:lnTo>
                      <a:pt x="6901" y="8921"/>
                    </a:lnTo>
                    <a:lnTo>
                      <a:pt x="6881" y="8926"/>
                    </a:lnTo>
                    <a:lnTo>
                      <a:pt x="6861" y="8936"/>
                    </a:lnTo>
                    <a:lnTo>
                      <a:pt x="6841" y="8946"/>
                    </a:lnTo>
                    <a:lnTo>
                      <a:pt x="6826" y="8961"/>
                    </a:lnTo>
                    <a:lnTo>
                      <a:pt x="6811" y="8981"/>
                    </a:lnTo>
                    <a:lnTo>
                      <a:pt x="6791" y="9016"/>
                    </a:lnTo>
                    <a:lnTo>
                      <a:pt x="6761" y="9041"/>
                    </a:lnTo>
                    <a:lnTo>
                      <a:pt x="6736" y="9066"/>
                    </a:lnTo>
                    <a:lnTo>
                      <a:pt x="6642" y="9066"/>
                    </a:lnTo>
                    <a:lnTo>
                      <a:pt x="6632" y="9086"/>
                    </a:lnTo>
                    <a:lnTo>
                      <a:pt x="6607" y="9111"/>
                    </a:lnTo>
                    <a:lnTo>
                      <a:pt x="6567" y="9146"/>
                    </a:lnTo>
                    <a:lnTo>
                      <a:pt x="6507" y="9151"/>
                    </a:lnTo>
                    <a:lnTo>
                      <a:pt x="6467" y="9106"/>
                    </a:lnTo>
                    <a:lnTo>
                      <a:pt x="6457" y="9091"/>
                    </a:lnTo>
                    <a:lnTo>
                      <a:pt x="6442" y="9091"/>
                    </a:lnTo>
                    <a:lnTo>
                      <a:pt x="6427" y="9091"/>
                    </a:lnTo>
                    <a:lnTo>
                      <a:pt x="6407" y="9101"/>
                    </a:lnTo>
                    <a:lnTo>
                      <a:pt x="6367" y="9121"/>
                    </a:lnTo>
                    <a:lnTo>
                      <a:pt x="6342" y="9136"/>
                    </a:lnTo>
                    <a:lnTo>
                      <a:pt x="6282" y="9131"/>
                    </a:lnTo>
                    <a:lnTo>
                      <a:pt x="6252" y="9106"/>
                    </a:lnTo>
                    <a:lnTo>
                      <a:pt x="6227" y="9086"/>
                    </a:lnTo>
                    <a:lnTo>
                      <a:pt x="6202" y="9076"/>
                    </a:lnTo>
                    <a:lnTo>
                      <a:pt x="6177" y="9076"/>
                    </a:lnTo>
                    <a:lnTo>
                      <a:pt x="6107" y="9156"/>
                    </a:lnTo>
                    <a:lnTo>
                      <a:pt x="6042" y="9161"/>
                    </a:lnTo>
                    <a:lnTo>
                      <a:pt x="6002" y="9136"/>
                    </a:lnTo>
                    <a:lnTo>
                      <a:pt x="5987" y="9126"/>
                    </a:lnTo>
                    <a:lnTo>
                      <a:pt x="5972" y="9126"/>
                    </a:lnTo>
                    <a:lnTo>
                      <a:pt x="5952" y="9146"/>
                    </a:lnTo>
                    <a:lnTo>
                      <a:pt x="5947" y="9156"/>
                    </a:lnTo>
                    <a:lnTo>
                      <a:pt x="5942" y="9196"/>
                    </a:lnTo>
                    <a:lnTo>
                      <a:pt x="5962" y="9231"/>
                    </a:lnTo>
                    <a:lnTo>
                      <a:pt x="5977" y="9256"/>
                    </a:lnTo>
                    <a:lnTo>
                      <a:pt x="5982" y="9291"/>
                    </a:lnTo>
                    <a:lnTo>
                      <a:pt x="5982" y="9346"/>
                    </a:lnTo>
                    <a:lnTo>
                      <a:pt x="5982" y="9376"/>
                    </a:lnTo>
                    <a:lnTo>
                      <a:pt x="5982" y="9406"/>
                    </a:lnTo>
                    <a:lnTo>
                      <a:pt x="6002" y="9475"/>
                    </a:lnTo>
                    <a:lnTo>
                      <a:pt x="6002" y="9525"/>
                    </a:lnTo>
                    <a:lnTo>
                      <a:pt x="5977" y="9555"/>
                    </a:lnTo>
                    <a:lnTo>
                      <a:pt x="5922" y="9555"/>
                    </a:lnTo>
                    <a:lnTo>
                      <a:pt x="5793" y="9465"/>
                    </a:lnTo>
                    <a:lnTo>
                      <a:pt x="5793" y="9341"/>
                    </a:lnTo>
                    <a:lnTo>
                      <a:pt x="5783" y="9331"/>
                    </a:lnTo>
                    <a:lnTo>
                      <a:pt x="5768" y="9326"/>
                    </a:lnTo>
                    <a:lnTo>
                      <a:pt x="5748" y="9321"/>
                    </a:lnTo>
                    <a:lnTo>
                      <a:pt x="5693" y="9366"/>
                    </a:lnTo>
                    <a:lnTo>
                      <a:pt x="5663" y="9391"/>
                    </a:lnTo>
                    <a:lnTo>
                      <a:pt x="5638" y="9411"/>
                    </a:lnTo>
                    <a:lnTo>
                      <a:pt x="5618" y="9411"/>
                    </a:lnTo>
                    <a:lnTo>
                      <a:pt x="5603" y="9396"/>
                    </a:lnTo>
                    <a:lnTo>
                      <a:pt x="5588" y="9386"/>
                    </a:lnTo>
                    <a:lnTo>
                      <a:pt x="5563" y="9376"/>
                    </a:lnTo>
                    <a:lnTo>
                      <a:pt x="5528" y="9331"/>
                    </a:lnTo>
                    <a:lnTo>
                      <a:pt x="5513" y="9311"/>
                    </a:lnTo>
                    <a:lnTo>
                      <a:pt x="5498" y="9301"/>
                    </a:lnTo>
                    <a:lnTo>
                      <a:pt x="5448" y="9236"/>
                    </a:lnTo>
                    <a:lnTo>
                      <a:pt x="5393" y="9231"/>
                    </a:lnTo>
                    <a:lnTo>
                      <a:pt x="5353" y="9221"/>
                    </a:lnTo>
                    <a:lnTo>
                      <a:pt x="5328" y="9206"/>
                    </a:lnTo>
                    <a:lnTo>
                      <a:pt x="5313" y="9181"/>
                    </a:lnTo>
                    <a:lnTo>
                      <a:pt x="5303" y="9156"/>
                    </a:lnTo>
                    <a:lnTo>
                      <a:pt x="5303" y="9126"/>
                    </a:lnTo>
                    <a:lnTo>
                      <a:pt x="5303" y="9041"/>
                    </a:lnTo>
                    <a:lnTo>
                      <a:pt x="5323" y="8996"/>
                    </a:lnTo>
                    <a:lnTo>
                      <a:pt x="5318" y="8941"/>
                    </a:lnTo>
                    <a:lnTo>
                      <a:pt x="5228" y="8911"/>
                    </a:lnTo>
                    <a:lnTo>
                      <a:pt x="5213" y="8896"/>
                    </a:lnTo>
                    <a:lnTo>
                      <a:pt x="5213" y="8846"/>
                    </a:lnTo>
                    <a:lnTo>
                      <a:pt x="5208" y="8841"/>
                    </a:lnTo>
                    <a:lnTo>
                      <a:pt x="5203" y="8836"/>
                    </a:lnTo>
                    <a:lnTo>
                      <a:pt x="5198" y="8811"/>
                    </a:lnTo>
                    <a:lnTo>
                      <a:pt x="5188" y="8777"/>
                    </a:lnTo>
                    <a:lnTo>
                      <a:pt x="5153" y="8702"/>
                    </a:lnTo>
                    <a:lnTo>
                      <a:pt x="5143" y="8657"/>
                    </a:lnTo>
                    <a:lnTo>
                      <a:pt x="5128" y="8637"/>
                    </a:lnTo>
                    <a:lnTo>
                      <a:pt x="5118" y="8632"/>
                    </a:lnTo>
                    <a:lnTo>
                      <a:pt x="5108" y="8627"/>
                    </a:lnTo>
                    <a:lnTo>
                      <a:pt x="5084" y="8627"/>
                    </a:lnTo>
                    <a:lnTo>
                      <a:pt x="4979" y="8682"/>
                    </a:lnTo>
                    <a:lnTo>
                      <a:pt x="4949" y="8682"/>
                    </a:lnTo>
                    <a:lnTo>
                      <a:pt x="4929" y="8677"/>
                    </a:lnTo>
                    <a:lnTo>
                      <a:pt x="4914" y="8672"/>
                    </a:lnTo>
                    <a:lnTo>
                      <a:pt x="4904" y="8662"/>
                    </a:lnTo>
                    <a:lnTo>
                      <a:pt x="4904" y="8417"/>
                    </a:lnTo>
                    <a:lnTo>
                      <a:pt x="4924" y="8367"/>
                    </a:lnTo>
                    <a:lnTo>
                      <a:pt x="4944" y="8327"/>
                    </a:lnTo>
                    <a:lnTo>
                      <a:pt x="4974" y="8292"/>
                    </a:lnTo>
                    <a:lnTo>
                      <a:pt x="4999" y="8257"/>
                    </a:lnTo>
                    <a:lnTo>
                      <a:pt x="5034" y="8227"/>
                    </a:lnTo>
                    <a:lnTo>
                      <a:pt x="5069" y="8197"/>
                    </a:lnTo>
                    <a:lnTo>
                      <a:pt x="5153" y="8138"/>
                    </a:lnTo>
                    <a:lnTo>
                      <a:pt x="5163" y="8133"/>
                    </a:lnTo>
                    <a:lnTo>
                      <a:pt x="5168" y="8123"/>
                    </a:lnTo>
                    <a:lnTo>
                      <a:pt x="5178" y="8078"/>
                    </a:lnTo>
                    <a:lnTo>
                      <a:pt x="5178" y="8013"/>
                    </a:lnTo>
                    <a:lnTo>
                      <a:pt x="5193" y="7968"/>
                    </a:lnTo>
                    <a:lnTo>
                      <a:pt x="5203" y="7928"/>
                    </a:lnTo>
                    <a:lnTo>
                      <a:pt x="5203" y="7853"/>
                    </a:lnTo>
                    <a:lnTo>
                      <a:pt x="5213" y="7808"/>
                    </a:lnTo>
                    <a:lnTo>
                      <a:pt x="5223" y="7793"/>
                    </a:lnTo>
                    <a:lnTo>
                      <a:pt x="5233" y="7778"/>
                    </a:lnTo>
                    <a:lnTo>
                      <a:pt x="5238" y="7703"/>
                    </a:lnTo>
                    <a:lnTo>
                      <a:pt x="5223" y="7678"/>
                    </a:lnTo>
                    <a:lnTo>
                      <a:pt x="5208" y="7658"/>
                    </a:lnTo>
                    <a:lnTo>
                      <a:pt x="5168" y="7628"/>
                    </a:lnTo>
                    <a:lnTo>
                      <a:pt x="5138" y="7603"/>
                    </a:lnTo>
                    <a:lnTo>
                      <a:pt x="5123" y="7588"/>
                    </a:lnTo>
                    <a:lnTo>
                      <a:pt x="5113" y="7573"/>
                    </a:lnTo>
                    <a:lnTo>
                      <a:pt x="5113" y="7484"/>
                    </a:lnTo>
                    <a:lnTo>
                      <a:pt x="5103" y="7484"/>
                    </a:lnTo>
                    <a:lnTo>
                      <a:pt x="5084" y="7444"/>
                    </a:lnTo>
                    <a:lnTo>
                      <a:pt x="5059" y="7414"/>
                    </a:lnTo>
                    <a:lnTo>
                      <a:pt x="5019" y="7364"/>
                    </a:lnTo>
                    <a:lnTo>
                      <a:pt x="4969" y="7364"/>
                    </a:lnTo>
                    <a:lnTo>
                      <a:pt x="4929" y="7404"/>
                    </a:lnTo>
                    <a:lnTo>
                      <a:pt x="4929" y="7439"/>
                    </a:lnTo>
                    <a:lnTo>
                      <a:pt x="4924" y="7479"/>
                    </a:lnTo>
                    <a:lnTo>
                      <a:pt x="4914" y="7518"/>
                    </a:lnTo>
                    <a:lnTo>
                      <a:pt x="4904" y="7533"/>
                    </a:lnTo>
                    <a:lnTo>
                      <a:pt x="4894" y="7548"/>
                    </a:lnTo>
                    <a:lnTo>
                      <a:pt x="4834" y="7548"/>
                    </a:lnTo>
                    <a:lnTo>
                      <a:pt x="4789" y="7528"/>
                    </a:lnTo>
                    <a:lnTo>
                      <a:pt x="4759" y="7508"/>
                    </a:lnTo>
                    <a:lnTo>
                      <a:pt x="4749" y="7493"/>
                    </a:lnTo>
                    <a:lnTo>
                      <a:pt x="4739" y="7484"/>
                    </a:lnTo>
                    <a:lnTo>
                      <a:pt x="4734" y="7464"/>
                    </a:lnTo>
                    <a:lnTo>
                      <a:pt x="4734" y="7444"/>
                    </a:lnTo>
                    <a:lnTo>
                      <a:pt x="4689" y="7424"/>
                    </a:lnTo>
                    <a:lnTo>
                      <a:pt x="4649" y="7409"/>
                    </a:lnTo>
                    <a:lnTo>
                      <a:pt x="4589" y="7389"/>
                    </a:lnTo>
                    <a:lnTo>
                      <a:pt x="4559" y="7354"/>
                    </a:lnTo>
                    <a:lnTo>
                      <a:pt x="4519" y="7354"/>
                    </a:lnTo>
                    <a:lnTo>
                      <a:pt x="4474" y="7389"/>
                    </a:lnTo>
                    <a:lnTo>
                      <a:pt x="4429" y="7419"/>
                    </a:lnTo>
                    <a:lnTo>
                      <a:pt x="4339" y="7479"/>
                    </a:lnTo>
                    <a:lnTo>
                      <a:pt x="4310" y="7484"/>
                    </a:lnTo>
                    <a:lnTo>
                      <a:pt x="4290" y="7489"/>
                    </a:lnTo>
                    <a:lnTo>
                      <a:pt x="4275" y="7498"/>
                    </a:lnTo>
                    <a:lnTo>
                      <a:pt x="4260" y="7508"/>
                    </a:lnTo>
                    <a:lnTo>
                      <a:pt x="4240" y="7538"/>
                    </a:lnTo>
                    <a:lnTo>
                      <a:pt x="4215" y="7573"/>
                    </a:lnTo>
                    <a:lnTo>
                      <a:pt x="4155" y="7578"/>
                    </a:lnTo>
                    <a:lnTo>
                      <a:pt x="4135" y="7583"/>
                    </a:lnTo>
                    <a:lnTo>
                      <a:pt x="4120" y="7593"/>
                    </a:lnTo>
                    <a:lnTo>
                      <a:pt x="4095" y="7623"/>
                    </a:lnTo>
                    <a:lnTo>
                      <a:pt x="4055" y="7668"/>
                    </a:lnTo>
                    <a:lnTo>
                      <a:pt x="4030" y="7683"/>
                    </a:lnTo>
                    <a:lnTo>
                      <a:pt x="3995" y="7693"/>
                    </a:lnTo>
                    <a:lnTo>
                      <a:pt x="3935" y="7703"/>
                    </a:lnTo>
                    <a:lnTo>
                      <a:pt x="3930" y="7718"/>
                    </a:lnTo>
                    <a:lnTo>
                      <a:pt x="3675" y="7708"/>
                    </a:lnTo>
                    <a:lnTo>
                      <a:pt x="3630" y="7713"/>
                    </a:lnTo>
                    <a:lnTo>
                      <a:pt x="3585" y="7713"/>
                    </a:lnTo>
                    <a:lnTo>
                      <a:pt x="3565" y="7708"/>
                    </a:lnTo>
                    <a:lnTo>
                      <a:pt x="3550" y="7703"/>
                    </a:lnTo>
                    <a:lnTo>
                      <a:pt x="3535" y="7693"/>
                    </a:lnTo>
                    <a:lnTo>
                      <a:pt x="3521" y="7678"/>
                    </a:lnTo>
                    <a:lnTo>
                      <a:pt x="3521" y="7633"/>
                    </a:lnTo>
                    <a:lnTo>
                      <a:pt x="3570" y="7518"/>
                    </a:lnTo>
                    <a:lnTo>
                      <a:pt x="3535" y="7508"/>
                    </a:lnTo>
                    <a:lnTo>
                      <a:pt x="3511" y="7489"/>
                    </a:lnTo>
                    <a:lnTo>
                      <a:pt x="3471" y="7459"/>
                    </a:lnTo>
                    <a:lnTo>
                      <a:pt x="3451" y="7384"/>
                    </a:lnTo>
                    <a:lnTo>
                      <a:pt x="3381" y="7379"/>
                    </a:lnTo>
                    <a:lnTo>
                      <a:pt x="3321" y="7364"/>
                    </a:lnTo>
                    <a:lnTo>
                      <a:pt x="3276" y="7314"/>
                    </a:lnTo>
                    <a:lnTo>
                      <a:pt x="3181" y="7274"/>
                    </a:lnTo>
                    <a:lnTo>
                      <a:pt x="3126" y="7244"/>
                    </a:lnTo>
                    <a:lnTo>
                      <a:pt x="3106" y="7234"/>
                    </a:lnTo>
                    <a:lnTo>
                      <a:pt x="3081" y="7224"/>
                    </a:lnTo>
                    <a:lnTo>
                      <a:pt x="3056" y="7224"/>
                    </a:lnTo>
                    <a:lnTo>
                      <a:pt x="3036" y="7234"/>
                    </a:lnTo>
                    <a:lnTo>
                      <a:pt x="3016" y="7249"/>
                    </a:lnTo>
                    <a:lnTo>
                      <a:pt x="3001" y="7274"/>
                    </a:lnTo>
                    <a:lnTo>
                      <a:pt x="2926" y="7309"/>
                    </a:lnTo>
                    <a:lnTo>
                      <a:pt x="2896" y="7339"/>
                    </a:lnTo>
                    <a:lnTo>
                      <a:pt x="2856" y="7479"/>
                    </a:lnTo>
                    <a:lnTo>
                      <a:pt x="2801" y="7479"/>
                    </a:lnTo>
                    <a:lnTo>
                      <a:pt x="2771" y="7464"/>
                    </a:lnTo>
                    <a:lnTo>
                      <a:pt x="2751" y="7449"/>
                    </a:lnTo>
                    <a:lnTo>
                      <a:pt x="2742" y="7434"/>
                    </a:lnTo>
                    <a:lnTo>
                      <a:pt x="2737" y="7414"/>
                    </a:lnTo>
                    <a:lnTo>
                      <a:pt x="2732" y="7394"/>
                    </a:lnTo>
                    <a:lnTo>
                      <a:pt x="2732" y="7374"/>
                    </a:lnTo>
                    <a:lnTo>
                      <a:pt x="2732" y="7334"/>
                    </a:lnTo>
                    <a:lnTo>
                      <a:pt x="2761" y="7249"/>
                    </a:lnTo>
                    <a:lnTo>
                      <a:pt x="2746" y="7229"/>
                    </a:lnTo>
                    <a:lnTo>
                      <a:pt x="2742" y="7224"/>
                    </a:lnTo>
                    <a:lnTo>
                      <a:pt x="2732" y="7219"/>
                    </a:lnTo>
                    <a:lnTo>
                      <a:pt x="2667" y="7224"/>
                    </a:lnTo>
                    <a:lnTo>
                      <a:pt x="2612" y="7239"/>
                    </a:lnTo>
                    <a:lnTo>
                      <a:pt x="2557" y="7254"/>
                    </a:lnTo>
                    <a:lnTo>
                      <a:pt x="2507" y="7274"/>
                    </a:lnTo>
                    <a:lnTo>
                      <a:pt x="2492" y="7284"/>
                    </a:lnTo>
                    <a:lnTo>
                      <a:pt x="2477" y="7289"/>
                    </a:lnTo>
                    <a:lnTo>
                      <a:pt x="2457" y="7289"/>
                    </a:lnTo>
                    <a:lnTo>
                      <a:pt x="2437" y="7284"/>
                    </a:lnTo>
                    <a:lnTo>
                      <a:pt x="2407" y="7274"/>
                    </a:lnTo>
                    <a:lnTo>
                      <a:pt x="2387" y="7269"/>
                    </a:lnTo>
                    <a:lnTo>
                      <a:pt x="2292" y="7154"/>
                    </a:lnTo>
                    <a:lnTo>
                      <a:pt x="2097" y="7154"/>
                    </a:lnTo>
                    <a:lnTo>
                      <a:pt x="2067" y="7139"/>
                    </a:lnTo>
                    <a:lnTo>
                      <a:pt x="2047" y="7099"/>
                    </a:lnTo>
                    <a:lnTo>
                      <a:pt x="2032" y="7064"/>
                    </a:lnTo>
                    <a:lnTo>
                      <a:pt x="2017" y="7034"/>
                    </a:lnTo>
                    <a:lnTo>
                      <a:pt x="2007" y="7009"/>
                    </a:lnTo>
                    <a:lnTo>
                      <a:pt x="1977" y="6999"/>
                    </a:lnTo>
                    <a:lnTo>
                      <a:pt x="1958" y="6989"/>
                    </a:lnTo>
                    <a:lnTo>
                      <a:pt x="1943" y="6974"/>
                    </a:lnTo>
                    <a:lnTo>
                      <a:pt x="1938" y="6959"/>
                    </a:lnTo>
                    <a:lnTo>
                      <a:pt x="1873" y="6924"/>
                    </a:lnTo>
                    <a:lnTo>
                      <a:pt x="1858" y="6919"/>
                    </a:lnTo>
                    <a:lnTo>
                      <a:pt x="1838" y="6914"/>
                    </a:lnTo>
                    <a:lnTo>
                      <a:pt x="1818" y="6919"/>
                    </a:lnTo>
                    <a:lnTo>
                      <a:pt x="1748" y="6864"/>
                    </a:lnTo>
                    <a:lnTo>
                      <a:pt x="1723" y="6839"/>
                    </a:lnTo>
                    <a:lnTo>
                      <a:pt x="1708" y="6810"/>
                    </a:lnTo>
                    <a:lnTo>
                      <a:pt x="1698" y="6780"/>
                    </a:lnTo>
                    <a:lnTo>
                      <a:pt x="1693" y="6755"/>
                    </a:lnTo>
                    <a:lnTo>
                      <a:pt x="1688" y="6700"/>
                    </a:lnTo>
                    <a:lnTo>
                      <a:pt x="1683" y="6675"/>
                    </a:lnTo>
                    <a:lnTo>
                      <a:pt x="1678" y="6650"/>
                    </a:lnTo>
                    <a:lnTo>
                      <a:pt x="1568" y="6655"/>
                    </a:lnTo>
                    <a:lnTo>
                      <a:pt x="1523" y="6635"/>
                    </a:lnTo>
                    <a:lnTo>
                      <a:pt x="1498" y="6615"/>
                    </a:lnTo>
                    <a:lnTo>
                      <a:pt x="1488" y="6595"/>
                    </a:lnTo>
                    <a:lnTo>
                      <a:pt x="1478" y="6565"/>
                    </a:lnTo>
                    <a:lnTo>
                      <a:pt x="1448" y="6515"/>
                    </a:lnTo>
                    <a:lnTo>
                      <a:pt x="1298" y="6405"/>
                    </a:lnTo>
                    <a:lnTo>
                      <a:pt x="1213" y="6265"/>
                    </a:lnTo>
                    <a:lnTo>
                      <a:pt x="1174" y="6270"/>
                    </a:lnTo>
                    <a:lnTo>
                      <a:pt x="1139" y="6280"/>
                    </a:lnTo>
                    <a:lnTo>
                      <a:pt x="1109" y="6295"/>
                    </a:lnTo>
                    <a:lnTo>
                      <a:pt x="1084" y="6315"/>
                    </a:lnTo>
                    <a:lnTo>
                      <a:pt x="964" y="6315"/>
                    </a:lnTo>
                    <a:lnTo>
                      <a:pt x="934" y="6290"/>
                    </a:lnTo>
                    <a:lnTo>
                      <a:pt x="914" y="6270"/>
                    </a:lnTo>
                    <a:lnTo>
                      <a:pt x="884" y="6230"/>
                    </a:lnTo>
                    <a:lnTo>
                      <a:pt x="864" y="6186"/>
                    </a:lnTo>
                    <a:lnTo>
                      <a:pt x="859" y="6151"/>
                    </a:lnTo>
                    <a:lnTo>
                      <a:pt x="854" y="6126"/>
                    </a:lnTo>
                    <a:lnTo>
                      <a:pt x="829" y="6076"/>
                    </a:lnTo>
                    <a:lnTo>
                      <a:pt x="779" y="5991"/>
                    </a:lnTo>
                    <a:lnTo>
                      <a:pt x="644" y="5911"/>
                    </a:lnTo>
                    <a:lnTo>
                      <a:pt x="564" y="5881"/>
                    </a:lnTo>
                    <a:lnTo>
                      <a:pt x="529" y="5866"/>
                    </a:lnTo>
                    <a:lnTo>
                      <a:pt x="504" y="5851"/>
                    </a:lnTo>
                    <a:lnTo>
                      <a:pt x="494" y="5826"/>
                    </a:lnTo>
                    <a:lnTo>
                      <a:pt x="494" y="5806"/>
                    </a:lnTo>
                    <a:lnTo>
                      <a:pt x="494" y="5786"/>
                    </a:lnTo>
                    <a:lnTo>
                      <a:pt x="499" y="5766"/>
                    </a:lnTo>
                    <a:lnTo>
                      <a:pt x="519" y="5731"/>
                    </a:lnTo>
                    <a:lnTo>
                      <a:pt x="549" y="5701"/>
                    </a:lnTo>
                    <a:lnTo>
                      <a:pt x="559" y="5517"/>
                    </a:lnTo>
                    <a:lnTo>
                      <a:pt x="534" y="5452"/>
                    </a:lnTo>
                    <a:lnTo>
                      <a:pt x="534" y="5427"/>
                    </a:lnTo>
                    <a:lnTo>
                      <a:pt x="534" y="5412"/>
                    </a:lnTo>
                    <a:lnTo>
                      <a:pt x="544" y="5402"/>
                    </a:lnTo>
                    <a:lnTo>
                      <a:pt x="559" y="5397"/>
                    </a:lnTo>
                    <a:lnTo>
                      <a:pt x="589" y="5392"/>
                    </a:lnTo>
                    <a:lnTo>
                      <a:pt x="629" y="5392"/>
                    </a:lnTo>
                    <a:lnTo>
                      <a:pt x="649" y="5407"/>
                    </a:lnTo>
                    <a:lnTo>
                      <a:pt x="659" y="5417"/>
                    </a:lnTo>
                    <a:lnTo>
                      <a:pt x="674" y="5437"/>
                    </a:lnTo>
                    <a:lnTo>
                      <a:pt x="694" y="5472"/>
                    </a:lnTo>
                    <a:lnTo>
                      <a:pt x="724" y="5482"/>
                    </a:lnTo>
                    <a:lnTo>
                      <a:pt x="739" y="5462"/>
                    </a:lnTo>
                    <a:lnTo>
                      <a:pt x="744" y="5442"/>
                    </a:lnTo>
                    <a:lnTo>
                      <a:pt x="749" y="5412"/>
                    </a:lnTo>
                    <a:lnTo>
                      <a:pt x="754" y="5387"/>
                    </a:lnTo>
                    <a:lnTo>
                      <a:pt x="749" y="5332"/>
                    </a:lnTo>
                    <a:lnTo>
                      <a:pt x="749" y="5287"/>
                    </a:lnTo>
                    <a:lnTo>
                      <a:pt x="694" y="5122"/>
                    </a:lnTo>
                    <a:lnTo>
                      <a:pt x="694" y="5052"/>
                    </a:lnTo>
                    <a:lnTo>
                      <a:pt x="699" y="5012"/>
                    </a:lnTo>
                    <a:lnTo>
                      <a:pt x="704" y="4992"/>
                    </a:lnTo>
                    <a:lnTo>
                      <a:pt x="714" y="4977"/>
                    </a:lnTo>
                    <a:lnTo>
                      <a:pt x="749" y="4937"/>
                    </a:lnTo>
                    <a:lnTo>
                      <a:pt x="769" y="4902"/>
                    </a:lnTo>
                    <a:lnTo>
                      <a:pt x="769" y="4883"/>
                    </a:lnTo>
                    <a:lnTo>
                      <a:pt x="679" y="4823"/>
                    </a:lnTo>
                    <a:lnTo>
                      <a:pt x="669" y="4818"/>
                    </a:lnTo>
                    <a:lnTo>
                      <a:pt x="664" y="4813"/>
                    </a:lnTo>
                    <a:lnTo>
                      <a:pt x="654" y="4793"/>
                    </a:lnTo>
                    <a:lnTo>
                      <a:pt x="639" y="4773"/>
                    </a:lnTo>
                    <a:lnTo>
                      <a:pt x="629" y="4758"/>
                    </a:lnTo>
                    <a:lnTo>
                      <a:pt x="624" y="4738"/>
                    </a:lnTo>
                    <a:lnTo>
                      <a:pt x="619" y="4718"/>
                    </a:lnTo>
                    <a:lnTo>
                      <a:pt x="624" y="4673"/>
                    </a:lnTo>
                    <a:lnTo>
                      <a:pt x="624" y="4643"/>
                    </a:lnTo>
                    <a:lnTo>
                      <a:pt x="634" y="4628"/>
                    </a:lnTo>
                    <a:lnTo>
                      <a:pt x="639" y="4613"/>
                    </a:lnTo>
                    <a:lnTo>
                      <a:pt x="634" y="4583"/>
                    </a:lnTo>
                    <a:lnTo>
                      <a:pt x="624" y="4563"/>
                    </a:lnTo>
                    <a:lnTo>
                      <a:pt x="609" y="4548"/>
                    </a:lnTo>
                    <a:lnTo>
                      <a:pt x="594" y="4538"/>
                    </a:lnTo>
                    <a:lnTo>
                      <a:pt x="574" y="4533"/>
                    </a:lnTo>
                    <a:lnTo>
                      <a:pt x="554" y="4533"/>
                    </a:lnTo>
                    <a:lnTo>
                      <a:pt x="514" y="4533"/>
                    </a:lnTo>
                    <a:lnTo>
                      <a:pt x="489" y="4518"/>
                    </a:lnTo>
                    <a:lnTo>
                      <a:pt x="464" y="4503"/>
                    </a:lnTo>
                    <a:lnTo>
                      <a:pt x="449" y="4483"/>
                    </a:lnTo>
                    <a:lnTo>
                      <a:pt x="429" y="4458"/>
                    </a:lnTo>
                    <a:lnTo>
                      <a:pt x="404" y="4413"/>
                    </a:lnTo>
                    <a:lnTo>
                      <a:pt x="385" y="4373"/>
                    </a:lnTo>
                    <a:lnTo>
                      <a:pt x="315" y="4353"/>
                    </a:lnTo>
                    <a:lnTo>
                      <a:pt x="295" y="4343"/>
                    </a:lnTo>
                    <a:lnTo>
                      <a:pt x="285" y="4328"/>
                    </a:lnTo>
                    <a:lnTo>
                      <a:pt x="280" y="4313"/>
                    </a:lnTo>
                    <a:lnTo>
                      <a:pt x="280" y="4293"/>
                    </a:lnTo>
                    <a:lnTo>
                      <a:pt x="280" y="4229"/>
                    </a:lnTo>
                    <a:lnTo>
                      <a:pt x="310" y="4144"/>
                    </a:lnTo>
                    <a:lnTo>
                      <a:pt x="305" y="4119"/>
                    </a:lnTo>
                    <a:lnTo>
                      <a:pt x="295" y="4094"/>
                    </a:lnTo>
                    <a:lnTo>
                      <a:pt x="280" y="4074"/>
                    </a:lnTo>
                    <a:lnTo>
                      <a:pt x="265" y="4054"/>
                    </a:lnTo>
                    <a:lnTo>
                      <a:pt x="230" y="4024"/>
                    </a:lnTo>
                    <a:lnTo>
                      <a:pt x="195" y="3999"/>
                    </a:lnTo>
                    <a:lnTo>
                      <a:pt x="90" y="3939"/>
                    </a:lnTo>
                    <a:lnTo>
                      <a:pt x="80" y="3924"/>
                    </a:lnTo>
                    <a:lnTo>
                      <a:pt x="80" y="3849"/>
                    </a:lnTo>
                    <a:lnTo>
                      <a:pt x="80" y="3829"/>
                    </a:lnTo>
                    <a:lnTo>
                      <a:pt x="85" y="3814"/>
                    </a:lnTo>
                    <a:lnTo>
                      <a:pt x="95" y="3804"/>
                    </a:lnTo>
                    <a:lnTo>
                      <a:pt x="115" y="3799"/>
                    </a:lnTo>
                    <a:lnTo>
                      <a:pt x="170" y="3769"/>
                    </a:lnTo>
                    <a:lnTo>
                      <a:pt x="210" y="3749"/>
                    </a:lnTo>
                    <a:lnTo>
                      <a:pt x="215" y="3594"/>
                    </a:lnTo>
                    <a:lnTo>
                      <a:pt x="215" y="3520"/>
                    </a:lnTo>
                    <a:lnTo>
                      <a:pt x="205" y="3485"/>
                    </a:lnTo>
                    <a:lnTo>
                      <a:pt x="195" y="3455"/>
                    </a:lnTo>
                    <a:lnTo>
                      <a:pt x="180" y="3445"/>
                    </a:lnTo>
                    <a:lnTo>
                      <a:pt x="165" y="3440"/>
                    </a:lnTo>
                    <a:lnTo>
                      <a:pt x="130" y="3435"/>
                    </a:lnTo>
                    <a:lnTo>
                      <a:pt x="100" y="3440"/>
                    </a:lnTo>
                    <a:lnTo>
                      <a:pt x="75" y="3445"/>
                    </a:lnTo>
                    <a:lnTo>
                      <a:pt x="70" y="3460"/>
                    </a:lnTo>
                    <a:lnTo>
                      <a:pt x="60" y="3465"/>
                    </a:lnTo>
                    <a:lnTo>
                      <a:pt x="50" y="3470"/>
                    </a:lnTo>
                    <a:lnTo>
                      <a:pt x="40" y="3465"/>
                    </a:lnTo>
                    <a:lnTo>
                      <a:pt x="25" y="3455"/>
                    </a:lnTo>
                    <a:lnTo>
                      <a:pt x="15" y="3445"/>
                    </a:lnTo>
                    <a:lnTo>
                      <a:pt x="0" y="3380"/>
                    </a:lnTo>
                    <a:lnTo>
                      <a:pt x="0" y="3320"/>
                    </a:lnTo>
                    <a:lnTo>
                      <a:pt x="65" y="3295"/>
                    </a:lnTo>
                    <a:lnTo>
                      <a:pt x="65" y="3275"/>
                    </a:lnTo>
                    <a:lnTo>
                      <a:pt x="60" y="3260"/>
                    </a:lnTo>
                    <a:lnTo>
                      <a:pt x="45" y="3245"/>
                    </a:lnTo>
                    <a:lnTo>
                      <a:pt x="30" y="3230"/>
                    </a:lnTo>
                    <a:lnTo>
                      <a:pt x="20" y="3220"/>
                    </a:lnTo>
                    <a:lnTo>
                      <a:pt x="20" y="3175"/>
                    </a:lnTo>
                    <a:lnTo>
                      <a:pt x="25" y="3165"/>
                    </a:lnTo>
                    <a:lnTo>
                      <a:pt x="30" y="3160"/>
                    </a:lnTo>
                    <a:lnTo>
                      <a:pt x="50" y="3150"/>
                    </a:lnTo>
                    <a:lnTo>
                      <a:pt x="90" y="3135"/>
                    </a:lnTo>
                    <a:lnTo>
                      <a:pt x="110" y="3115"/>
                    </a:lnTo>
                    <a:lnTo>
                      <a:pt x="125" y="3090"/>
                    </a:lnTo>
                    <a:lnTo>
                      <a:pt x="155" y="3040"/>
                    </a:lnTo>
                    <a:lnTo>
                      <a:pt x="185" y="3020"/>
                    </a:lnTo>
                    <a:lnTo>
                      <a:pt x="220" y="3005"/>
                    </a:lnTo>
                    <a:lnTo>
                      <a:pt x="275" y="2985"/>
                    </a:lnTo>
                    <a:lnTo>
                      <a:pt x="325" y="2985"/>
                    </a:lnTo>
                    <a:lnTo>
                      <a:pt x="404" y="2980"/>
                    </a:lnTo>
                    <a:lnTo>
                      <a:pt x="444" y="2975"/>
                    </a:lnTo>
                    <a:lnTo>
                      <a:pt x="484" y="2965"/>
                    </a:lnTo>
                    <a:lnTo>
                      <a:pt x="519" y="2950"/>
                    </a:lnTo>
                    <a:lnTo>
                      <a:pt x="544" y="2935"/>
                    </a:lnTo>
                    <a:lnTo>
                      <a:pt x="579" y="2931"/>
                    </a:lnTo>
                    <a:lnTo>
                      <a:pt x="609" y="2926"/>
                    </a:lnTo>
                    <a:lnTo>
                      <a:pt x="614" y="2931"/>
                    </a:lnTo>
                    <a:lnTo>
                      <a:pt x="624" y="2940"/>
                    </a:lnTo>
                    <a:lnTo>
                      <a:pt x="629" y="2960"/>
                    </a:lnTo>
                    <a:lnTo>
                      <a:pt x="634" y="2990"/>
                    </a:lnTo>
                    <a:lnTo>
                      <a:pt x="649" y="3025"/>
                    </a:lnTo>
                    <a:lnTo>
                      <a:pt x="659" y="3040"/>
                    </a:lnTo>
                    <a:lnTo>
                      <a:pt x="669" y="3050"/>
                    </a:lnTo>
                    <a:lnTo>
                      <a:pt x="684" y="3055"/>
                    </a:lnTo>
                    <a:lnTo>
                      <a:pt x="699" y="3060"/>
                    </a:lnTo>
                    <a:lnTo>
                      <a:pt x="754" y="3055"/>
                    </a:lnTo>
                    <a:lnTo>
                      <a:pt x="779" y="3030"/>
                    </a:lnTo>
                    <a:lnTo>
                      <a:pt x="804" y="2995"/>
                    </a:lnTo>
                    <a:lnTo>
                      <a:pt x="829" y="2965"/>
                    </a:lnTo>
                    <a:lnTo>
                      <a:pt x="854" y="2940"/>
                    </a:lnTo>
                    <a:lnTo>
                      <a:pt x="914" y="2945"/>
                    </a:lnTo>
                    <a:lnTo>
                      <a:pt x="944" y="2945"/>
                    </a:lnTo>
                    <a:lnTo>
                      <a:pt x="984" y="2940"/>
                    </a:lnTo>
                    <a:lnTo>
                      <a:pt x="994" y="2921"/>
                    </a:lnTo>
                    <a:lnTo>
                      <a:pt x="1009" y="2906"/>
                    </a:lnTo>
                    <a:lnTo>
                      <a:pt x="1024" y="2896"/>
                    </a:lnTo>
                    <a:lnTo>
                      <a:pt x="1039" y="2891"/>
                    </a:lnTo>
                    <a:lnTo>
                      <a:pt x="1079" y="2881"/>
                    </a:lnTo>
                    <a:lnTo>
                      <a:pt x="1124" y="2881"/>
                    </a:lnTo>
                    <a:lnTo>
                      <a:pt x="1228" y="2916"/>
                    </a:lnTo>
                    <a:lnTo>
                      <a:pt x="1243" y="2906"/>
                    </a:lnTo>
                    <a:lnTo>
                      <a:pt x="1263" y="2901"/>
                    </a:lnTo>
                    <a:lnTo>
                      <a:pt x="1333" y="2891"/>
                    </a:lnTo>
                    <a:lnTo>
                      <a:pt x="1408" y="2881"/>
                    </a:lnTo>
                    <a:lnTo>
                      <a:pt x="1473" y="2866"/>
                    </a:lnTo>
                    <a:lnTo>
                      <a:pt x="1518" y="2841"/>
                    </a:lnTo>
                    <a:lnTo>
                      <a:pt x="1568" y="2816"/>
                    </a:lnTo>
                    <a:lnTo>
                      <a:pt x="1578" y="2771"/>
                    </a:lnTo>
                    <a:lnTo>
                      <a:pt x="1593" y="2741"/>
                    </a:lnTo>
                    <a:lnTo>
                      <a:pt x="1613" y="2721"/>
                    </a:lnTo>
                    <a:lnTo>
                      <a:pt x="1648" y="2691"/>
                    </a:lnTo>
                    <a:lnTo>
                      <a:pt x="1708" y="2556"/>
                    </a:lnTo>
                    <a:lnTo>
                      <a:pt x="1788" y="2511"/>
                    </a:lnTo>
                    <a:lnTo>
                      <a:pt x="1818" y="2426"/>
                    </a:lnTo>
                    <a:lnTo>
                      <a:pt x="1828" y="2311"/>
                    </a:lnTo>
                    <a:lnTo>
                      <a:pt x="1808" y="2252"/>
                    </a:lnTo>
                    <a:lnTo>
                      <a:pt x="1808" y="2192"/>
                    </a:lnTo>
                    <a:lnTo>
                      <a:pt x="1818" y="2162"/>
                    </a:lnTo>
                    <a:lnTo>
                      <a:pt x="1828" y="2132"/>
                    </a:lnTo>
                    <a:lnTo>
                      <a:pt x="1828" y="2072"/>
                    </a:lnTo>
                    <a:lnTo>
                      <a:pt x="1808" y="2047"/>
                    </a:lnTo>
                    <a:lnTo>
                      <a:pt x="1803" y="2027"/>
                    </a:lnTo>
                    <a:lnTo>
                      <a:pt x="1803" y="1997"/>
                    </a:lnTo>
                    <a:lnTo>
                      <a:pt x="1813" y="1992"/>
                    </a:lnTo>
                    <a:lnTo>
                      <a:pt x="1833" y="1987"/>
                    </a:lnTo>
                    <a:lnTo>
                      <a:pt x="1898" y="1987"/>
                    </a:lnTo>
                    <a:lnTo>
                      <a:pt x="2017" y="1992"/>
                    </a:lnTo>
                    <a:lnTo>
                      <a:pt x="2062" y="1997"/>
                    </a:lnTo>
                    <a:lnTo>
                      <a:pt x="2107" y="2007"/>
                    </a:lnTo>
                    <a:lnTo>
                      <a:pt x="2157" y="2017"/>
                    </a:lnTo>
                    <a:lnTo>
                      <a:pt x="2212" y="2027"/>
                    </a:lnTo>
                    <a:lnTo>
                      <a:pt x="2307" y="2067"/>
                    </a:lnTo>
                    <a:lnTo>
                      <a:pt x="2327" y="2042"/>
                    </a:lnTo>
                    <a:lnTo>
                      <a:pt x="2312" y="2012"/>
                    </a:lnTo>
                    <a:lnTo>
                      <a:pt x="2312" y="1927"/>
                    </a:lnTo>
                    <a:lnTo>
                      <a:pt x="2337" y="1887"/>
                    </a:lnTo>
                    <a:lnTo>
                      <a:pt x="2367" y="1847"/>
                    </a:lnTo>
                    <a:lnTo>
                      <a:pt x="2427" y="1777"/>
                    </a:lnTo>
                    <a:lnTo>
                      <a:pt x="2437" y="1722"/>
                    </a:lnTo>
                    <a:lnTo>
                      <a:pt x="2457" y="1687"/>
                    </a:lnTo>
                    <a:lnTo>
                      <a:pt x="2482" y="1657"/>
                    </a:lnTo>
                    <a:lnTo>
                      <a:pt x="2517" y="1618"/>
                    </a:lnTo>
                    <a:lnTo>
                      <a:pt x="2532" y="1578"/>
                    </a:lnTo>
                    <a:lnTo>
                      <a:pt x="2537" y="1568"/>
                    </a:lnTo>
                    <a:lnTo>
                      <a:pt x="2547" y="1558"/>
                    </a:lnTo>
                    <a:lnTo>
                      <a:pt x="2557" y="1553"/>
                    </a:lnTo>
                    <a:lnTo>
                      <a:pt x="2572" y="1553"/>
                    </a:lnTo>
                    <a:lnTo>
                      <a:pt x="2622" y="1548"/>
                    </a:lnTo>
                    <a:lnTo>
                      <a:pt x="2652" y="1573"/>
                    </a:lnTo>
                    <a:lnTo>
                      <a:pt x="2697" y="1598"/>
                    </a:lnTo>
                    <a:lnTo>
                      <a:pt x="2742" y="1628"/>
                    </a:lnTo>
                    <a:lnTo>
                      <a:pt x="2791" y="1647"/>
                    </a:lnTo>
                    <a:lnTo>
                      <a:pt x="2816" y="1647"/>
                    </a:lnTo>
                    <a:lnTo>
                      <a:pt x="2846" y="1652"/>
                    </a:lnTo>
                    <a:lnTo>
                      <a:pt x="2876" y="1662"/>
                    </a:lnTo>
                    <a:lnTo>
                      <a:pt x="2891" y="1672"/>
                    </a:lnTo>
                    <a:lnTo>
                      <a:pt x="2906" y="1687"/>
                    </a:lnTo>
                    <a:lnTo>
                      <a:pt x="2951" y="1687"/>
                    </a:lnTo>
                    <a:lnTo>
                      <a:pt x="3001" y="1682"/>
                    </a:lnTo>
                    <a:lnTo>
                      <a:pt x="3026" y="1672"/>
                    </a:lnTo>
                    <a:lnTo>
                      <a:pt x="3046" y="1662"/>
                    </a:lnTo>
                    <a:lnTo>
                      <a:pt x="3061" y="1647"/>
                    </a:lnTo>
                    <a:lnTo>
                      <a:pt x="3071" y="1628"/>
                    </a:lnTo>
                    <a:lnTo>
                      <a:pt x="3071" y="1563"/>
                    </a:lnTo>
                    <a:lnTo>
                      <a:pt x="3066" y="1518"/>
                    </a:lnTo>
                    <a:lnTo>
                      <a:pt x="3061" y="1488"/>
                    </a:lnTo>
                    <a:lnTo>
                      <a:pt x="3066" y="1463"/>
                    </a:lnTo>
                    <a:lnTo>
                      <a:pt x="3071" y="1443"/>
                    </a:lnTo>
                    <a:lnTo>
                      <a:pt x="3081" y="1423"/>
                    </a:lnTo>
                    <a:lnTo>
                      <a:pt x="3096" y="1403"/>
                    </a:lnTo>
                    <a:lnTo>
                      <a:pt x="3136" y="1353"/>
                    </a:lnTo>
                    <a:lnTo>
                      <a:pt x="3186" y="1333"/>
                    </a:lnTo>
                    <a:lnTo>
                      <a:pt x="3231" y="1323"/>
                    </a:lnTo>
                    <a:lnTo>
                      <a:pt x="3286" y="1313"/>
                    </a:lnTo>
                    <a:lnTo>
                      <a:pt x="3346" y="1308"/>
                    </a:lnTo>
                    <a:lnTo>
                      <a:pt x="3371" y="1298"/>
                    </a:lnTo>
                    <a:lnTo>
                      <a:pt x="3396" y="1223"/>
                    </a:lnTo>
                    <a:lnTo>
                      <a:pt x="3446" y="1178"/>
                    </a:lnTo>
                    <a:lnTo>
                      <a:pt x="3580" y="1173"/>
                    </a:lnTo>
                    <a:lnTo>
                      <a:pt x="3595" y="1193"/>
                    </a:lnTo>
                    <a:lnTo>
                      <a:pt x="3605" y="1218"/>
                    </a:lnTo>
                    <a:lnTo>
                      <a:pt x="3615" y="1248"/>
                    </a:lnTo>
                    <a:lnTo>
                      <a:pt x="3620" y="1283"/>
                    </a:lnTo>
                    <a:lnTo>
                      <a:pt x="3635" y="1323"/>
                    </a:lnTo>
                    <a:lnTo>
                      <a:pt x="3660" y="1368"/>
                    </a:lnTo>
                    <a:lnTo>
                      <a:pt x="3720" y="1468"/>
                    </a:lnTo>
                    <a:lnTo>
                      <a:pt x="3735" y="1478"/>
                    </a:lnTo>
                    <a:lnTo>
                      <a:pt x="3750" y="1493"/>
                    </a:lnTo>
                    <a:lnTo>
                      <a:pt x="3785" y="1508"/>
                    </a:lnTo>
                    <a:lnTo>
                      <a:pt x="3880" y="1533"/>
                    </a:lnTo>
                    <a:lnTo>
                      <a:pt x="3975" y="1608"/>
                    </a:lnTo>
                    <a:lnTo>
                      <a:pt x="4005" y="1667"/>
                    </a:lnTo>
                    <a:lnTo>
                      <a:pt x="4020" y="1792"/>
                    </a:lnTo>
                    <a:lnTo>
                      <a:pt x="4025" y="1797"/>
                    </a:lnTo>
                    <a:lnTo>
                      <a:pt x="4070" y="1887"/>
                    </a:lnTo>
                    <a:lnTo>
                      <a:pt x="4075" y="1932"/>
                    </a:lnTo>
                    <a:lnTo>
                      <a:pt x="4080" y="1992"/>
                    </a:lnTo>
                    <a:lnTo>
                      <a:pt x="4080" y="2052"/>
                    </a:lnTo>
                    <a:lnTo>
                      <a:pt x="4075" y="2082"/>
                    </a:lnTo>
                    <a:lnTo>
                      <a:pt x="4065" y="2107"/>
                    </a:lnTo>
                    <a:lnTo>
                      <a:pt x="3965" y="2192"/>
                    </a:lnTo>
                    <a:lnTo>
                      <a:pt x="3960" y="2242"/>
                    </a:lnTo>
                    <a:lnTo>
                      <a:pt x="3965" y="2277"/>
                    </a:lnTo>
                    <a:lnTo>
                      <a:pt x="3975" y="2306"/>
                    </a:lnTo>
                    <a:lnTo>
                      <a:pt x="3990" y="2341"/>
                    </a:lnTo>
                    <a:lnTo>
                      <a:pt x="4080" y="2401"/>
                    </a:lnTo>
                    <a:lnTo>
                      <a:pt x="4175" y="2421"/>
                    </a:lnTo>
                    <a:lnTo>
                      <a:pt x="4275" y="2466"/>
                    </a:lnTo>
                    <a:lnTo>
                      <a:pt x="4474" y="2491"/>
                    </a:lnTo>
                    <a:lnTo>
                      <a:pt x="4524" y="2521"/>
                    </a:lnTo>
                    <a:lnTo>
                      <a:pt x="4584" y="2586"/>
                    </a:lnTo>
                    <a:lnTo>
                      <a:pt x="4649" y="2646"/>
                    </a:lnTo>
                    <a:lnTo>
                      <a:pt x="4684" y="2671"/>
                    </a:lnTo>
                    <a:lnTo>
                      <a:pt x="4724" y="2696"/>
                    </a:lnTo>
                    <a:lnTo>
                      <a:pt x="4764" y="2716"/>
                    </a:lnTo>
                    <a:lnTo>
                      <a:pt x="4809" y="2731"/>
                    </a:lnTo>
                    <a:lnTo>
                      <a:pt x="4869" y="2786"/>
                    </a:lnTo>
                    <a:lnTo>
                      <a:pt x="4904" y="2916"/>
                    </a:lnTo>
                    <a:lnTo>
                      <a:pt x="4914" y="2935"/>
                    </a:lnTo>
                    <a:lnTo>
                      <a:pt x="4929" y="2955"/>
                    </a:lnTo>
                    <a:lnTo>
                      <a:pt x="4959" y="2990"/>
                    </a:lnTo>
                    <a:lnTo>
                      <a:pt x="4969" y="3010"/>
                    </a:lnTo>
                    <a:lnTo>
                      <a:pt x="4979" y="3035"/>
                    </a:lnTo>
                    <a:lnTo>
                      <a:pt x="4979" y="3065"/>
                    </a:lnTo>
                    <a:lnTo>
                      <a:pt x="4974" y="3100"/>
                    </a:lnTo>
                    <a:lnTo>
                      <a:pt x="4989" y="3135"/>
                    </a:lnTo>
                    <a:lnTo>
                      <a:pt x="5004" y="3160"/>
                    </a:lnTo>
                    <a:lnTo>
                      <a:pt x="5034" y="3180"/>
                    </a:lnTo>
                    <a:lnTo>
                      <a:pt x="5103" y="3190"/>
                    </a:lnTo>
                    <a:lnTo>
                      <a:pt x="5173" y="3200"/>
                    </a:lnTo>
                    <a:lnTo>
                      <a:pt x="5248" y="3215"/>
                    </a:lnTo>
                    <a:lnTo>
                      <a:pt x="5328" y="3240"/>
                    </a:lnTo>
                    <a:lnTo>
                      <a:pt x="5523" y="3285"/>
                    </a:lnTo>
                    <a:lnTo>
                      <a:pt x="5952" y="3290"/>
                    </a:lnTo>
                    <a:lnTo>
                      <a:pt x="6037" y="3310"/>
                    </a:lnTo>
                    <a:lnTo>
                      <a:pt x="6087" y="3320"/>
                    </a:lnTo>
                    <a:lnTo>
                      <a:pt x="6127" y="3340"/>
                    </a:lnTo>
                    <a:lnTo>
                      <a:pt x="6257" y="3445"/>
                    </a:lnTo>
                    <a:lnTo>
                      <a:pt x="6307" y="3470"/>
                    </a:lnTo>
                    <a:lnTo>
                      <a:pt x="6437" y="3490"/>
                    </a:lnTo>
                    <a:lnTo>
                      <a:pt x="6492" y="3530"/>
                    </a:lnTo>
                    <a:lnTo>
                      <a:pt x="6657" y="3584"/>
                    </a:lnTo>
                    <a:lnTo>
                      <a:pt x="6671" y="3594"/>
                    </a:lnTo>
                    <a:lnTo>
                      <a:pt x="6691" y="3609"/>
                    </a:lnTo>
                    <a:lnTo>
                      <a:pt x="6731" y="3644"/>
                    </a:lnTo>
                    <a:lnTo>
                      <a:pt x="6751" y="3654"/>
                    </a:lnTo>
                    <a:lnTo>
                      <a:pt x="6776" y="3659"/>
                    </a:lnTo>
                    <a:lnTo>
                      <a:pt x="6786" y="3659"/>
                    </a:lnTo>
                    <a:lnTo>
                      <a:pt x="6801" y="3649"/>
                    </a:lnTo>
                    <a:lnTo>
                      <a:pt x="6811" y="3639"/>
                    </a:lnTo>
                    <a:lnTo>
                      <a:pt x="6821" y="3624"/>
                    </a:lnTo>
                    <a:lnTo>
                      <a:pt x="6876" y="3589"/>
                    </a:lnTo>
                    <a:lnTo>
                      <a:pt x="6906" y="3580"/>
                    </a:lnTo>
                    <a:lnTo>
                      <a:pt x="6936" y="3560"/>
                    </a:lnTo>
                    <a:lnTo>
                      <a:pt x="6991" y="3520"/>
                    </a:lnTo>
                    <a:lnTo>
                      <a:pt x="7106" y="3485"/>
                    </a:lnTo>
                    <a:lnTo>
                      <a:pt x="7146" y="3460"/>
                    </a:lnTo>
                    <a:lnTo>
                      <a:pt x="7196" y="3440"/>
                    </a:lnTo>
                    <a:lnTo>
                      <a:pt x="7246" y="3420"/>
                    </a:lnTo>
                    <a:lnTo>
                      <a:pt x="7266" y="3410"/>
                    </a:lnTo>
                    <a:lnTo>
                      <a:pt x="7291" y="3395"/>
                    </a:lnTo>
                    <a:lnTo>
                      <a:pt x="7331" y="3380"/>
                    </a:lnTo>
                    <a:lnTo>
                      <a:pt x="7361" y="3365"/>
                    </a:lnTo>
                    <a:lnTo>
                      <a:pt x="7391" y="3355"/>
                    </a:lnTo>
                    <a:lnTo>
                      <a:pt x="7421" y="3350"/>
                    </a:lnTo>
                    <a:lnTo>
                      <a:pt x="7455" y="3350"/>
                    </a:lnTo>
                    <a:lnTo>
                      <a:pt x="7530" y="3360"/>
                    </a:lnTo>
                    <a:lnTo>
                      <a:pt x="7610" y="3380"/>
                    </a:lnTo>
                    <a:lnTo>
                      <a:pt x="7725" y="3380"/>
                    </a:lnTo>
                    <a:lnTo>
                      <a:pt x="7750" y="3365"/>
                    </a:lnTo>
                    <a:lnTo>
                      <a:pt x="7780" y="3355"/>
                    </a:lnTo>
                    <a:lnTo>
                      <a:pt x="7840" y="3340"/>
                    </a:lnTo>
                    <a:lnTo>
                      <a:pt x="7875" y="3320"/>
                    </a:lnTo>
                    <a:lnTo>
                      <a:pt x="7905" y="3300"/>
                    </a:lnTo>
                    <a:lnTo>
                      <a:pt x="7950" y="3250"/>
                    </a:lnTo>
                    <a:lnTo>
                      <a:pt x="7990" y="3200"/>
                    </a:lnTo>
                    <a:lnTo>
                      <a:pt x="8030" y="3155"/>
                    </a:lnTo>
                    <a:lnTo>
                      <a:pt x="8055" y="3135"/>
                    </a:lnTo>
                    <a:lnTo>
                      <a:pt x="8085" y="3120"/>
                    </a:lnTo>
                    <a:lnTo>
                      <a:pt x="8140" y="3065"/>
                    </a:lnTo>
                    <a:lnTo>
                      <a:pt x="8170" y="3035"/>
                    </a:lnTo>
                    <a:lnTo>
                      <a:pt x="8185" y="3030"/>
                    </a:lnTo>
                    <a:lnTo>
                      <a:pt x="8195" y="3025"/>
                    </a:lnTo>
                    <a:lnTo>
                      <a:pt x="8195" y="3020"/>
                    </a:lnTo>
                    <a:lnTo>
                      <a:pt x="8230" y="2995"/>
                    </a:lnTo>
                    <a:lnTo>
                      <a:pt x="8269" y="2975"/>
                    </a:lnTo>
                    <a:lnTo>
                      <a:pt x="8269" y="2935"/>
                    </a:lnTo>
                    <a:lnTo>
                      <a:pt x="8234" y="2911"/>
                    </a:lnTo>
                    <a:lnTo>
                      <a:pt x="8205" y="2871"/>
                    </a:lnTo>
                    <a:lnTo>
                      <a:pt x="8185" y="2841"/>
                    </a:lnTo>
                    <a:lnTo>
                      <a:pt x="8175" y="2811"/>
                    </a:lnTo>
                    <a:lnTo>
                      <a:pt x="8170" y="2781"/>
                    </a:lnTo>
                    <a:lnTo>
                      <a:pt x="8170" y="2751"/>
                    </a:lnTo>
                    <a:lnTo>
                      <a:pt x="8175" y="2721"/>
                    </a:lnTo>
                    <a:lnTo>
                      <a:pt x="8190" y="2651"/>
                    </a:lnTo>
                    <a:lnTo>
                      <a:pt x="8205" y="2626"/>
                    </a:lnTo>
                    <a:lnTo>
                      <a:pt x="8220" y="2601"/>
                    </a:lnTo>
                    <a:lnTo>
                      <a:pt x="8244" y="2566"/>
                    </a:lnTo>
                    <a:lnTo>
                      <a:pt x="8269" y="2551"/>
                    </a:lnTo>
                    <a:lnTo>
                      <a:pt x="8339" y="2566"/>
                    </a:lnTo>
                    <a:lnTo>
                      <a:pt x="8384" y="2606"/>
                    </a:lnTo>
                    <a:lnTo>
                      <a:pt x="8409" y="2621"/>
                    </a:lnTo>
                    <a:lnTo>
                      <a:pt x="8439" y="2636"/>
                    </a:lnTo>
                    <a:lnTo>
                      <a:pt x="8469" y="2646"/>
                    </a:lnTo>
                    <a:lnTo>
                      <a:pt x="8504" y="2651"/>
                    </a:lnTo>
                    <a:lnTo>
                      <a:pt x="8539" y="2646"/>
                    </a:lnTo>
                    <a:lnTo>
                      <a:pt x="8574" y="2631"/>
                    </a:lnTo>
                    <a:lnTo>
                      <a:pt x="8614" y="2581"/>
                    </a:lnTo>
                    <a:lnTo>
                      <a:pt x="8634" y="2561"/>
                    </a:lnTo>
                    <a:lnTo>
                      <a:pt x="8654" y="2551"/>
                    </a:lnTo>
                    <a:lnTo>
                      <a:pt x="8659" y="2531"/>
                    </a:lnTo>
                    <a:lnTo>
                      <a:pt x="8669" y="2516"/>
                    </a:lnTo>
                    <a:lnTo>
                      <a:pt x="8699" y="2481"/>
                    </a:lnTo>
                    <a:lnTo>
                      <a:pt x="8734" y="2446"/>
                    </a:lnTo>
                    <a:lnTo>
                      <a:pt x="8764" y="2421"/>
                    </a:lnTo>
                    <a:lnTo>
                      <a:pt x="8879" y="2426"/>
                    </a:lnTo>
                    <a:lnTo>
                      <a:pt x="8894" y="2406"/>
                    </a:lnTo>
                    <a:lnTo>
                      <a:pt x="8934" y="2391"/>
                    </a:lnTo>
                    <a:lnTo>
                      <a:pt x="8974" y="2371"/>
                    </a:lnTo>
                    <a:lnTo>
                      <a:pt x="9009" y="2346"/>
                    </a:lnTo>
                    <a:lnTo>
                      <a:pt x="9043" y="2311"/>
                    </a:lnTo>
                    <a:lnTo>
                      <a:pt x="9058" y="2252"/>
                    </a:lnTo>
                    <a:lnTo>
                      <a:pt x="9068" y="2227"/>
                    </a:lnTo>
                    <a:lnTo>
                      <a:pt x="9078" y="2202"/>
                    </a:lnTo>
                    <a:lnTo>
                      <a:pt x="9093" y="2182"/>
                    </a:lnTo>
                    <a:lnTo>
                      <a:pt x="9113" y="2162"/>
                    </a:lnTo>
                    <a:lnTo>
                      <a:pt x="9138" y="2147"/>
                    </a:lnTo>
                    <a:lnTo>
                      <a:pt x="9168" y="2132"/>
                    </a:lnTo>
                    <a:lnTo>
                      <a:pt x="9253" y="2112"/>
                    </a:lnTo>
                    <a:lnTo>
                      <a:pt x="9298" y="2067"/>
                    </a:lnTo>
                    <a:lnTo>
                      <a:pt x="9368" y="2027"/>
                    </a:lnTo>
                    <a:lnTo>
                      <a:pt x="9398" y="2007"/>
                    </a:lnTo>
                    <a:lnTo>
                      <a:pt x="9438" y="1992"/>
                    </a:lnTo>
                    <a:lnTo>
                      <a:pt x="9683" y="2002"/>
                    </a:lnTo>
                    <a:lnTo>
                      <a:pt x="9718" y="1987"/>
                    </a:lnTo>
                    <a:lnTo>
                      <a:pt x="9728" y="1967"/>
                    </a:lnTo>
                    <a:lnTo>
                      <a:pt x="9733" y="1947"/>
                    </a:lnTo>
                    <a:lnTo>
                      <a:pt x="9738" y="1927"/>
                    </a:lnTo>
                    <a:lnTo>
                      <a:pt x="9733" y="1912"/>
                    </a:lnTo>
                    <a:lnTo>
                      <a:pt x="9718" y="1882"/>
                    </a:lnTo>
                    <a:lnTo>
                      <a:pt x="9703" y="1852"/>
                    </a:lnTo>
                    <a:lnTo>
                      <a:pt x="9523" y="1722"/>
                    </a:lnTo>
                    <a:lnTo>
                      <a:pt x="9493" y="1682"/>
                    </a:lnTo>
                    <a:lnTo>
                      <a:pt x="9468" y="1657"/>
                    </a:lnTo>
                    <a:lnTo>
                      <a:pt x="9458" y="1647"/>
                    </a:lnTo>
                    <a:lnTo>
                      <a:pt x="9443" y="1642"/>
                    </a:lnTo>
                    <a:lnTo>
                      <a:pt x="9403" y="1642"/>
                    </a:lnTo>
                    <a:lnTo>
                      <a:pt x="9373" y="1687"/>
                    </a:lnTo>
                    <a:lnTo>
                      <a:pt x="9298" y="1687"/>
                    </a:lnTo>
                    <a:lnTo>
                      <a:pt x="9293" y="1752"/>
                    </a:lnTo>
                    <a:lnTo>
                      <a:pt x="9288" y="1767"/>
                    </a:lnTo>
                    <a:lnTo>
                      <a:pt x="9278" y="1777"/>
                    </a:lnTo>
                    <a:lnTo>
                      <a:pt x="9268" y="1782"/>
                    </a:lnTo>
                    <a:lnTo>
                      <a:pt x="9258" y="1787"/>
                    </a:lnTo>
                    <a:lnTo>
                      <a:pt x="9228" y="1787"/>
                    </a:lnTo>
                    <a:lnTo>
                      <a:pt x="9198" y="1782"/>
                    </a:lnTo>
                    <a:lnTo>
                      <a:pt x="9163" y="1772"/>
                    </a:lnTo>
                    <a:lnTo>
                      <a:pt x="9138" y="1757"/>
                    </a:lnTo>
                    <a:lnTo>
                      <a:pt x="9098" y="1742"/>
                    </a:lnTo>
                    <a:lnTo>
                      <a:pt x="9058" y="1742"/>
                    </a:lnTo>
                    <a:lnTo>
                      <a:pt x="9018" y="1757"/>
                    </a:lnTo>
                    <a:lnTo>
                      <a:pt x="8989" y="1772"/>
                    </a:lnTo>
                    <a:lnTo>
                      <a:pt x="8964" y="1802"/>
                    </a:lnTo>
                    <a:lnTo>
                      <a:pt x="8904" y="1802"/>
                    </a:lnTo>
                    <a:lnTo>
                      <a:pt x="8874" y="1792"/>
                    </a:lnTo>
                    <a:lnTo>
                      <a:pt x="8854" y="1777"/>
                    </a:lnTo>
                    <a:lnTo>
                      <a:pt x="8839" y="1757"/>
                    </a:lnTo>
                    <a:lnTo>
                      <a:pt x="8829" y="1742"/>
                    </a:lnTo>
                    <a:lnTo>
                      <a:pt x="8829" y="1722"/>
                    </a:lnTo>
                    <a:lnTo>
                      <a:pt x="8824" y="1702"/>
                    </a:lnTo>
                    <a:lnTo>
                      <a:pt x="8824" y="1667"/>
                    </a:lnTo>
                    <a:lnTo>
                      <a:pt x="8864" y="1637"/>
                    </a:lnTo>
                    <a:lnTo>
                      <a:pt x="8879" y="1618"/>
                    </a:lnTo>
                    <a:lnTo>
                      <a:pt x="8899" y="1598"/>
                    </a:lnTo>
                    <a:lnTo>
                      <a:pt x="8899" y="1523"/>
                    </a:lnTo>
                    <a:lnTo>
                      <a:pt x="8904" y="1463"/>
                    </a:lnTo>
                    <a:lnTo>
                      <a:pt x="8924" y="1413"/>
                    </a:lnTo>
                    <a:lnTo>
                      <a:pt x="8949" y="1363"/>
                    </a:lnTo>
                    <a:lnTo>
                      <a:pt x="8949" y="1308"/>
                    </a:lnTo>
                    <a:lnTo>
                      <a:pt x="8954" y="1263"/>
                    </a:lnTo>
                    <a:lnTo>
                      <a:pt x="8964" y="1228"/>
                    </a:lnTo>
                    <a:lnTo>
                      <a:pt x="8984" y="1188"/>
                    </a:lnTo>
                    <a:lnTo>
                      <a:pt x="9073" y="1183"/>
                    </a:lnTo>
                    <a:lnTo>
                      <a:pt x="9133" y="1193"/>
                    </a:lnTo>
                    <a:lnTo>
                      <a:pt x="9168" y="1193"/>
                    </a:lnTo>
                    <a:lnTo>
                      <a:pt x="9203" y="1193"/>
                    </a:lnTo>
                    <a:lnTo>
                      <a:pt x="9238" y="1188"/>
                    </a:lnTo>
                    <a:lnTo>
                      <a:pt x="9273" y="1173"/>
                    </a:lnTo>
                    <a:lnTo>
                      <a:pt x="9308" y="1158"/>
                    </a:lnTo>
                    <a:lnTo>
                      <a:pt x="9333" y="1128"/>
                    </a:lnTo>
                    <a:lnTo>
                      <a:pt x="9398" y="1078"/>
                    </a:lnTo>
                    <a:lnTo>
                      <a:pt x="9438" y="1033"/>
                    </a:lnTo>
                    <a:lnTo>
                      <a:pt x="9443" y="909"/>
                    </a:lnTo>
                    <a:lnTo>
                      <a:pt x="9448" y="854"/>
                    </a:lnTo>
                    <a:lnTo>
                      <a:pt x="9453" y="804"/>
                    </a:lnTo>
                    <a:lnTo>
                      <a:pt x="9478" y="759"/>
                    </a:lnTo>
                    <a:lnTo>
                      <a:pt x="9498" y="724"/>
                    </a:lnTo>
                    <a:lnTo>
                      <a:pt x="9523" y="684"/>
                    </a:lnTo>
                    <a:lnTo>
                      <a:pt x="9538" y="649"/>
                    </a:lnTo>
                    <a:lnTo>
                      <a:pt x="9543" y="609"/>
                    </a:lnTo>
                    <a:lnTo>
                      <a:pt x="9548" y="579"/>
                    </a:lnTo>
                    <a:lnTo>
                      <a:pt x="9563" y="549"/>
                    </a:lnTo>
                    <a:lnTo>
                      <a:pt x="9583" y="524"/>
                    </a:lnTo>
                    <a:lnTo>
                      <a:pt x="9583" y="449"/>
                    </a:lnTo>
                    <a:lnTo>
                      <a:pt x="9513" y="369"/>
                    </a:lnTo>
                    <a:lnTo>
                      <a:pt x="9483" y="359"/>
                    </a:lnTo>
                    <a:lnTo>
                      <a:pt x="9463" y="344"/>
                    </a:lnTo>
                    <a:lnTo>
                      <a:pt x="9468" y="305"/>
                    </a:lnTo>
                    <a:lnTo>
                      <a:pt x="9473" y="275"/>
                    </a:lnTo>
                    <a:lnTo>
                      <a:pt x="9478" y="250"/>
                    </a:lnTo>
                    <a:lnTo>
                      <a:pt x="9488" y="230"/>
                    </a:lnTo>
                    <a:lnTo>
                      <a:pt x="9503" y="215"/>
                    </a:lnTo>
                    <a:lnTo>
                      <a:pt x="9523" y="200"/>
                    </a:lnTo>
                    <a:lnTo>
                      <a:pt x="9583" y="170"/>
                    </a:lnTo>
                    <a:lnTo>
                      <a:pt x="9603" y="165"/>
                    </a:lnTo>
                    <a:lnTo>
                      <a:pt x="9628" y="160"/>
                    </a:lnTo>
                    <a:lnTo>
                      <a:pt x="9678" y="140"/>
                    </a:lnTo>
                    <a:lnTo>
                      <a:pt x="9728" y="115"/>
                    </a:lnTo>
                    <a:lnTo>
                      <a:pt x="9753" y="105"/>
                    </a:lnTo>
                    <a:lnTo>
                      <a:pt x="9783" y="100"/>
                    </a:lnTo>
                    <a:lnTo>
                      <a:pt x="9837" y="60"/>
                    </a:lnTo>
                    <a:lnTo>
                      <a:pt x="9902" y="25"/>
                    </a:lnTo>
                    <a:lnTo>
                      <a:pt x="9932" y="10"/>
                    </a:lnTo>
                    <a:lnTo>
                      <a:pt x="9967" y="0"/>
                    </a:lnTo>
                    <a:lnTo>
                      <a:pt x="10072" y="0"/>
                    </a:lnTo>
                    <a:lnTo>
                      <a:pt x="10122" y="15"/>
                    </a:lnTo>
                    <a:lnTo>
                      <a:pt x="10152" y="25"/>
                    </a:lnTo>
                    <a:lnTo>
                      <a:pt x="10182" y="50"/>
                    </a:lnTo>
                    <a:lnTo>
                      <a:pt x="10227" y="45"/>
                    </a:lnTo>
                    <a:lnTo>
                      <a:pt x="10277" y="40"/>
                    </a:lnTo>
                    <a:lnTo>
                      <a:pt x="10327" y="35"/>
                    </a:lnTo>
                    <a:lnTo>
                      <a:pt x="10382" y="35"/>
                    </a:lnTo>
                    <a:lnTo>
                      <a:pt x="10462" y="75"/>
                    </a:lnTo>
                    <a:lnTo>
                      <a:pt x="10502" y="120"/>
                    </a:lnTo>
                    <a:lnTo>
                      <a:pt x="10547" y="165"/>
                    </a:lnTo>
                    <a:lnTo>
                      <a:pt x="10586" y="220"/>
                    </a:lnTo>
                    <a:lnTo>
                      <a:pt x="10631" y="285"/>
                    </a:lnTo>
                    <a:lnTo>
                      <a:pt x="10661" y="315"/>
                    </a:lnTo>
                    <a:lnTo>
                      <a:pt x="10696" y="359"/>
                    </a:lnTo>
                    <a:lnTo>
                      <a:pt x="10721" y="414"/>
                    </a:lnTo>
                    <a:lnTo>
                      <a:pt x="10731" y="444"/>
                    </a:lnTo>
                    <a:lnTo>
                      <a:pt x="10741" y="474"/>
                    </a:lnTo>
                    <a:lnTo>
                      <a:pt x="10806" y="529"/>
                    </a:lnTo>
                    <a:lnTo>
                      <a:pt x="10846" y="569"/>
                    </a:lnTo>
                    <a:lnTo>
                      <a:pt x="10886" y="614"/>
                    </a:lnTo>
                    <a:lnTo>
                      <a:pt x="10891" y="629"/>
                    </a:lnTo>
                    <a:lnTo>
                      <a:pt x="10891" y="644"/>
                    </a:lnTo>
                    <a:lnTo>
                      <a:pt x="10891" y="674"/>
                    </a:lnTo>
                    <a:lnTo>
                      <a:pt x="10891" y="689"/>
                    </a:lnTo>
                    <a:lnTo>
                      <a:pt x="10901" y="704"/>
                    </a:lnTo>
                    <a:lnTo>
                      <a:pt x="10916" y="719"/>
                    </a:lnTo>
                    <a:lnTo>
                      <a:pt x="10941" y="734"/>
                    </a:lnTo>
                    <a:lnTo>
                      <a:pt x="11001" y="794"/>
                    </a:lnTo>
                    <a:lnTo>
                      <a:pt x="11001" y="834"/>
                    </a:lnTo>
                    <a:lnTo>
                      <a:pt x="11006" y="859"/>
                    </a:lnTo>
                    <a:lnTo>
                      <a:pt x="11016" y="889"/>
                    </a:lnTo>
                    <a:lnTo>
                      <a:pt x="11081" y="889"/>
                    </a:lnTo>
                    <a:lnTo>
                      <a:pt x="11111" y="889"/>
                    </a:lnTo>
                    <a:lnTo>
                      <a:pt x="11141" y="884"/>
                    </a:lnTo>
                    <a:lnTo>
                      <a:pt x="11231" y="884"/>
                    </a:lnTo>
                    <a:lnTo>
                      <a:pt x="11266" y="904"/>
                    </a:lnTo>
                    <a:lnTo>
                      <a:pt x="11286" y="909"/>
                    </a:lnTo>
                    <a:lnTo>
                      <a:pt x="11316" y="914"/>
                    </a:lnTo>
                    <a:lnTo>
                      <a:pt x="11316" y="904"/>
                    </a:lnTo>
                    <a:lnTo>
                      <a:pt x="11331" y="899"/>
                    </a:lnTo>
                    <a:lnTo>
                      <a:pt x="11356" y="894"/>
                    </a:lnTo>
                    <a:lnTo>
                      <a:pt x="11405" y="894"/>
                    </a:lnTo>
                    <a:lnTo>
                      <a:pt x="11445" y="934"/>
                    </a:lnTo>
                    <a:lnTo>
                      <a:pt x="11505" y="988"/>
                    </a:lnTo>
                    <a:lnTo>
                      <a:pt x="11550" y="988"/>
                    </a:lnTo>
                    <a:lnTo>
                      <a:pt x="11585" y="998"/>
                    </a:lnTo>
                    <a:lnTo>
                      <a:pt x="11615" y="1013"/>
                    </a:lnTo>
                    <a:lnTo>
                      <a:pt x="11635" y="1033"/>
                    </a:lnTo>
                    <a:lnTo>
                      <a:pt x="11655" y="1063"/>
                    </a:lnTo>
                    <a:lnTo>
                      <a:pt x="11670" y="1098"/>
                    </a:lnTo>
                    <a:lnTo>
                      <a:pt x="11695" y="1193"/>
                    </a:lnTo>
                    <a:lnTo>
                      <a:pt x="11770" y="1278"/>
                    </a:lnTo>
                    <a:lnTo>
                      <a:pt x="11790" y="1278"/>
                    </a:lnTo>
                    <a:lnTo>
                      <a:pt x="11845" y="1263"/>
                    </a:lnTo>
                    <a:lnTo>
                      <a:pt x="11910" y="1248"/>
                    </a:lnTo>
                    <a:lnTo>
                      <a:pt x="11975" y="1223"/>
                    </a:lnTo>
                    <a:lnTo>
                      <a:pt x="12000" y="1213"/>
                    </a:lnTo>
                    <a:lnTo>
                      <a:pt x="12020" y="1198"/>
                    </a:lnTo>
                    <a:lnTo>
                      <a:pt x="12055" y="1143"/>
                    </a:lnTo>
                    <a:lnTo>
                      <a:pt x="12085" y="1103"/>
                    </a:lnTo>
                    <a:lnTo>
                      <a:pt x="12125" y="1063"/>
                    </a:lnTo>
                    <a:lnTo>
                      <a:pt x="12169" y="1028"/>
                    </a:lnTo>
                    <a:lnTo>
                      <a:pt x="12204" y="983"/>
                    </a:lnTo>
                    <a:lnTo>
                      <a:pt x="12249" y="944"/>
                    </a:lnTo>
                    <a:lnTo>
                      <a:pt x="12339" y="864"/>
                    </a:lnTo>
                    <a:lnTo>
                      <a:pt x="12349" y="864"/>
                    </a:lnTo>
                    <a:lnTo>
                      <a:pt x="12359" y="854"/>
                    </a:lnTo>
                    <a:lnTo>
                      <a:pt x="12374" y="839"/>
                    </a:lnTo>
                    <a:lnTo>
                      <a:pt x="12414" y="839"/>
                    </a:lnTo>
                    <a:lnTo>
                      <a:pt x="12439" y="844"/>
                    </a:lnTo>
                    <a:lnTo>
                      <a:pt x="12469" y="854"/>
                    </a:lnTo>
                    <a:lnTo>
                      <a:pt x="12474" y="874"/>
                    </a:lnTo>
                    <a:lnTo>
                      <a:pt x="12474" y="904"/>
                    </a:lnTo>
                    <a:lnTo>
                      <a:pt x="12464" y="959"/>
                    </a:lnTo>
                    <a:lnTo>
                      <a:pt x="12464" y="1043"/>
                    </a:lnTo>
                    <a:lnTo>
                      <a:pt x="12509" y="1083"/>
                    </a:lnTo>
                    <a:lnTo>
                      <a:pt x="12529" y="1113"/>
                    </a:lnTo>
                    <a:lnTo>
                      <a:pt x="12544" y="1153"/>
                    </a:lnTo>
                    <a:lnTo>
                      <a:pt x="12534" y="1283"/>
                    </a:lnTo>
                    <a:lnTo>
                      <a:pt x="12509" y="1348"/>
                    </a:lnTo>
                    <a:lnTo>
                      <a:pt x="12494" y="1373"/>
                    </a:lnTo>
                    <a:lnTo>
                      <a:pt x="12489" y="1398"/>
                    </a:lnTo>
                    <a:lnTo>
                      <a:pt x="12489" y="1433"/>
                    </a:lnTo>
                    <a:lnTo>
                      <a:pt x="12499" y="1468"/>
                    </a:lnTo>
                    <a:lnTo>
                      <a:pt x="12494" y="1662"/>
                    </a:lnTo>
                    <a:lnTo>
                      <a:pt x="12469" y="1782"/>
                    </a:lnTo>
                    <a:lnTo>
                      <a:pt x="12474" y="1867"/>
                    </a:lnTo>
                    <a:lnTo>
                      <a:pt x="12444" y="1907"/>
                    </a:lnTo>
                    <a:lnTo>
                      <a:pt x="12419" y="1922"/>
                    </a:lnTo>
                    <a:lnTo>
                      <a:pt x="12399" y="1927"/>
                    </a:lnTo>
                    <a:lnTo>
                      <a:pt x="12374" y="1927"/>
                    </a:lnTo>
                    <a:lnTo>
                      <a:pt x="12349" y="1927"/>
                    </a:lnTo>
                    <a:lnTo>
                      <a:pt x="12309" y="1922"/>
                    </a:lnTo>
                    <a:lnTo>
                      <a:pt x="12279" y="1912"/>
                    </a:lnTo>
                    <a:lnTo>
                      <a:pt x="12224" y="1907"/>
                    </a:lnTo>
                    <a:lnTo>
                      <a:pt x="12209" y="1927"/>
                    </a:lnTo>
                    <a:lnTo>
                      <a:pt x="12199" y="1952"/>
                    </a:lnTo>
                    <a:lnTo>
                      <a:pt x="12174" y="1972"/>
                    </a:lnTo>
                    <a:lnTo>
                      <a:pt x="12150" y="1992"/>
                    </a:lnTo>
                    <a:lnTo>
                      <a:pt x="12130" y="2002"/>
                    </a:lnTo>
                    <a:lnTo>
                      <a:pt x="12115" y="2017"/>
                    </a:lnTo>
                    <a:lnTo>
                      <a:pt x="12110" y="2037"/>
                    </a:lnTo>
                    <a:lnTo>
                      <a:pt x="12110" y="2057"/>
                    </a:lnTo>
                    <a:lnTo>
                      <a:pt x="12130" y="2087"/>
                    </a:lnTo>
                    <a:lnTo>
                      <a:pt x="12159" y="2132"/>
                    </a:lnTo>
                    <a:lnTo>
                      <a:pt x="12174" y="2182"/>
                    </a:lnTo>
                    <a:lnTo>
                      <a:pt x="12194" y="2237"/>
                    </a:lnTo>
                    <a:lnTo>
                      <a:pt x="12219" y="2296"/>
                    </a:lnTo>
                    <a:lnTo>
                      <a:pt x="12249" y="2356"/>
                    </a:lnTo>
                    <a:lnTo>
                      <a:pt x="12259" y="2421"/>
                    </a:lnTo>
                    <a:lnTo>
                      <a:pt x="12269" y="2456"/>
                    </a:lnTo>
                    <a:lnTo>
                      <a:pt x="12284" y="2496"/>
                    </a:lnTo>
                    <a:lnTo>
                      <a:pt x="12284" y="2526"/>
                    </a:lnTo>
                    <a:lnTo>
                      <a:pt x="12289" y="2571"/>
                    </a:lnTo>
                    <a:lnTo>
                      <a:pt x="12284" y="2596"/>
                    </a:lnTo>
                    <a:lnTo>
                      <a:pt x="12279" y="2616"/>
                    </a:lnTo>
                    <a:lnTo>
                      <a:pt x="12274" y="2631"/>
                    </a:lnTo>
                    <a:lnTo>
                      <a:pt x="12259" y="2646"/>
                    </a:lnTo>
                    <a:lnTo>
                      <a:pt x="12234" y="2711"/>
                    </a:lnTo>
                    <a:lnTo>
                      <a:pt x="12219" y="2801"/>
                    </a:lnTo>
                    <a:lnTo>
                      <a:pt x="12194" y="2816"/>
                    </a:lnTo>
                    <a:lnTo>
                      <a:pt x="12174" y="2811"/>
                    </a:lnTo>
                    <a:lnTo>
                      <a:pt x="12159" y="2811"/>
                    </a:lnTo>
                    <a:lnTo>
                      <a:pt x="12150" y="2801"/>
                    </a:lnTo>
                    <a:lnTo>
                      <a:pt x="12135" y="2786"/>
                    </a:lnTo>
                    <a:lnTo>
                      <a:pt x="12115" y="2796"/>
                    </a:lnTo>
                    <a:lnTo>
                      <a:pt x="12095" y="2796"/>
                    </a:lnTo>
                    <a:lnTo>
                      <a:pt x="12065" y="2786"/>
                    </a:lnTo>
                    <a:lnTo>
                      <a:pt x="12060" y="2671"/>
                    </a:lnTo>
                    <a:lnTo>
                      <a:pt x="12045" y="2651"/>
                    </a:lnTo>
                    <a:lnTo>
                      <a:pt x="12035" y="2646"/>
                    </a:lnTo>
                    <a:lnTo>
                      <a:pt x="12030" y="2646"/>
                    </a:lnTo>
                    <a:lnTo>
                      <a:pt x="12015" y="2656"/>
                    </a:lnTo>
                    <a:lnTo>
                      <a:pt x="12005" y="2676"/>
                    </a:lnTo>
                    <a:lnTo>
                      <a:pt x="11985" y="2726"/>
                    </a:lnTo>
                    <a:lnTo>
                      <a:pt x="11980" y="2761"/>
                    </a:lnTo>
                    <a:lnTo>
                      <a:pt x="11950" y="2806"/>
                    </a:lnTo>
                    <a:lnTo>
                      <a:pt x="11925" y="2851"/>
                    </a:lnTo>
                    <a:lnTo>
                      <a:pt x="11900" y="2896"/>
                    </a:lnTo>
                    <a:lnTo>
                      <a:pt x="11870" y="2935"/>
                    </a:lnTo>
                    <a:lnTo>
                      <a:pt x="11835" y="2950"/>
                    </a:lnTo>
                    <a:lnTo>
                      <a:pt x="11805" y="2955"/>
                    </a:lnTo>
                    <a:lnTo>
                      <a:pt x="11745" y="2965"/>
                    </a:lnTo>
                    <a:lnTo>
                      <a:pt x="11735" y="2980"/>
                    </a:lnTo>
                    <a:lnTo>
                      <a:pt x="11735" y="3015"/>
                    </a:lnTo>
                    <a:lnTo>
                      <a:pt x="11745" y="3030"/>
                    </a:lnTo>
                    <a:lnTo>
                      <a:pt x="11765" y="3040"/>
                    </a:lnTo>
                    <a:lnTo>
                      <a:pt x="11785" y="3060"/>
                    </a:lnTo>
                    <a:lnTo>
                      <a:pt x="11790" y="3070"/>
                    </a:lnTo>
                    <a:lnTo>
                      <a:pt x="11795" y="3085"/>
                    </a:lnTo>
                    <a:lnTo>
                      <a:pt x="11800" y="3105"/>
                    </a:lnTo>
                    <a:lnTo>
                      <a:pt x="11795" y="3125"/>
                    </a:lnTo>
                    <a:lnTo>
                      <a:pt x="11765" y="3160"/>
                    </a:lnTo>
                    <a:lnTo>
                      <a:pt x="11745" y="3175"/>
                    </a:lnTo>
                    <a:lnTo>
                      <a:pt x="11725" y="3185"/>
                    </a:lnTo>
                    <a:lnTo>
                      <a:pt x="11585" y="3180"/>
                    </a:lnTo>
                    <a:lnTo>
                      <a:pt x="11555" y="3165"/>
                    </a:lnTo>
                    <a:lnTo>
                      <a:pt x="11525" y="3145"/>
                    </a:lnTo>
                    <a:lnTo>
                      <a:pt x="11510" y="3140"/>
                    </a:lnTo>
                    <a:lnTo>
                      <a:pt x="11495" y="3140"/>
                    </a:lnTo>
                    <a:lnTo>
                      <a:pt x="11480" y="3140"/>
                    </a:lnTo>
                    <a:lnTo>
                      <a:pt x="11470" y="3145"/>
                    </a:lnTo>
                    <a:lnTo>
                      <a:pt x="11445" y="3185"/>
                    </a:lnTo>
                    <a:lnTo>
                      <a:pt x="11425" y="3230"/>
                    </a:lnTo>
                    <a:lnTo>
                      <a:pt x="11395" y="3330"/>
                    </a:lnTo>
                    <a:lnTo>
                      <a:pt x="11366" y="3365"/>
                    </a:lnTo>
                    <a:lnTo>
                      <a:pt x="11346" y="3405"/>
                    </a:lnTo>
                    <a:lnTo>
                      <a:pt x="11291" y="3460"/>
                    </a:lnTo>
                    <a:lnTo>
                      <a:pt x="11221" y="3500"/>
                    </a:lnTo>
                    <a:lnTo>
                      <a:pt x="11191" y="3525"/>
                    </a:lnTo>
                    <a:lnTo>
                      <a:pt x="11176" y="3535"/>
                    </a:lnTo>
                    <a:lnTo>
                      <a:pt x="11171" y="3550"/>
                    </a:lnTo>
                    <a:lnTo>
                      <a:pt x="11141" y="3570"/>
                    </a:lnTo>
                    <a:lnTo>
                      <a:pt x="11111" y="3599"/>
                    </a:lnTo>
                    <a:lnTo>
                      <a:pt x="11056" y="3664"/>
                    </a:lnTo>
                    <a:lnTo>
                      <a:pt x="11051" y="3759"/>
                    </a:lnTo>
                    <a:lnTo>
                      <a:pt x="10951" y="3804"/>
                    </a:lnTo>
                    <a:lnTo>
                      <a:pt x="10901" y="3814"/>
                    </a:lnTo>
                    <a:lnTo>
                      <a:pt x="10861" y="3829"/>
                    </a:lnTo>
                    <a:lnTo>
                      <a:pt x="10826" y="3844"/>
                    </a:lnTo>
                    <a:lnTo>
                      <a:pt x="10791" y="3864"/>
                    </a:lnTo>
                    <a:lnTo>
                      <a:pt x="10761" y="3884"/>
                    </a:lnTo>
                    <a:lnTo>
                      <a:pt x="10731" y="3909"/>
                    </a:lnTo>
                    <a:lnTo>
                      <a:pt x="10671" y="3974"/>
                    </a:lnTo>
                    <a:lnTo>
                      <a:pt x="10651" y="4004"/>
                    </a:lnTo>
                    <a:lnTo>
                      <a:pt x="10636" y="4034"/>
                    </a:lnTo>
                    <a:lnTo>
                      <a:pt x="10626" y="4099"/>
                    </a:lnTo>
                    <a:lnTo>
                      <a:pt x="10596" y="4164"/>
                    </a:lnTo>
                    <a:lnTo>
                      <a:pt x="10582" y="4169"/>
                    </a:lnTo>
                    <a:lnTo>
                      <a:pt x="10557" y="4179"/>
                    </a:lnTo>
                    <a:lnTo>
                      <a:pt x="10502" y="4189"/>
                    </a:lnTo>
                    <a:lnTo>
                      <a:pt x="10447" y="4189"/>
                    </a:lnTo>
                    <a:lnTo>
                      <a:pt x="10427" y="4184"/>
                    </a:lnTo>
                    <a:lnTo>
                      <a:pt x="10417" y="4179"/>
                    </a:lnTo>
                    <a:lnTo>
                      <a:pt x="10417" y="4154"/>
                    </a:lnTo>
                    <a:lnTo>
                      <a:pt x="10427" y="4134"/>
                    </a:lnTo>
                    <a:lnTo>
                      <a:pt x="10432" y="4114"/>
                    </a:lnTo>
                    <a:lnTo>
                      <a:pt x="10442" y="4104"/>
                    </a:lnTo>
                    <a:lnTo>
                      <a:pt x="10472" y="4074"/>
                    </a:lnTo>
                    <a:lnTo>
                      <a:pt x="10502" y="4044"/>
                    </a:lnTo>
                    <a:lnTo>
                      <a:pt x="10517" y="4009"/>
                    </a:lnTo>
                    <a:lnTo>
                      <a:pt x="10492" y="3994"/>
                    </a:lnTo>
                    <a:lnTo>
                      <a:pt x="10472" y="3979"/>
                    </a:lnTo>
                    <a:lnTo>
                      <a:pt x="10462" y="3959"/>
                    </a:lnTo>
                    <a:lnTo>
                      <a:pt x="10452" y="3944"/>
                    </a:lnTo>
                    <a:lnTo>
                      <a:pt x="10452" y="3924"/>
                    </a:lnTo>
                    <a:lnTo>
                      <a:pt x="10452" y="3904"/>
                    </a:lnTo>
                    <a:lnTo>
                      <a:pt x="10462" y="3864"/>
                    </a:lnTo>
                    <a:lnTo>
                      <a:pt x="10547" y="3749"/>
                    </a:lnTo>
                    <a:lnTo>
                      <a:pt x="10557" y="3649"/>
                    </a:lnTo>
                    <a:lnTo>
                      <a:pt x="10527" y="3614"/>
                    </a:lnTo>
                    <a:lnTo>
                      <a:pt x="10502" y="3589"/>
                    </a:lnTo>
                    <a:lnTo>
                      <a:pt x="10477" y="3570"/>
                    </a:lnTo>
                    <a:lnTo>
                      <a:pt x="10457" y="3555"/>
                    </a:lnTo>
                    <a:lnTo>
                      <a:pt x="10372" y="3570"/>
                    </a:lnTo>
                    <a:lnTo>
                      <a:pt x="10342" y="3594"/>
                    </a:lnTo>
                    <a:lnTo>
                      <a:pt x="10312" y="3624"/>
                    </a:lnTo>
                    <a:lnTo>
                      <a:pt x="10267" y="3684"/>
                    </a:lnTo>
                    <a:lnTo>
                      <a:pt x="10217" y="3759"/>
                    </a:lnTo>
                    <a:lnTo>
                      <a:pt x="10192" y="3799"/>
                    </a:lnTo>
                    <a:lnTo>
                      <a:pt x="10162" y="3834"/>
                    </a:lnTo>
                    <a:lnTo>
                      <a:pt x="10137" y="3854"/>
                    </a:lnTo>
                    <a:lnTo>
                      <a:pt x="10112" y="3874"/>
                    </a:lnTo>
                    <a:lnTo>
                      <a:pt x="10077" y="3919"/>
                    </a:lnTo>
                    <a:lnTo>
                      <a:pt x="10002" y="4019"/>
                    </a:lnTo>
                    <a:lnTo>
                      <a:pt x="9992" y="4059"/>
                    </a:lnTo>
                    <a:lnTo>
                      <a:pt x="9967" y="4079"/>
                    </a:lnTo>
                    <a:lnTo>
                      <a:pt x="9947" y="4104"/>
                    </a:lnTo>
                    <a:lnTo>
                      <a:pt x="9857" y="4154"/>
                    </a:lnTo>
                    <a:lnTo>
                      <a:pt x="9753" y="4179"/>
                    </a:lnTo>
                    <a:lnTo>
                      <a:pt x="9703" y="4194"/>
                    </a:lnTo>
                    <a:lnTo>
                      <a:pt x="9653" y="4219"/>
                    </a:lnTo>
                    <a:lnTo>
                      <a:pt x="9648" y="4238"/>
                    </a:lnTo>
                    <a:lnTo>
                      <a:pt x="9643" y="4263"/>
                    </a:lnTo>
                    <a:lnTo>
                      <a:pt x="9648" y="4288"/>
                    </a:lnTo>
                    <a:lnTo>
                      <a:pt x="9653" y="4308"/>
                    </a:lnTo>
                    <a:lnTo>
                      <a:pt x="9673" y="4358"/>
                    </a:lnTo>
                    <a:lnTo>
                      <a:pt x="9703" y="4413"/>
                    </a:lnTo>
                    <a:lnTo>
                      <a:pt x="9708" y="4413"/>
                    </a:lnTo>
                    <a:lnTo>
                      <a:pt x="9713" y="4423"/>
                    </a:lnTo>
                    <a:lnTo>
                      <a:pt x="9723" y="4443"/>
                    </a:lnTo>
                    <a:lnTo>
                      <a:pt x="9738" y="4508"/>
                    </a:lnTo>
                    <a:lnTo>
                      <a:pt x="9743" y="4523"/>
                    </a:lnTo>
                    <a:lnTo>
                      <a:pt x="9768" y="4523"/>
                    </a:lnTo>
                    <a:lnTo>
                      <a:pt x="9788" y="4478"/>
                    </a:lnTo>
                    <a:lnTo>
                      <a:pt x="9793" y="4468"/>
                    </a:lnTo>
                    <a:lnTo>
                      <a:pt x="9802" y="4463"/>
                    </a:lnTo>
                    <a:lnTo>
                      <a:pt x="9832" y="4463"/>
                    </a:lnTo>
                    <a:lnTo>
                      <a:pt x="9887" y="4468"/>
                    </a:lnTo>
                    <a:lnTo>
                      <a:pt x="9892" y="4458"/>
                    </a:lnTo>
                    <a:lnTo>
                      <a:pt x="9907" y="4458"/>
                    </a:lnTo>
                    <a:lnTo>
                      <a:pt x="9947" y="4458"/>
                    </a:lnTo>
                    <a:lnTo>
                      <a:pt x="9952" y="4473"/>
                    </a:lnTo>
                    <a:lnTo>
                      <a:pt x="9957" y="4483"/>
                    </a:lnTo>
                    <a:lnTo>
                      <a:pt x="9987" y="4528"/>
                    </a:lnTo>
                    <a:lnTo>
                      <a:pt x="9987" y="4633"/>
                    </a:lnTo>
                    <a:lnTo>
                      <a:pt x="10012" y="4653"/>
                    </a:lnTo>
                    <a:lnTo>
                      <a:pt x="10047" y="4673"/>
                    </a:lnTo>
                    <a:lnTo>
                      <a:pt x="10092" y="4693"/>
                    </a:lnTo>
                    <a:lnTo>
                      <a:pt x="10137" y="4703"/>
                    </a:lnTo>
                    <a:lnTo>
                      <a:pt x="10202" y="4588"/>
                    </a:lnTo>
                    <a:lnTo>
                      <a:pt x="10257" y="4528"/>
                    </a:lnTo>
                    <a:lnTo>
                      <a:pt x="10277" y="4503"/>
                    </a:lnTo>
                    <a:lnTo>
                      <a:pt x="10302" y="4488"/>
                    </a:lnTo>
                    <a:lnTo>
                      <a:pt x="10332" y="4473"/>
                    </a:lnTo>
                    <a:lnTo>
                      <a:pt x="10362" y="4468"/>
                    </a:lnTo>
                    <a:lnTo>
                      <a:pt x="10402" y="4468"/>
                    </a:lnTo>
                    <a:lnTo>
                      <a:pt x="10447" y="4473"/>
                    </a:lnTo>
                    <a:lnTo>
                      <a:pt x="10542" y="4513"/>
                    </a:lnTo>
                    <a:lnTo>
                      <a:pt x="10786" y="4508"/>
                    </a:lnTo>
                    <a:lnTo>
                      <a:pt x="10821" y="4528"/>
                    </a:lnTo>
                    <a:lnTo>
                      <a:pt x="10811" y="4553"/>
                    </a:lnTo>
                    <a:lnTo>
                      <a:pt x="10806" y="4578"/>
                    </a:lnTo>
                    <a:lnTo>
                      <a:pt x="10806" y="4603"/>
                    </a:lnTo>
                    <a:lnTo>
                      <a:pt x="10806" y="4628"/>
                    </a:lnTo>
                    <a:lnTo>
                      <a:pt x="10796" y="4653"/>
                    </a:lnTo>
                    <a:lnTo>
                      <a:pt x="10791" y="4663"/>
                    </a:lnTo>
                    <a:lnTo>
                      <a:pt x="10776" y="4678"/>
                    </a:lnTo>
                    <a:lnTo>
                      <a:pt x="10696" y="4678"/>
                    </a:lnTo>
                    <a:lnTo>
                      <a:pt x="10621" y="4718"/>
                    </a:lnTo>
                    <a:lnTo>
                      <a:pt x="10532" y="4783"/>
                    </a:lnTo>
                    <a:lnTo>
                      <a:pt x="10512" y="4803"/>
                    </a:lnTo>
                    <a:lnTo>
                      <a:pt x="10492" y="4823"/>
                    </a:lnTo>
                    <a:lnTo>
                      <a:pt x="10477" y="4843"/>
                    </a:lnTo>
                    <a:lnTo>
                      <a:pt x="10472" y="4868"/>
                    </a:lnTo>
                    <a:lnTo>
                      <a:pt x="10457" y="4878"/>
                    </a:lnTo>
                    <a:lnTo>
                      <a:pt x="10437" y="4887"/>
                    </a:lnTo>
                    <a:lnTo>
                      <a:pt x="10407" y="4902"/>
                    </a:lnTo>
                    <a:lnTo>
                      <a:pt x="10387" y="4922"/>
                    </a:lnTo>
                    <a:lnTo>
                      <a:pt x="10362" y="4932"/>
                    </a:lnTo>
                    <a:lnTo>
                      <a:pt x="10322" y="4947"/>
                    </a:lnTo>
                    <a:lnTo>
                      <a:pt x="10312" y="5037"/>
                    </a:lnTo>
                    <a:lnTo>
                      <a:pt x="10262" y="5097"/>
                    </a:lnTo>
                    <a:lnTo>
                      <a:pt x="10237" y="5127"/>
                    </a:lnTo>
                    <a:lnTo>
                      <a:pt x="10222" y="5157"/>
                    </a:lnTo>
                    <a:lnTo>
                      <a:pt x="10212" y="5247"/>
                    </a:lnTo>
                    <a:lnTo>
                      <a:pt x="10182" y="5297"/>
                    </a:lnTo>
                    <a:lnTo>
                      <a:pt x="10177" y="5342"/>
                    </a:lnTo>
                    <a:lnTo>
                      <a:pt x="10222" y="5372"/>
                    </a:lnTo>
                    <a:lnTo>
                      <a:pt x="10257" y="5392"/>
                    </a:lnTo>
                    <a:lnTo>
                      <a:pt x="10302" y="5412"/>
                    </a:lnTo>
                    <a:lnTo>
                      <a:pt x="10312" y="5427"/>
                    </a:lnTo>
                    <a:lnTo>
                      <a:pt x="10342" y="5447"/>
                    </a:lnTo>
                    <a:lnTo>
                      <a:pt x="10372" y="5467"/>
                    </a:lnTo>
                    <a:lnTo>
                      <a:pt x="10412" y="5477"/>
                    </a:lnTo>
                    <a:lnTo>
                      <a:pt x="10427" y="5492"/>
                    </a:lnTo>
                    <a:lnTo>
                      <a:pt x="10442" y="5517"/>
                    </a:lnTo>
                    <a:lnTo>
                      <a:pt x="10477" y="5571"/>
                    </a:lnTo>
                    <a:lnTo>
                      <a:pt x="10542" y="5701"/>
                    </a:lnTo>
                    <a:lnTo>
                      <a:pt x="10621" y="5821"/>
                    </a:lnTo>
                    <a:lnTo>
                      <a:pt x="10626" y="5861"/>
                    </a:lnTo>
                    <a:lnTo>
                      <a:pt x="10631" y="5886"/>
                    </a:lnTo>
                    <a:lnTo>
                      <a:pt x="10641" y="5911"/>
                    </a:lnTo>
                    <a:lnTo>
                      <a:pt x="10656" y="5936"/>
                    </a:lnTo>
                    <a:lnTo>
                      <a:pt x="10671" y="5956"/>
                    </a:lnTo>
                    <a:lnTo>
                      <a:pt x="10691" y="5971"/>
                    </a:lnTo>
                    <a:lnTo>
                      <a:pt x="10721" y="5976"/>
                    </a:lnTo>
                    <a:lnTo>
                      <a:pt x="10891" y="6086"/>
                    </a:lnTo>
                    <a:lnTo>
                      <a:pt x="10901" y="6111"/>
                    </a:lnTo>
                    <a:lnTo>
                      <a:pt x="10901" y="6146"/>
                    </a:lnTo>
                    <a:lnTo>
                      <a:pt x="10866" y="6171"/>
                    </a:lnTo>
                    <a:lnTo>
                      <a:pt x="10756" y="6166"/>
                    </a:lnTo>
                    <a:lnTo>
                      <a:pt x="10761" y="6181"/>
                    </a:lnTo>
                    <a:lnTo>
                      <a:pt x="10786" y="6181"/>
                    </a:lnTo>
                    <a:lnTo>
                      <a:pt x="10816" y="6190"/>
                    </a:lnTo>
                    <a:lnTo>
                      <a:pt x="10831" y="6195"/>
                    </a:lnTo>
                    <a:lnTo>
                      <a:pt x="10841" y="6205"/>
                    </a:lnTo>
                    <a:lnTo>
                      <a:pt x="10846" y="6225"/>
                    </a:lnTo>
                    <a:lnTo>
                      <a:pt x="10851" y="6245"/>
                    </a:lnTo>
                    <a:lnTo>
                      <a:pt x="10836" y="6270"/>
                    </a:lnTo>
                    <a:lnTo>
                      <a:pt x="10886" y="6295"/>
                    </a:lnTo>
                    <a:lnTo>
                      <a:pt x="10916" y="6310"/>
                    </a:lnTo>
                    <a:lnTo>
                      <a:pt x="10946" y="6335"/>
                    </a:lnTo>
                    <a:lnTo>
                      <a:pt x="10946" y="6400"/>
                    </a:lnTo>
                    <a:lnTo>
                      <a:pt x="10901" y="6445"/>
                    </a:lnTo>
                    <a:lnTo>
                      <a:pt x="10871" y="6460"/>
                    </a:lnTo>
                    <a:lnTo>
                      <a:pt x="10846" y="6475"/>
                    </a:lnTo>
                    <a:lnTo>
                      <a:pt x="10801" y="6515"/>
                    </a:lnTo>
                    <a:lnTo>
                      <a:pt x="10751" y="6560"/>
                    </a:lnTo>
                    <a:lnTo>
                      <a:pt x="10701" y="6605"/>
                    </a:lnTo>
                    <a:lnTo>
                      <a:pt x="10641" y="6620"/>
                    </a:lnTo>
                    <a:lnTo>
                      <a:pt x="10641" y="6640"/>
                    </a:lnTo>
                    <a:lnTo>
                      <a:pt x="10651" y="6650"/>
                    </a:lnTo>
                    <a:lnTo>
                      <a:pt x="10666" y="6660"/>
                    </a:lnTo>
                    <a:lnTo>
                      <a:pt x="10686" y="6665"/>
                    </a:lnTo>
                    <a:lnTo>
                      <a:pt x="10711" y="6665"/>
                    </a:lnTo>
                    <a:lnTo>
                      <a:pt x="10746" y="6640"/>
                    </a:lnTo>
                    <a:lnTo>
                      <a:pt x="10766" y="6620"/>
                    </a:lnTo>
                    <a:lnTo>
                      <a:pt x="10796" y="6610"/>
                    </a:lnTo>
                    <a:lnTo>
                      <a:pt x="10841" y="6605"/>
                    </a:lnTo>
                    <a:lnTo>
                      <a:pt x="10886" y="6630"/>
                    </a:lnTo>
                    <a:lnTo>
                      <a:pt x="10931" y="6645"/>
                    </a:lnTo>
                    <a:lnTo>
                      <a:pt x="10986" y="6655"/>
                    </a:lnTo>
                    <a:lnTo>
                      <a:pt x="11046" y="6660"/>
                    </a:lnTo>
                    <a:lnTo>
                      <a:pt x="11051" y="6665"/>
                    </a:lnTo>
                    <a:lnTo>
                      <a:pt x="11056" y="6675"/>
                    </a:lnTo>
                    <a:lnTo>
                      <a:pt x="11051" y="6690"/>
                    </a:lnTo>
                    <a:lnTo>
                      <a:pt x="11036" y="6705"/>
                    </a:lnTo>
                    <a:lnTo>
                      <a:pt x="11021" y="6725"/>
                    </a:lnTo>
                    <a:lnTo>
                      <a:pt x="10981" y="6760"/>
                    </a:lnTo>
                    <a:lnTo>
                      <a:pt x="10946" y="6780"/>
                    </a:lnTo>
                    <a:lnTo>
                      <a:pt x="10926" y="6795"/>
                    </a:lnTo>
                    <a:lnTo>
                      <a:pt x="10921" y="6805"/>
                    </a:lnTo>
                    <a:lnTo>
                      <a:pt x="10926" y="6815"/>
                    </a:lnTo>
                    <a:lnTo>
                      <a:pt x="10961" y="6815"/>
                    </a:lnTo>
                    <a:lnTo>
                      <a:pt x="10991" y="6775"/>
                    </a:lnTo>
                    <a:lnTo>
                      <a:pt x="11021" y="6780"/>
                    </a:lnTo>
                    <a:lnTo>
                      <a:pt x="11036" y="6810"/>
                    </a:lnTo>
                    <a:lnTo>
                      <a:pt x="11036" y="6835"/>
                    </a:lnTo>
                    <a:lnTo>
                      <a:pt x="11041" y="6869"/>
                    </a:lnTo>
                    <a:lnTo>
                      <a:pt x="11016" y="6894"/>
                    </a:lnTo>
                    <a:lnTo>
                      <a:pt x="10966" y="6904"/>
                    </a:lnTo>
                    <a:lnTo>
                      <a:pt x="10941" y="6914"/>
                    </a:lnTo>
                    <a:lnTo>
                      <a:pt x="10936" y="6924"/>
                    </a:lnTo>
                    <a:lnTo>
                      <a:pt x="10931" y="6934"/>
                    </a:lnTo>
                    <a:lnTo>
                      <a:pt x="10986" y="6964"/>
                    </a:lnTo>
                    <a:lnTo>
                      <a:pt x="10976" y="7104"/>
                    </a:lnTo>
                    <a:lnTo>
                      <a:pt x="10996" y="7139"/>
                    </a:lnTo>
                    <a:lnTo>
                      <a:pt x="10991" y="7164"/>
                    </a:lnTo>
                    <a:lnTo>
                      <a:pt x="10986" y="7194"/>
                    </a:lnTo>
                    <a:lnTo>
                      <a:pt x="10976" y="7224"/>
                    </a:lnTo>
                    <a:lnTo>
                      <a:pt x="10966" y="7239"/>
                    </a:lnTo>
                    <a:lnTo>
                      <a:pt x="10956" y="7249"/>
                    </a:lnTo>
                    <a:lnTo>
                      <a:pt x="10906" y="7249"/>
                    </a:lnTo>
                    <a:lnTo>
                      <a:pt x="10896" y="7219"/>
                    </a:lnTo>
                    <a:lnTo>
                      <a:pt x="10826" y="7289"/>
                    </a:lnTo>
                    <a:lnTo>
                      <a:pt x="10806" y="7314"/>
                    </a:lnTo>
                    <a:lnTo>
                      <a:pt x="10791" y="7344"/>
                    </a:lnTo>
                    <a:lnTo>
                      <a:pt x="10781" y="7374"/>
                    </a:lnTo>
                    <a:lnTo>
                      <a:pt x="10776" y="7409"/>
                    </a:lnTo>
                    <a:lnTo>
                      <a:pt x="10776" y="7508"/>
                    </a:lnTo>
                    <a:lnTo>
                      <a:pt x="10761" y="7533"/>
                    </a:lnTo>
                    <a:lnTo>
                      <a:pt x="10741" y="7558"/>
                    </a:lnTo>
                    <a:lnTo>
                      <a:pt x="10691" y="7608"/>
                    </a:lnTo>
                    <a:lnTo>
                      <a:pt x="10686" y="7698"/>
                    </a:lnTo>
                    <a:lnTo>
                      <a:pt x="10666" y="7708"/>
                    </a:lnTo>
                    <a:lnTo>
                      <a:pt x="10646" y="7713"/>
                    </a:lnTo>
                    <a:lnTo>
                      <a:pt x="10611" y="7718"/>
                    </a:lnTo>
                    <a:lnTo>
                      <a:pt x="10582" y="7713"/>
                    </a:lnTo>
                    <a:lnTo>
                      <a:pt x="10562" y="7718"/>
                    </a:lnTo>
                    <a:lnTo>
                      <a:pt x="10547" y="7723"/>
                    </a:lnTo>
                    <a:lnTo>
                      <a:pt x="10586" y="7758"/>
                    </a:lnTo>
                    <a:lnTo>
                      <a:pt x="10596" y="7778"/>
                    </a:lnTo>
                    <a:lnTo>
                      <a:pt x="10656" y="7803"/>
                    </a:lnTo>
                    <a:lnTo>
                      <a:pt x="10656" y="7823"/>
                    </a:lnTo>
                    <a:lnTo>
                      <a:pt x="10626" y="7843"/>
                    </a:lnTo>
                    <a:lnTo>
                      <a:pt x="10611" y="7853"/>
                    </a:lnTo>
                    <a:lnTo>
                      <a:pt x="10601" y="7873"/>
                    </a:lnTo>
                    <a:lnTo>
                      <a:pt x="10601" y="7913"/>
                    </a:lnTo>
                    <a:lnTo>
                      <a:pt x="10591" y="7928"/>
                    </a:lnTo>
                    <a:lnTo>
                      <a:pt x="10586" y="7948"/>
                    </a:lnTo>
                    <a:lnTo>
                      <a:pt x="10582" y="8003"/>
                    </a:lnTo>
                    <a:lnTo>
                      <a:pt x="10591" y="8018"/>
                    </a:lnTo>
                    <a:lnTo>
                      <a:pt x="10606" y="8033"/>
                    </a:lnTo>
                    <a:lnTo>
                      <a:pt x="10616" y="8053"/>
                    </a:lnTo>
                    <a:lnTo>
                      <a:pt x="10621" y="8083"/>
                    </a:lnTo>
                    <a:lnTo>
                      <a:pt x="10522" y="8088"/>
                    </a:lnTo>
                    <a:lnTo>
                      <a:pt x="10527" y="8108"/>
                    </a:lnTo>
                    <a:lnTo>
                      <a:pt x="10532" y="8113"/>
                    </a:lnTo>
                    <a:lnTo>
                      <a:pt x="10542" y="8123"/>
                    </a:lnTo>
                    <a:lnTo>
                      <a:pt x="10542" y="8138"/>
                    </a:lnTo>
                    <a:lnTo>
                      <a:pt x="10467" y="8192"/>
                    </a:lnTo>
                    <a:lnTo>
                      <a:pt x="10462" y="8217"/>
                    </a:lnTo>
                    <a:lnTo>
                      <a:pt x="10457" y="8247"/>
                    </a:lnTo>
                    <a:lnTo>
                      <a:pt x="10442" y="8277"/>
                    </a:lnTo>
                    <a:lnTo>
                      <a:pt x="10422" y="8307"/>
                    </a:lnTo>
                    <a:lnTo>
                      <a:pt x="10382" y="8342"/>
                    </a:lnTo>
                    <a:lnTo>
                      <a:pt x="10302" y="8347"/>
                    </a:lnTo>
                    <a:lnTo>
                      <a:pt x="10302" y="8357"/>
                    </a:lnTo>
                    <a:lnTo>
                      <a:pt x="10307" y="8367"/>
                    </a:lnTo>
                    <a:lnTo>
                      <a:pt x="10327" y="8377"/>
                    </a:lnTo>
                    <a:lnTo>
                      <a:pt x="10327" y="8412"/>
                    </a:lnTo>
                    <a:lnTo>
                      <a:pt x="10312" y="8422"/>
                    </a:lnTo>
                    <a:lnTo>
                      <a:pt x="10297" y="8427"/>
                    </a:lnTo>
                    <a:lnTo>
                      <a:pt x="10277" y="8432"/>
                    </a:lnTo>
                    <a:lnTo>
                      <a:pt x="10242" y="8457"/>
                    </a:lnTo>
                    <a:lnTo>
                      <a:pt x="10207" y="8487"/>
                    </a:lnTo>
                    <a:lnTo>
                      <a:pt x="10177" y="8522"/>
                    </a:lnTo>
                    <a:lnTo>
                      <a:pt x="10152" y="8557"/>
                    </a:lnTo>
                    <a:lnTo>
                      <a:pt x="10142" y="8597"/>
                    </a:lnTo>
                    <a:lnTo>
                      <a:pt x="10097" y="8637"/>
                    </a:lnTo>
                    <a:lnTo>
                      <a:pt x="10057" y="8662"/>
                    </a:lnTo>
                    <a:lnTo>
                      <a:pt x="10012" y="8682"/>
                    </a:lnTo>
                    <a:lnTo>
                      <a:pt x="9962" y="8692"/>
                    </a:lnTo>
                    <a:lnTo>
                      <a:pt x="9922" y="8727"/>
                    </a:lnTo>
                    <a:lnTo>
                      <a:pt x="9887" y="8757"/>
                    </a:lnTo>
                    <a:lnTo>
                      <a:pt x="9887" y="8772"/>
                    </a:lnTo>
                    <a:lnTo>
                      <a:pt x="9892" y="8782"/>
                    </a:lnTo>
                    <a:lnTo>
                      <a:pt x="9897" y="8801"/>
                    </a:lnTo>
                    <a:lnTo>
                      <a:pt x="9897" y="8821"/>
                    </a:lnTo>
                    <a:lnTo>
                      <a:pt x="9887" y="8846"/>
                    </a:lnTo>
                    <a:lnTo>
                      <a:pt x="9812" y="8881"/>
                    </a:lnTo>
                    <a:lnTo>
                      <a:pt x="9758" y="8916"/>
                    </a:lnTo>
                    <a:lnTo>
                      <a:pt x="9708" y="8946"/>
                    </a:lnTo>
                    <a:lnTo>
                      <a:pt x="9658" y="8976"/>
                    </a:lnTo>
                    <a:lnTo>
                      <a:pt x="9608" y="9016"/>
                    </a:lnTo>
                    <a:lnTo>
                      <a:pt x="9578" y="9011"/>
                    </a:lnTo>
                    <a:lnTo>
                      <a:pt x="9553" y="9001"/>
                    </a:lnTo>
                    <a:lnTo>
                      <a:pt x="9538" y="8991"/>
                    </a:lnTo>
                    <a:lnTo>
                      <a:pt x="9523" y="8991"/>
                    </a:lnTo>
                    <a:lnTo>
                      <a:pt x="9493" y="9026"/>
                    </a:lnTo>
                    <a:lnTo>
                      <a:pt x="9433" y="9026"/>
                    </a:lnTo>
                    <a:lnTo>
                      <a:pt x="9398" y="9001"/>
                    </a:lnTo>
                    <a:lnTo>
                      <a:pt x="9398" y="9036"/>
                    </a:lnTo>
                    <a:lnTo>
                      <a:pt x="9388" y="9056"/>
                    </a:lnTo>
                    <a:lnTo>
                      <a:pt x="9383" y="9061"/>
                    </a:lnTo>
                    <a:lnTo>
                      <a:pt x="9373" y="9071"/>
                    </a:lnTo>
                    <a:lnTo>
                      <a:pt x="9343" y="9076"/>
                    </a:lnTo>
                    <a:lnTo>
                      <a:pt x="9328" y="9081"/>
                    </a:lnTo>
                    <a:lnTo>
                      <a:pt x="9323" y="9096"/>
                    </a:lnTo>
                    <a:lnTo>
                      <a:pt x="9318" y="9121"/>
                    </a:lnTo>
                    <a:lnTo>
                      <a:pt x="9303" y="9131"/>
                    </a:lnTo>
                    <a:lnTo>
                      <a:pt x="9288" y="9131"/>
                    </a:lnTo>
                    <a:lnTo>
                      <a:pt x="9258" y="9131"/>
                    </a:lnTo>
                    <a:lnTo>
                      <a:pt x="9233" y="9121"/>
                    </a:lnTo>
                    <a:lnTo>
                      <a:pt x="9218" y="9116"/>
                    </a:lnTo>
                    <a:lnTo>
                      <a:pt x="9208" y="9081"/>
                    </a:lnTo>
                    <a:lnTo>
                      <a:pt x="9193" y="9081"/>
                    </a:lnTo>
                    <a:lnTo>
                      <a:pt x="9118" y="9016"/>
                    </a:lnTo>
                    <a:lnTo>
                      <a:pt x="9108" y="9046"/>
                    </a:lnTo>
                    <a:lnTo>
                      <a:pt x="9098" y="9076"/>
                    </a:lnTo>
                    <a:lnTo>
                      <a:pt x="9063" y="9131"/>
                    </a:lnTo>
                    <a:lnTo>
                      <a:pt x="9018" y="9186"/>
                    </a:lnTo>
                    <a:lnTo>
                      <a:pt x="8989" y="9201"/>
                    </a:lnTo>
                    <a:lnTo>
                      <a:pt x="8969" y="9221"/>
                    </a:lnTo>
                    <a:lnTo>
                      <a:pt x="8949" y="9241"/>
                    </a:lnTo>
                    <a:lnTo>
                      <a:pt x="8929" y="9261"/>
                    </a:lnTo>
                    <a:lnTo>
                      <a:pt x="8894" y="9266"/>
                    </a:lnTo>
                    <a:lnTo>
                      <a:pt x="8869" y="9276"/>
                    </a:lnTo>
                    <a:lnTo>
                      <a:pt x="8849" y="9296"/>
                    </a:lnTo>
                    <a:lnTo>
                      <a:pt x="8829" y="9311"/>
                    </a:lnTo>
                    <a:lnTo>
                      <a:pt x="8769" y="9311"/>
                    </a:lnTo>
                    <a:lnTo>
                      <a:pt x="8749" y="9316"/>
                    </a:lnTo>
                    <a:lnTo>
                      <a:pt x="8734" y="9321"/>
                    </a:lnTo>
                    <a:lnTo>
                      <a:pt x="8724" y="9341"/>
                    </a:lnTo>
                    <a:lnTo>
                      <a:pt x="8709" y="9356"/>
                    </a:lnTo>
                    <a:lnTo>
                      <a:pt x="8694" y="9361"/>
                    </a:lnTo>
                    <a:lnTo>
                      <a:pt x="8679" y="9366"/>
                    </a:lnTo>
                    <a:lnTo>
                      <a:pt x="8664" y="9366"/>
                    </a:lnTo>
                    <a:lnTo>
                      <a:pt x="8649" y="9361"/>
                    </a:lnTo>
                    <a:lnTo>
                      <a:pt x="8619" y="9346"/>
                    </a:lnTo>
                    <a:lnTo>
                      <a:pt x="8564" y="9361"/>
                    </a:lnTo>
                    <a:lnTo>
                      <a:pt x="8514" y="9381"/>
                    </a:lnTo>
                    <a:lnTo>
                      <a:pt x="8464" y="9406"/>
                    </a:lnTo>
                    <a:lnTo>
                      <a:pt x="8414" y="9421"/>
                    </a:lnTo>
                    <a:lnTo>
                      <a:pt x="8349" y="9426"/>
                    </a:lnTo>
                    <a:lnTo>
                      <a:pt x="8329" y="9431"/>
                    </a:lnTo>
                    <a:lnTo>
                      <a:pt x="8309" y="9436"/>
                    </a:lnTo>
                    <a:lnTo>
                      <a:pt x="8299" y="9450"/>
                    </a:lnTo>
                    <a:lnTo>
                      <a:pt x="8289" y="9465"/>
                    </a:lnTo>
                    <a:lnTo>
                      <a:pt x="8279" y="9495"/>
                    </a:lnTo>
                    <a:lnTo>
                      <a:pt x="8269" y="9525"/>
                    </a:lnTo>
                    <a:lnTo>
                      <a:pt x="8254" y="9540"/>
                    </a:lnTo>
                    <a:lnTo>
                      <a:pt x="8234" y="9545"/>
                    </a:lnTo>
                    <a:lnTo>
                      <a:pt x="8220" y="9555"/>
                    </a:lnTo>
                    <a:lnTo>
                      <a:pt x="8210" y="9570"/>
                    </a:lnTo>
                    <a:lnTo>
                      <a:pt x="8299" y="9675"/>
                    </a:lnTo>
                    <a:lnTo>
                      <a:pt x="8299" y="9730"/>
                    </a:lnTo>
                    <a:lnTo>
                      <a:pt x="8264" y="9750"/>
                    </a:lnTo>
                    <a:lnTo>
                      <a:pt x="8234" y="9765"/>
                    </a:lnTo>
                    <a:lnTo>
                      <a:pt x="8200" y="9770"/>
                    </a:lnTo>
                    <a:lnTo>
                      <a:pt x="8170" y="9770"/>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6" name="Freeform 10"/>
              <p:cNvSpPr/>
              <p:nvPr/>
            </p:nvSpPr>
            <p:spPr bwMode="auto">
              <a:xfrm>
                <a:off x="13033" y="8212"/>
                <a:ext cx="1799" cy="1378"/>
              </a:xfrm>
              <a:custGeom>
                <a:avLst/>
                <a:gdLst>
                  <a:gd name="T0" fmla="*/ 100 w 1958"/>
                  <a:gd name="T1" fmla="*/ 1472 h 1502"/>
                  <a:gd name="T2" fmla="*/ 0 w 1958"/>
                  <a:gd name="T3" fmla="*/ 1297 h 1502"/>
                  <a:gd name="T4" fmla="*/ 20 w 1958"/>
                  <a:gd name="T5" fmla="*/ 1213 h 1502"/>
                  <a:gd name="T6" fmla="*/ 65 w 1958"/>
                  <a:gd name="T7" fmla="*/ 1098 h 1502"/>
                  <a:gd name="T8" fmla="*/ 110 w 1958"/>
                  <a:gd name="T9" fmla="*/ 1033 h 1502"/>
                  <a:gd name="T10" fmla="*/ 270 w 1958"/>
                  <a:gd name="T11" fmla="*/ 883 h 1502"/>
                  <a:gd name="T12" fmla="*/ 460 w 1958"/>
                  <a:gd name="T13" fmla="*/ 689 h 1502"/>
                  <a:gd name="T14" fmla="*/ 524 w 1958"/>
                  <a:gd name="T15" fmla="*/ 609 h 1502"/>
                  <a:gd name="T16" fmla="*/ 539 w 1958"/>
                  <a:gd name="T17" fmla="*/ 509 h 1502"/>
                  <a:gd name="T18" fmla="*/ 579 w 1958"/>
                  <a:gd name="T19" fmla="*/ 449 h 1502"/>
                  <a:gd name="T20" fmla="*/ 609 w 1958"/>
                  <a:gd name="T21" fmla="*/ 264 h 1502"/>
                  <a:gd name="T22" fmla="*/ 654 w 1958"/>
                  <a:gd name="T23" fmla="*/ 180 h 1502"/>
                  <a:gd name="T24" fmla="*/ 744 w 1958"/>
                  <a:gd name="T25" fmla="*/ 90 h 1502"/>
                  <a:gd name="T26" fmla="*/ 884 w 1958"/>
                  <a:gd name="T27" fmla="*/ 160 h 1502"/>
                  <a:gd name="T28" fmla="*/ 899 w 1958"/>
                  <a:gd name="T29" fmla="*/ 80 h 1502"/>
                  <a:gd name="T30" fmla="*/ 1104 w 1958"/>
                  <a:gd name="T31" fmla="*/ 20 h 1502"/>
                  <a:gd name="T32" fmla="*/ 1224 w 1958"/>
                  <a:gd name="T33" fmla="*/ 20 h 1502"/>
                  <a:gd name="T34" fmla="*/ 1294 w 1958"/>
                  <a:gd name="T35" fmla="*/ 0 h 1502"/>
                  <a:gd name="T36" fmla="*/ 1194 w 1958"/>
                  <a:gd name="T37" fmla="*/ 205 h 1502"/>
                  <a:gd name="T38" fmla="*/ 1229 w 1958"/>
                  <a:gd name="T39" fmla="*/ 235 h 1502"/>
                  <a:gd name="T40" fmla="*/ 1449 w 1958"/>
                  <a:gd name="T41" fmla="*/ 180 h 1502"/>
                  <a:gd name="T42" fmla="*/ 1558 w 1958"/>
                  <a:gd name="T43" fmla="*/ 205 h 1502"/>
                  <a:gd name="T44" fmla="*/ 1668 w 1958"/>
                  <a:gd name="T45" fmla="*/ 145 h 1502"/>
                  <a:gd name="T46" fmla="*/ 1773 w 1958"/>
                  <a:gd name="T47" fmla="*/ 140 h 1502"/>
                  <a:gd name="T48" fmla="*/ 1958 w 1958"/>
                  <a:gd name="T49" fmla="*/ 419 h 1502"/>
                  <a:gd name="T50" fmla="*/ 1863 w 1958"/>
                  <a:gd name="T51" fmla="*/ 449 h 1502"/>
                  <a:gd name="T52" fmla="*/ 1808 w 1958"/>
                  <a:gd name="T53" fmla="*/ 499 h 1502"/>
                  <a:gd name="T54" fmla="*/ 1818 w 1958"/>
                  <a:gd name="T55" fmla="*/ 559 h 1502"/>
                  <a:gd name="T56" fmla="*/ 1698 w 1958"/>
                  <a:gd name="T57" fmla="*/ 639 h 1502"/>
                  <a:gd name="T58" fmla="*/ 1543 w 1958"/>
                  <a:gd name="T59" fmla="*/ 744 h 1502"/>
                  <a:gd name="T60" fmla="*/ 1503 w 1958"/>
                  <a:gd name="T61" fmla="*/ 729 h 1502"/>
                  <a:gd name="T62" fmla="*/ 1424 w 1958"/>
                  <a:gd name="T63" fmla="*/ 758 h 1502"/>
                  <a:gd name="T64" fmla="*/ 1369 w 1958"/>
                  <a:gd name="T65" fmla="*/ 734 h 1502"/>
                  <a:gd name="T66" fmla="*/ 1334 w 1958"/>
                  <a:gd name="T67" fmla="*/ 729 h 1502"/>
                  <a:gd name="T68" fmla="*/ 1299 w 1958"/>
                  <a:gd name="T69" fmla="*/ 803 h 1502"/>
                  <a:gd name="T70" fmla="*/ 1259 w 1958"/>
                  <a:gd name="T71" fmla="*/ 818 h 1502"/>
                  <a:gd name="T72" fmla="*/ 1234 w 1958"/>
                  <a:gd name="T73" fmla="*/ 863 h 1502"/>
                  <a:gd name="T74" fmla="*/ 1189 w 1958"/>
                  <a:gd name="T75" fmla="*/ 848 h 1502"/>
                  <a:gd name="T76" fmla="*/ 1154 w 1958"/>
                  <a:gd name="T77" fmla="*/ 813 h 1502"/>
                  <a:gd name="T78" fmla="*/ 1034 w 1958"/>
                  <a:gd name="T79" fmla="*/ 783 h 1502"/>
                  <a:gd name="T80" fmla="*/ 934 w 1958"/>
                  <a:gd name="T81" fmla="*/ 918 h 1502"/>
                  <a:gd name="T82" fmla="*/ 874 w 1958"/>
                  <a:gd name="T83" fmla="*/ 983 h 1502"/>
                  <a:gd name="T84" fmla="*/ 764 w 1958"/>
                  <a:gd name="T85" fmla="*/ 1043 h 1502"/>
                  <a:gd name="T86" fmla="*/ 674 w 1958"/>
                  <a:gd name="T87" fmla="*/ 1053 h 1502"/>
                  <a:gd name="T88" fmla="*/ 609 w 1958"/>
                  <a:gd name="T89" fmla="*/ 1093 h 1502"/>
                  <a:gd name="T90" fmla="*/ 524 w 1958"/>
                  <a:gd name="T91" fmla="*/ 1088 h 1502"/>
                  <a:gd name="T92" fmla="*/ 300 w 1958"/>
                  <a:gd name="T93" fmla="*/ 1158 h 1502"/>
                  <a:gd name="T94" fmla="*/ 195 w 1958"/>
                  <a:gd name="T95" fmla="*/ 1213 h 1502"/>
                  <a:gd name="T96" fmla="*/ 140 w 1958"/>
                  <a:gd name="T97" fmla="*/ 1297 h 1502"/>
                  <a:gd name="T98" fmla="*/ 150 w 1958"/>
                  <a:gd name="T99" fmla="*/ 1367 h 1502"/>
                  <a:gd name="T100" fmla="*/ 205 w 1958"/>
                  <a:gd name="T101" fmla="*/ 1427 h 1502"/>
                  <a:gd name="T102" fmla="*/ 195 w 1958"/>
                  <a:gd name="T103" fmla="*/ 1482 h 1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58" h="1502">
                    <a:moveTo>
                      <a:pt x="135" y="1502"/>
                    </a:moveTo>
                    <a:lnTo>
                      <a:pt x="115" y="1487"/>
                    </a:lnTo>
                    <a:lnTo>
                      <a:pt x="100" y="1472"/>
                    </a:lnTo>
                    <a:lnTo>
                      <a:pt x="85" y="1447"/>
                    </a:lnTo>
                    <a:lnTo>
                      <a:pt x="70" y="1392"/>
                    </a:lnTo>
                    <a:lnTo>
                      <a:pt x="0" y="1297"/>
                    </a:lnTo>
                    <a:lnTo>
                      <a:pt x="0" y="1252"/>
                    </a:lnTo>
                    <a:lnTo>
                      <a:pt x="5" y="1228"/>
                    </a:lnTo>
                    <a:lnTo>
                      <a:pt x="20" y="1213"/>
                    </a:lnTo>
                    <a:lnTo>
                      <a:pt x="45" y="1193"/>
                    </a:lnTo>
                    <a:lnTo>
                      <a:pt x="55" y="1123"/>
                    </a:lnTo>
                    <a:lnTo>
                      <a:pt x="65" y="1098"/>
                    </a:lnTo>
                    <a:lnTo>
                      <a:pt x="75" y="1073"/>
                    </a:lnTo>
                    <a:lnTo>
                      <a:pt x="90" y="1053"/>
                    </a:lnTo>
                    <a:lnTo>
                      <a:pt x="110" y="1033"/>
                    </a:lnTo>
                    <a:lnTo>
                      <a:pt x="165" y="988"/>
                    </a:lnTo>
                    <a:lnTo>
                      <a:pt x="235" y="913"/>
                    </a:lnTo>
                    <a:lnTo>
                      <a:pt x="270" y="883"/>
                    </a:lnTo>
                    <a:lnTo>
                      <a:pt x="310" y="853"/>
                    </a:lnTo>
                    <a:lnTo>
                      <a:pt x="385" y="763"/>
                    </a:lnTo>
                    <a:lnTo>
                      <a:pt x="460" y="689"/>
                    </a:lnTo>
                    <a:lnTo>
                      <a:pt x="490" y="664"/>
                    </a:lnTo>
                    <a:lnTo>
                      <a:pt x="509" y="639"/>
                    </a:lnTo>
                    <a:lnTo>
                      <a:pt x="524" y="609"/>
                    </a:lnTo>
                    <a:lnTo>
                      <a:pt x="534" y="574"/>
                    </a:lnTo>
                    <a:lnTo>
                      <a:pt x="534" y="534"/>
                    </a:lnTo>
                    <a:lnTo>
                      <a:pt x="539" y="509"/>
                    </a:lnTo>
                    <a:lnTo>
                      <a:pt x="544" y="489"/>
                    </a:lnTo>
                    <a:lnTo>
                      <a:pt x="554" y="474"/>
                    </a:lnTo>
                    <a:lnTo>
                      <a:pt x="579" y="449"/>
                    </a:lnTo>
                    <a:lnTo>
                      <a:pt x="599" y="434"/>
                    </a:lnTo>
                    <a:lnTo>
                      <a:pt x="619" y="409"/>
                    </a:lnTo>
                    <a:lnTo>
                      <a:pt x="609" y="264"/>
                    </a:lnTo>
                    <a:lnTo>
                      <a:pt x="634" y="240"/>
                    </a:lnTo>
                    <a:lnTo>
                      <a:pt x="649" y="210"/>
                    </a:lnTo>
                    <a:lnTo>
                      <a:pt x="654" y="180"/>
                    </a:lnTo>
                    <a:lnTo>
                      <a:pt x="659" y="150"/>
                    </a:lnTo>
                    <a:lnTo>
                      <a:pt x="694" y="90"/>
                    </a:lnTo>
                    <a:lnTo>
                      <a:pt x="744" y="90"/>
                    </a:lnTo>
                    <a:lnTo>
                      <a:pt x="829" y="170"/>
                    </a:lnTo>
                    <a:lnTo>
                      <a:pt x="879" y="170"/>
                    </a:lnTo>
                    <a:lnTo>
                      <a:pt x="884" y="160"/>
                    </a:lnTo>
                    <a:lnTo>
                      <a:pt x="889" y="150"/>
                    </a:lnTo>
                    <a:lnTo>
                      <a:pt x="894" y="120"/>
                    </a:lnTo>
                    <a:lnTo>
                      <a:pt x="899" y="80"/>
                    </a:lnTo>
                    <a:lnTo>
                      <a:pt x="849" y="25"/>
                    </a:lnTo>
                    <a:lnTo>
                      <a:pt x="864" y="20"/>
                    </a:lnTo>
                    <a:lnTo>
                      <a:pt x="1104" y="20"/>
                    </a:lnTo>
                    <a:lnTo>
                      <a:pt x="1134" y="25"/>
                    </a:lnTo>
                    <a:lnTo>
                      <a:pt x="1179" y="25"/>
                    </a:lnTo>
                    <a:lnTo>
                      <a:pt x="1224" y="20"/>
                    </a:lnTo>
                    <a:lnTo>
                      <a:pt x="1249" y="10"/>
                    </a:lnTo>
                    <a:lnTo>
                      <a:pt x="1264" y="0"/>
                    </a:lnTo>
                    <a:lnTo>
                      <a:pt x="1294" y="0"/>
                    </a:lnTo>
                    <a:lnTo>
                      <a:pt x="1294" y="50"/>
                    </a:lnTo>
                    <a:lnTo>
                      <a:pt x="1189" y="170"/>
                    </a:lnTo>
                    <a:lnTo>
                      <a:pt x="1194" y="205"/>
                    </a:lnTo>
                    <a:lnTo>
                      <a:pt x="1204" y="220"/>
                    </a:lnTo>
                    <a:lnTo>
                      <a:pt x="1214" y="230"/>
                    </a:lnTo>
                    <a:lnTo>
                      <a:pt x="1229" y="235"/>
                    </a:lnTo>
                    <a:lnTo>
                      <a:pt x="1249" y="240"/>
                    </a:lnTo>
                    <a:lnTo>
                      <a:pt x="1309" y="245"/>
                    </a:lnTo>
                    <a:lnTo>
                      <a:pt x="1449" y="180"/>
                    </a:lnTo>
                    <a:lnTo>
                      <a:pt x="1498" y="180"/>
                    </a:lnTo>
                    <a:lnTo>
                      <a:pt x="1528" y="210"/>
                    </a:lnTo>
                    <a:lnTo>
                      <a:pt x="1558" y="205"/>
                    </a:lnTo>
                    <a:lnTo>
                      <a:pt x="1583" y="195"/>
                    </a:lnTo>
                    <a:lnTo>
                      <a:pt x="1638" y="160"/>
                    </a:lnTo>
                    <a:lnTo>
                      <a:pt x="1668" y="145"/>
                    </a:lnTo>
                    <a:lnTo>
                      <a:pt x="1698" y="135"/>
                    </a:lnTo>
                    <a:lnTo>
                      <a:pt x="1733" y="130"/>
                    </a:lnTo>
                    <a:lnTo>
                      <a:pt x="1773" y="140"/>
                    </a:lnTo>
                    <a:lnTo>
                      <a:pt x="1848" y="230"/>
                    </a:lnTo>
                    <a:lnTo>
                      <a:pt x="1958" y="379"/>
                    </a:lnTo>
                    <a:lnTo>
                      <a:pt x="1958" y="419"/>
                    </a:lnTo>
                    <a:lnTo>
                      <a:pt x="1908" y="424"/>
                    </a:lnTo>
                    <a:lnTo>
                      <a:pt x="1878" y="434"/>
                    </a:lnTo>
                    <a:lnTo>
                      <a:pt x="1863" y="449"/>
                    </a:lnTo>
                    <a:lnTo>
                      <a:pt x="1848" y="464"/>
                    </a:lnTo>
                    <a:lnTo>
                      <a:pt x="1818" y="489"/>
                    </a:lnTo>
                    <a:lnTo>
                      <a:pt x="1808" y="499"/>
                    </a:lnTo>
                    <a:lnTo>
                      <a:pt x="1803" y="519"/>
                    </a:lnTo>
                    <a:lnTo>
                      <a:pt x="1803" y="534"/>
                    </a:lnTo>
                    <a:lnTo>
                      <a:pt x="1818" y="559"/>
                    </a:lnTo>
                    <a:lnTo>
                      <a:pt x="1818" y="574"/>
                    </a:lnTo>
                    <a:lnTo>
                      <a:pt x="1758" y="604"/>
                    </a:lnTo>
                    <a:lnTo>
                      <a:pt x="1698" y="639"/>
                    </a:lnTo>
                    <a:lnTo>
                      <a:pt x="1638" y="674"/>
                    </a:lnTo>
                    <a:lnTo>
                      <a:pt x="1583" y="704"/>
                    </a:lnTo>
                    <a:lnTo>
                      <a:pt x="1543" y="744"/>
                    </a:lnTo>
                    <a:lnTo>
                      <a:pt x="1528" y="744"/>
                    </a:lnTo>
                    <a:lnTo>
                      <a:pt x="1513" y="739"/>
                    </a:lnTo>
                    <a:lnTo>
                      <a:pt x="1503" y="729"/>
                    </a:lnTo>
                    <a:lnTo>
                      <a:pt x="1498" y="719"/>
                    </a:lnTo>
                    <a:lnTo>
                      <a:pt x="1454" y="719"/>
                    </a:lnTo>
                    <a:lnTo>
                      <a:pt x="1424" y="758"/>
                    </a:lnTo>
                    <a:lnTo>
                      <a:pt x="1389" y="758"/>
                    </a:lnTo>
                    <a:lnTo>
                      <a:pt x="1379" y="744"/>
                    </a:lnTo>
                    <a:lnTo>
                      <a:pt x="1369" y="734"/>
                    </a:lnTo>
                    <a:lnTo>
                      <a:pt x="1359" y="729"/>
                    </a:lnTo>
                    <a:lnTo>
                      <a:pt x="1349" y="729"/>
                    </a:lnTo>
                    <a:lnTo>
                      <a:pt x="1334" y="729"/>
                    </a:lnTo>
                    <a:lnTo>
                      <a:pt x="1314" y="734"/>
                    </a:lnTo>
                    <a:lnTo>
                      <a:pt x="1314" y="793"/>
                    </a:lnTo>
                    <a:lnTo>
                      <a:pt x="1299" y="803"/>
                    </a:lnTo>
                    <a:lnTo>
                      <a:pt x="1289" y="813"/>
                    </a:lnTo>
                    <a:lnTo>
                      <a:pt x="1269" y="818"/>
                    </a:lnTo>
                    <a:lnTo>
                      <a:pt x="1259" y="818"/>
                    </a:lnTo>
                    <a:lnTo>
                      <a:pt x="1249" y="828"/>
                    </a:lnTo>
                    <a:lnTo>
                      <a:pt x="1244" y="843"/>
                    </a:lnTo>
                    <a:lnTo>
                      <a:pt x="1234" y="863"/>
                    </a:lnTo>
                    <a:lnTo>
                      <a:pt x="1204" y="858"/>
                    </a:lnTo>
                    <a:lnTo>
                      <a:pt x="1194" y="853"/>
                    </a:lnTo>
                    <a:lnTo>
                      <a:pt x="1189" y="848"/>
                    </a:lnTo>
                    <a:lnTo>
                      <a:pt x="1179" y="833"/>
                    </a:lnTo>
                    <a:lnTo>
                      <a:pt x="1169" y="813"/>
                    </a:lnTo>
                    <a:lnTo>
                      <a:pt x="1154" y="813"/>
                    </a:lnTo>
                    <a:lnTo>
                      <a:pt x="1089" y="753"/>
                    </a:lnTo>
                    <a:lnTo>
                      <a:pt x="1049" y="753"/>
                    </a:lnTo>
                    <a:lnTo>
                      <a:pt x="1034" y="783"/>
                    </a:lnTo>
                    <a:lnTo>
                      <a:pt x="1019" y="823"/>
                    </a:lnTo>
                    <a:lnTo>
                      <a:pt x="969" y="903"/>
                    </a:lnTo>
                    <a:lnTo>
                      <a:pt x="934" y="918"/>
                    </a:lnTo>
                    <a:lnTo>
                      <a:pt x="914" y="933"/>
                    </a:lnTo>
                    <a:lnTo>
                      <a:pt x="894" y="953"/>
                    </a:lnTo>
                    <a:lnTo>
                      <a:pt x="874" y="983"/>
                    </a:lnTo>
                    <a:lnTo>
                      <a:pt x="844" y="988"/>
                    </a:lnTo>
                    <a:lnTo>
                      <a:pt x="819" y="993"/>
                    </a:lnTo>
                    <a:lnTo>
                      <a:pt x="764" y="1043"/>
                    </a:lnTo>
                    <a:lnTo>
                      <a:pt x="724" y="1043"/>
                    </a:lnTo>
                    <a:lnTo>
                      <a:pt x="694" y="1048"/>
                    </a:lnTo>
                    <a:lnTo>
                      <a:pt x="674" y="1053"/>
                    </a:lnTo>
                    <a:lnTo>
                      <a:pt x="654" y="1063"/>
                    </a:lnTo>
                    <a:lnTo>
                      <a:pt x="639" y="1093"/>
                    </a:lnTo>
                    <a:lnTo>
                      <a:pt x="609" y="1093"/>
                    </a:lnTo>
                    <a:lnTo>
                      <a:pt x="569" y="1078"/>
                    </a:lnTo>
                    <a:lnTo>
                      <a:pt x="544" y="1078"/>
                    </a:lnTo>
                    <a:lnTo>
                      <a:pt x="524" y="1088"/>
                    </a:lnTo>
                    <a:lnTo>
                      <a:pt x="494" y="1098"/>
                    </a:lnTo>
                    <a:lnTo>
                      <a:pt x="350" y="1153"/>
                    </a:lnTo>
                    <a:lnTo>
                      <a:pt x="300" y="1158"/>
                    </a:lnTo>
                    <a:lnTo>
                      <a:pt x="260" y="1163"/>
                    </a:lnTo>
                    <a:lnTo>
                      <a:pt x="230" y="1183"/>
                    </a:lnTo>
                    <a:lnTo>
                      <a:pt x="195" y="1213"/>
                    </a:lnTo>
                    <a:lnTo>
                      <a:pt x="190" y="1272"/>
                    </a:lnTo>
                    <a:lnTo>
                      <a:pt x="160" y="1282"/>
                    </a:lnTo>
                    <a:lnTo>
                      <a:pt x="140" y="1297"/>
                    </a:lnTo>
                    <a:lnTo>
                      <a:pt x="130" y="1317"/>
                    </a:lnTo>
                    <a:lnTo>
                      <a:pt x="130" y="1352"/>
                    </a:lnTo>
                    <a:lnTo>
                      <a:pt x="150" y="1367"/>
                    </a:lnTo>
                    <a:lnTo>
                      <a:pt x="180" y="1392"/>
                    </a:lnTo>
                    <a:lnTo>
                      <a:pt x="195" y="1412"/>
                    </a:lnTo>
                    <a:lnTo>
                      <a:pt x="205" y="1427"/>
                    </a:lnTo>
                    <a:lnTo>
                      <a:pt x="215" y="1447"/>
                    </a:lnTo>
                    <a:lnTo>
                      <a:pt x="215" y="1472"/>
                    </a:lnTo>
                    <a:lnTo>
                      <a:pt x="195" y="1482"/>
                    </a:lnTo>
                    <a:lnTo>
                      <a:pt x="170" y="1492"/>
                    </a:lnTo>
                    <a:lnTo>
                      <a:pt x="135" y="1502"/>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7" name="Freeform 11"/>
              <p:cNvSpPr/>
              <p:nvPr/>
            </p:nvSpPr>
            <p:spPr bwMode="auto">
              <a:xfrm>
                <a:off x="10164" y="7263"/>
                <a:ext cx="2022" cy="2137"/>
              </a:xfrm>
              <a:custGeom>
                <a:avLst/>
                <a:gdLst>
                  <a:gd name="T0" fmla="*/ 889 w 2202"/>
                  <a:gd name="T1" fmla="*/ 2242 h 2327"/>
                  <a:gd name="T2" fmla="*/ 854 w 2202"/>
                  <a:gd name="T3" fmla="*/ 2087 h 2327"/>
                  <a:gd name="T4" fmla="*/ 744 w 2202"/>
                  <a:gd name="T5" fmla="*/ 2132 h 2327"/>
                  <a:gd name="T6" fmla="*/ 584 w 2202"/>
                  <a:gd name="T7" fmla="*/ 2067 h 2327"/>
                  <a:gd name="T8" fmla="*/ 484 w 2202"/>
                  <a:gd name="T9" fmla="*/ 1992 h 2327"/>
                  <a:gd name="T10" fmla="*/ 399 w 2202"/>
                  <a:gd name="T11" fmla="*/ 1913 h 2327"/>
                  <a:gd name="T12" fmla="*/ 414 w 2202"/>
                  <a:gd name="T13" fmla="*/ 1733 h 2327"/>
                  <a:gd name="T14" fmla="*/ 310 w 2202"/>
                  <a:gd name="T15" fmla="*/ 1668 h 2327"/>
                  <a:gd name="T16" fmla="*/ 240 w 2202"/>
                  <a:gd name="T17" fmla="*/ 1438 h 2327"/>
                  <a:gd name="T18" fmla="*/ 145 w 2202"/>
                  <a:gd name="T19" fmla="*/ 1388 h 2327"/>
                  <a:gd name="T20" fmla="*/ 0 w 2202"/>
                  <a:gd name="T21" fmla="*/ 1223 h 2327"/>
                  <a:gd name="T22" fmla="*/ 210 w 2202"/>
                  <a:gd name="T23" fmla="*/ 979 h 2327"/>
                  <a:gd name="T24" fmla="*/ 300 w 2202"/>
                  <a:gd name="T25" fmla="*/ 664 h 2327"/>
                  <a:gd name="T26" fmla="*/ 335 w 2202"/>
                  <a:gd name="T27" fmla="*/ 509 h 2327"/>
                  <a:gd name="T28" fmla="*/ 235 w 2202"/>
                  <a:gd name="T29" fmla="*/ 275 h 2327"/>
                  <a:gd name="T30" fmla="*/ 320 w 2202"/>
                  <a:gd name="T31" fmla="*/ 160 h 2327"/>
                  <a:gd name="T32" fmla="*/ 315 w 2202"/>
                  <a:gd name="T33" fmla="*/ 15 h 2327"/>
                  <a:gd name="T34" fmla="*/ 384 w 2202"/>
                  <a:gd name="T35" fmla="*/ 20 h 2327"/>
                  <a:gd name="T36" fmla="*/ 479 w 2202"/>
                  <a:gd name="T37" fmla="*/ 245 h 2327"/>
                  <a:gd name="T38" fmla="*/ 544 w 2202"/>
                  <a:gd name="T39" fmla="*/ 110 h 2327"/>
                  <a:gd name="T40" fmla="*/ 669 w 2202"/>
                  <a:gd name="T41" fmla="*/ 280 h 2327"/>
                  <a:gd name="T42" fmla="*/ 1009 w 2202"/>
                  <a:gd name="T43" fmla="*/ 659 h 2327"/>
                  <a:gd name="T44" fmla="*/ 974 w 2202"/>
                  <a:gd name="T45" fmla="*/ 809 h 2327"/>
                  <a:gd name="T46" fmla="*/ 1099 w 2202"/>
                  <a:gd name="T47" fmla="*/ 904 h 2327"/>
                  <a:gd name="T48" fmla="*/ 1433 w 2202"/>
                  <a:gd name="T49" fmla="*/ 864 h 2327"/>
                  <a:gd name="T50" fmla="*/ 1443 w 2202"/>
                  <a:gd name="T51" fmla="*/ 694 h 2327"/>
                  <a:gd name="T52" fmla="*/ 1408 w 2202"/>
                  <a:gd name="T53" fmla="*/ 554 h 2327"/>
                  <a:gd name="T54" fmla="*/ 1548 w 2202"/>
                  <a:gd name="T55" fmla="*/ 380 h 2327"/>
                  <a:gd name="T56" fmla="*/ 1493 w 2202"/>
                  <a:gd name="T57" fmla="*/ 270 h 2327"/>
                  <a:gd name="T58" fmla="*/ 1588 w 2202"/>
                  <a:gd name="T59" fmla="*/ 165 h 2327"/>
                  <a:gd name="T60" fmla="*/ 1758 w 2202"/>
                  <a:gd name="T61" fmla="*/ 340 h 2327"/>
                  <a:gd name="T62" fmla="*/ 1972 w 2202"/>
                  <a:gd name="T63" fmla="*/ 320 h 2327"/>
                  <a:gd name="T64" fmla="*/ 1962 w 2202"/>
                  <a:gd name="T65" fmla="*/ 489 h 2327"/>
                  <a:gd name="T66" fmla="*/ 1733 w 2202"/>
                  <a:gd name="T67" fmla="*/ 479 h 2327"/>
                  <a:gd name="T68" fmla="*/ 1573 w 2202"/>
                  <a:gd name="T69" fmla="*/ 589 h 2327"/>
                  <a:gd name="T70" fmla="*/ 1603 w 2202"/>
                  <a:gd name="T71" fmla="*/ 739 h 2327"/>
                  <a:gd name="T72" fmla="*/ 1688 w 2202"/>
                  <a:gd name="T73" fmla="*/ 759 h 2327"/>
                  <a:gd name="T74" fmla="*/ 1783 w 2202"/>
                  <a:gd name="T75" fmla="*/ 769 h 2327"/>
                  <a:gd name="T76" fmla="*/ 1723 w 2202"/>
                  <a:gd name="T77" fmla="*/ 999 h 2327"/>
                  <a:gd name="T78" fmla="*/ 1793 w 2202"/>
                  <a:gd name="T79" fmla="*/ 1094 h 2327"/>
                  <a:gd name="T80" fmla="*/ 1808 w 2202"/>
                  <a:gd name="T81" fmla="*/ 1273 h 2327"/>
                  <a:gd name="T82" fmla="*/ 2067 w 2202"/>
                  <a:gd name="T83" fmla="*/ 1473 h 2327"/>
                  <a:gd name="T84" fmla="*/ 2202 w 2202"/>
                  <a:gd name="T85" fmla="*/ 1568 h 2327"/>
                  <a:gd name="T86" fmla="*/ 2042 w 2202"/>
                  <a:gd name="T87" fmla="*/ 1663 h 2327"/>
                  <a:gd name="T88" fmla="*/ 1857 w 2202"/>
                  <a:gd name="T89" fmla="*/ 1748 h 2327"/>
                  <a:gd name="T90" fmla="*/ 1653 w 2202"/>
                  <a:gd name="T91" fmla="*/ 1888 h 2327"/>
                  <a:gd name="T92" fmla="*/ 1568 w 2202"/>
                  <a:gd name="T93" fmla="*/ 1883 h 2327"/>
                  <a:gd name="T94" fmla="*/ 1468 w 2202"/>
                  <a:gd name="T95" fmla="*/ 1868 h 2327"/>
                  <a:gd name="T96" fmla="*/ 1358 w 2202"/>
                  <a:gd name="T97" fmla="*/ 1888 h 2327"/>
                  <a:gd name="T98" fmla="*/ 1243 w 2202"/>
                  <a:gd name="T99" fmla="*/ 1843 h 2327"/>
                  <a:gd name="T100" fmla="*/ 1168 w 2202"/>
                  <a:gd name="T101" fmla="*/ 1918 h 2327"/>
                  <a:gd name="T102" fmla="*/ 1074 w 2202"/>
                  <a:gd name="T103" fmla="*/ 1888 h 2327"/>
                  <a:gd name="T104" fmla="*/ 984 w 2202"/>
                  <a:gd name="T105" fmla="*/ 2002 h 2327"/>
                  <a:gd name="T106" fmla="*/ 1029 w 2202"/>
                  <a:gd name="T107" fmla="*/ 2122 h 2327"/>
                  <a:gd name="T108" fmla="*/ 1049 w 2202"/>
                  <a:gd name="T109" fmla="*/ 2302 h 2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02" h="2327">
                    <a:moveTo>
                      <a:pt x="1014" y="2327"/>
                    </a:moveTo>
                    <a:lnTo>
                      <a:pt x="979" y="2297"/>
                    </a:lnTo>
                    <a:lnTo>
                      <a:pt x="949" y="2272"/>
                    </a:lnTo>
                    <a:lnTo>
                      <a:pt x="919" y="2257"/>
                    </a:lnTo>
                    <a:lnTo>
                      <a:pt x="889" y="2242"/>
                    </a:lnTo>
                    <a:lnTo>
                      <a:pt x="894" y="2197"/>
                    </a:lnTo>
                    <a:lnTo>
                      <a:pt x="894" y="2162"/>
                    </a:lnTo>
                    <a:lnTo>
                      <a:pt x="889" y="2132"/>
                    </a:lnTo>
                    <a:lnTo>
                      <a:pt x="879" y="2107"/>
                    </a:lnTo>
                    <a:lnTo>
                      <a:pt x="854" y="2087"/>
                    </a:lnTo>
                    <a:lnTo>
                      <a:pt x="829" y="2087"/>
                    </a:lnTo>
                    <a:lnTo>
                      <a:pt x="809" y="2092"/>
                    </a:lnTo>
                    <a:lnTo>
                      <a:pt x="789" y="2097"/>
                    </a:lnTo>
                    <a:lnTo>
                      <a:pt x="774" y="2107"/>
                    </a:lnTo>
                    <a:lnTo>
                      <a:pt x="744" y="2132"/>
                    </a:lnTo>
                    <a:lnTo>
                      <a:pt x="719" y="2162"/>
                    </a:lnTo>
                    <a:lnTo>
                      <a:pt x="649" y="2147"/>
                    </a:lnTo>
                    <a:lnTo>
                      <a:pt x="614" y="2097"/>
                    </a:lnTo>
                    <a:lnTo>
                      <a:pt x="599" y="2077"/>
                    </a:lnTo>
                    <a:lnTo>
                      <a:pt x="584" y="2067"/>
                    </a:lnTo>
                    <a:lnTo>
                      <a:pt x="544" y="2017"/>
                    </a:lnTo>
                    <a:lnTo>
                      <a:pt x="529" y="2002"/>
                    </a:lnTo>
                    <a:lnTo>
                      <a:pt x="519" y="1997"/>
                    </a:lnTo>
                    <a:lnTo>
                      <a:pt x="504" y="1992"/>
                    </a:lnTo>
                    <a:lnTo>
                      <a:pt x="484" y="1992"/>
                    </a:lnTo>
                    <a:lnTo>
                      <a:pt x="429" y="1992"/>
                    </a:lnTo>
                    <a:lnTo>
                      <a:pt x="419" y="1972"/>
                    </a:lnTo>
                    <a:lnTo>
                      <a:pt x="409" y="1952"/>
                    </a:lnTo>
                    <a:lnTo>
                      <a:pt x="404" y="1933"/>
                    </a:lnTo>
                    <a:lnTo>
                      <a:pt x="399" y="1913"/>
                    </a:lnTo>
                    <a:lnTo>
                      <a:pt x="399" y="1878"/>
                    </a:lnTo>
                    <a:lnTo>
                      <a:pt x="399" y="1848"/>
                    </a:lnTo>
                    <a:lnTo>
                      <a:pt x="414" y="1808"/>
                    </a:lnTo>
                    <a:lnTo>
                      <a:pt x="419" y="1768"/>
                    </a:lnTo>
                    <a:lnTo>
                      <a:pt x="414" y="1733"/>
                    </a:lnTo>
                    <a:lnTo>
                      <a:pt x="409" y="1718"/>
                    </a:lnTo>
                    <a:lnTo>
                      <a:pt x="404" y="1703"/>
                    </a:lnTo>
                    <a:lnTo>
                      <a:pt x="345" y="1688"/>
                    </a:lnTo>
                    <a:lnTo>
                      <a:pt x="315" y="1673"/>
                    </a:lnTo>
                    <a:lnTo>
                      <a:pt x="310" y="1668"/>
                    </a:lnTo>
                    <a:lnTo>
                      <a:pt x="310" y="1658"/>
                    </a:lnTo>
                    <a:lnTo>
                      <a:pt x="310" y="1623"/>
                    </a:lnTo>
                    <a:lnTo>
                      <a:pt x="285" y="1538"/>
                    </a:lnTo>
                    <a:lnTo>
                      <a:pt x="255" y="1493"/>
                    </a:lnTo>
                    <a:lnTo>
                      <a:pt x="240" y="1438"/>
                    </a:lnTo>
                    <a:lnTo>
                      <a:pt x="230" y="1418"/>
                    </a:lnTo>
                    <a:lnTo>
                      <a:pt x="220" y="1408"/>
                    </a:lnTo>
                    <a:lnTo>
                      <a:pt x="205" y="1398"/>
                    </a:lnTo>
                    <a:lnTo>
                      <a:pt x="190" y="1393"/>
                    </a:lnTo>
                    <a:lnTo>
                      <a:pt x="145" y="1388"/>
                    </a:lnTo>
                    <a:lnTo>
                      <a:pt x="75" y="1428"/>
                    </a:lnTo>
                    <a:lnTo>
                      <a:pt x="40" y="1443"/>
                    </a:lnTo>
                    <a:lnTo>
                      <a:pt x="10" y="1448"/>
                    </a:lnTo>
                    <a:lnTo>
                      <a:pt x="5" y="1438"/>
                    </a:lnTo>
                    <a:lnTo>
                      <a:pt x="0" y="1223"/>
                    </a:lnTo>
                    <a:lnTo>
                      <a:pt x="40" y="1134"/>
                    </a:lnTo>
                    <a:lnTo>
                      <a:pt x="80" y="1089"/>
                    </a:lnTo>
                    <a:lnTo>
                      <a:pt x="115" y="1054"/>
                    </a:lnTo>
                    <a:lnTo>
                      <a:pt x="155" y="1019"/>
                    </a:lnTo>
                    <a:lnTo>
                      <a:pt x="210" y="979"/>
                    </a:lnTo>
                    <a:lnTo>
                      <a:pt x="270" y="924"/>
                    </a:lnTo>
                    <a:lnTo>
                      <a:pt x="275" y="819"/>
                    </a:lnTo>
                    <a:lnTo>
                      <a:pt x="300" y="774"/>
                    </a:lnTo>
                    <a:lnTo>
                      <a:pt x="300" y="719"/>
                    </a:lnTo>
                    <a:lnTo>
                      <a:pt x="300" y="664"/>
                    </a:lnTo>
                    <a:lnTo>
                      <a:pt x="310" y="619"/>
                    </a:lnTo>
                    <a:lnTo>
                      <a:pt x="315" y="599"/>
                    </a:lnTo>
                    <a:lnTo>
                      <a:pt x="325" y="589"/>
                    </a:lnTo>
                    <a:lnTo>
                      <a:pt x="330" y="544"/>
                    </a:lnTo>
                    <a:lnTo>
                      <a:pt x="335" y="509"/>
                    </a:lnTo>
                    <a:lnTo>
                      <a:pt x="330" y="474"/>
                    </a:lnTo>
                    <a:lnTo>
                      <a:pt x="315" y="444"/>
                    </a:lnTo>
                    <a:lnTo>
                      <a:pt x="210" y="355"/>
                    </a:lnTo>
                    <a:lnTo>
                      <a:pt x="210" y="275"/>
                    </a:lnTo>
                    <a:lnTo>
                      <a:pt x="235" y="275"/>
                    </a:lnTo>
                    <a:lnTo>
                      <a:pt x="260" y="270"/>
                    </a:lnTo>
                    <a:lnTo>
                      <a:pt x="315" y="250"/>
                    </a:lnTo>
                    <a:lnTo>
                      <a:pt x="320" y="220"/>
                    </a:lnTo>
                    <a:lnTo>
                      <a:pt x="320" y="190"/>
                    </a:lnTo>
                    <a:lnTo>
                      <a:pt x="320" y="160"/>
                    </a:lnTo>
                    <a:lnTo>
                      <a:pt x="315" y="130"/>
                    </a:lnTo>
                    <a:lnTo>
                      <a:pt x="300" y="80"/>
                    </a:lnTo>
                    <a:lnTo>
                      <a:pt x="300" y="55"/>
                    </a:lnTo>
                    <a:lnTo>
                      <a:pt x="295" y="30"/>
                    </a:lnTo>
                    <a:lnTo>
                      <a:pt x="315" y="15"/>
                    </a:lnTo>
                    <a:lnTo>
                      <a:pt x="335" y="0"/>
                    </a:lnTo>
                    <a:lnTo>
                      <a:pt x="345" y="0"/>
                    </a:lnTo>
                    <a:lnTo>
                      <a:pt x="355" y="0"/>
                    </a:lnTo>
                    <a:lnTo>
                      <a:pt x="369" y="10"/>
                    </a:lnTo>
                    <a:lnTo>
                      <a:pt x="384" y="20"/>
                    </a:lnTo>
                    <a:lnTo>
                      <a:pt x="424" y="110"/>
                    </a:lnTo>
                    <a:lnTo>
                      <a:pt x="444" y="165"/>
                    </a:lnTo>
                    <a:lnTo>
                      <a:pt x="459" y="225"/>
                    </a:lnTo>
                    <a:lnTo>
                      <a:pt x="469" y="240"/>
                    </a:lnTo>
                    <a:lnTo>
                      <a:pt x="479" y="245"/>
                    </a:lnTo>
                    <a:lnTo>
                      <a:pt x="519" y="250"/>
                    </a:lnTo>
                    <a:lnTo>
                      <a:pt x="529" y="230"/>
                    </a:lnTo>
                    <a:lnTo>
                      <a:pt x="539" y="215"/>
                    </a:lnTo>
                    <a:lnTo>
                      <a:pt x="544" y="175"/>
                    </a:lnTo>
                    <a:lnTo>
                      <a:pt x="544" y="110"/>
                    </a:lnTo>
                    <a:lnTo>
                      <a:pt x="574" y="85"/>
                    </a:lnTo>
                    <a:lnTo>
                      <a:pt x="589" y="110"/>
                    </a:lnTo>
                    <a:lnTo>
                      <a:pt x="604" y="140"/>
                    </a:lnTo>
                    <a:lnTo>
                      <a:pt x="629" y="220"/>
                    </a:lnTo>
                    <a:lnTo>
                      <a:pt x="669" y="280"/>
                    </a:lnTo>
                    <a:lnTo>
                      <a:pt x="694" y="315"/>
                    </a:lnTo>
                    <a:lnTo>
                      <a:pt x="729" y="355"/>
                    </a:lnTo>
                    <a:lnTo>
                      <a:pt x="829" y="370"/>
                    </a:lnTo>
                    <a:lnTo>
                      <a:pt x="919" y="539"/>
                    </a:lnTo>
                    <a:lnTo>
                      <a:pt x="1009" y="659"/>
                    </a:lnTo>
                    <a:lnTo>
                      <a:pt x="1014" y="699"/>
                    </a:lnTo>
                    <a:lnTo>
                      <a:pt x="994" y="724"/>
                    </a:lnTo>
                    <a:lnTo>
                      <a:pt x="979" y="744"/>
                    </a:lnTo>
                    <a:lnTo>
                      <a:pt x="974" y="764"/>
                    </a:lnTo>
                    <a:lnTo>
                      <a:pt x="974" y="809"/>
                    </a:lnTo>
                    <a:lnTo>
                      <a:pt x="999" y="839"/>
                    </a:lnTo>
                    <a:lnTo>
                      <a:pt x="1019" y="864"/>
                    </a:lnTo>
                    <a:lnTo>
                      <a:pt x="1054" y="889"/>
                    </a:lnTo>
                    <a:lnTo>
                      <a:pt x="1074" y="894"/>
                    </a:lnTo>
                    <a:lnTo>
                      <a:pt x="1099" y="904"/>
                    </a:lnTo>
                    <a:lnTo>
                      <a:pt x="1128" y="924"/>
                    </a:lnTo>
                    <a:lnTo>
                      <a:pt x="1148" y="939"/>
                    </a:lnTo>
                    <a:lnTo>
                      <a:pt x="1178" y="949"/>
                    </a:lnTo>
                    <a:lnTo>
                      <a:pt x="1248" y="944"/>
                    </a:lnTo>
                    <a:lnTo>
                      <a:pt x="1433" y="864"/>
                    </a:lnTo>
                    <a:lnTo>
                      <a:pt x="1448" y="824"/>
                    </a:lnTo>
                    <a:lnTo>
                      <a:pt x="1458" y="794"/>
                    </a:lnTo>
                    <a:lnTo>
                      <a:pt x="1463" y="759"/>
                    </a:lnTo>
                    <a:lnTo>
                      <a:pt x="1463" y="724"/>
                    </a:lnTo>
                    <a:lnTo>
                      <a:pt x="1443" y="694"/>
                    </a:lnTo>
                    <a:lnTo>
                      <a:pt x="1428" y="679"/>
                    </a:lnTo>
                    <a:lnTo>
                      <a:pt x="1393" y="654"/>
                    </a:lnTo>
                    <a:lnTo>
                      <a:pt x="1393" y="594"/>
                    </a:lnTo>
                    <a:lnTo>
                      <a:pt x="1393" y="574"/>
                    </a:lnTo>
                    <a:lnTo>
                      <a:pt x="1408" y="554"/>
                    </a:lnTo>
                    <a:lnTo>
                      <a:pt x="1443" y="534"/>
                    </a:lnTo>
                    <a:lnTo>
                      <a:pt x="1483" y="509"/>
                    </a:lnTo>
                    <a:lnTo>
                      <a:pt x="1518" y="479"/>
                    </a:lnTo>
                    <a:lnTo>
                      <a:pt x="1548" y="444"/>
                    </a:lnTo>
                    <a:lnTo>
                      <a:pt x="1548" y="380"/>
                    </a:lnTo>
                    <a:lnTo>
                      <a:pt x="1538" y="345"/>
                    </a:lnTo>
                    <a:lnTo>
                      <a:pt x="1523" y="320"/>
                    </a:lnTo>
                    <a:lnTo>
                      <a:pt x="1513" y="305"/>
                    </a:lnTo>
                    <a:lnTo>
                      <a:pt x="1498" y="290"/>
                    </a:lnTo>
                    <a:lnTo>
                      <a:pt x="1493" y="270"/>
                    </a:lnTo>
                    <a:lnTo>
                      <a:pt x="1533" y="260"/>
                    </a:lnTo>
                    <a:lnTo>
                      <a:pt x="1553" y="235"/>
                    </a:lnTo>
                    <a:lnTo>
                      <a:pt x="1568" y="210"/>
                    </a:lnTo>
                    <a:lnTo>
                      <a:pt x="1578" y="180"/>
                    </a:lnTo>
                    <a:lnTo>
                      <a:pt x="1588" y="165"/>
                    </a:lnTo>
                    <a:lnTo>
                      <a:pt x="1603" y="160"/>
                    </a:lnTo>
                    <a:lnTo>
                      <a:pt x="1633" y="160"/>
                    </a:lnTo>
                    <a:lnTo>
                      <a:pt x="1678" y="165"/>
                    </a:lnTo>
                    <a:lnTo>
                      <a:pt x="1733" y="310"/>
                    </a:lnTo>
                    <a:lnTo>
                      <a:pt x="1758" y="340"/>
                    </a:lnTo>
                    <a:lnTo>
                      <a:pt x="1778" y="360"/>
                    </a:lnTo>
                    <a:lnTo>
                      <a:pt x="1803" y="380"/>
                    </a:lnTo>
                    <a:lnTo>
                      <a:pt x="1892" y="380"/>
                    </a:lnTo>
                    <a:lnTo>
                      <a:pt x="1932" y="350"/>
                    </a:lnTo>
                    <a:lnTo>
                      <a:pt x="1972" y="320"/>
                    </a:lnTo>
                    <a:lnTo>
                      <a:pt x="1987" y="345"/>
                    </a:lnTo>
                    <a:lnTo>
                      <a:pt x="1987" y="380"/>
                    </a:lnTo>
                    <a:lnTo>
                      <a:pt x="1982" y="424"/>
                    </a:lnTo>
                    <a:lnTo>
                      <a:pt x="1972" y="469"/>
                    </a:lnTo>
                    <a:lnTo>
                      <a:pt x="1962" y="489"/>
                    </a:lnTo>
                    <a:lnTo>
                      <a:pt x="1947" y="509"/>
                    </a:lnTo>
                    <a:lnTo>
                      <a:pt x="1912" y="519"/>
                    </a:lnTo>
                    <a:lnTo>
                      <a:pt x="1877" y="519"/>
                    </a:lnTo>
                    <a:lnTo>
                      <a:pt x="1798" y="479"/>
                    </a:lnTo>
                    <a:lnTo>
                      <a:pt x="1733" y="479"/>
                    </a:lnTo>
                    <a:lnTo>
                      <a:pt x="1688" y="489"/>
                    </a:lnTo>
                    <a:lnTo>
                      <a:pt x="1668" y="494"/>
                    </a:lnTo>
                    <a:lnTo>
                      <a:pt x="1648" y="509"/>
                    </a:lnTo>
                    <a:lnTo>
                      <a:pt x="1603" y="544"/>
                    </a:lnTo>
                    <a:lnTo>
                      <a:pt x="1573" y="589"/>
                    </a:lnTo>
                    <a:lnTo>
                      <a:pt x="1573" y="639"/>
                    </a:lnTo>
                    <a:lnTo>
                      <a:pt x="1573" y="664"/>
                    </a:lnTo>
                    <a:lnTo>
                      <a:pt x="1588" y="699"/>
                    </a:lnTo>
                    <a:lnTo>
                      <a:pt x="1593" y="724"/>
                    </a:lnTo>
                    <a:lnTo>
                      <a:pt x="1603" y="739"/>
                    </a:lnTo>
                    <a:lnTo>
                      <a:pt x="1613" y="754"/>
                    </a:lnTo>
                    <a:lnTo>
                      <a:pt x="1628" y="769"/>
                    </a:lnTo>
                    <a:lnTo>
                      <a:pt x="1643" y="774"/>
                    </a:lnTo>
                    <a:lnTo>
                      <a:pt x="1663" y="769"/>
                    </a:lnTo>
                    <a:lnTo>
                      <a:pt x="1688" y="759"/>
                    </a:lnTo>
                    <a:lnTo>
                      <a:pt x="1728" y="754"/>
                    </a:lnTo>
                    <a:lnTo>
                      <a:pt x="1743" y="749"/>
                    </a:lnTo>
                    <a:lnTo>
                      <a:pt x="1763" y="749"/>
                    </a:lnTo>
                    <a:lnTo>
                      <a:pt x="1773" y="759"/>
                    </a:lnTo>
                    <a:lnTo>
                      <a:pt x="1783" y="769"/>
                    </a:lnTo>
                    <a:lnTo>
                      <a:pt x="1788" y="794"/>
                    </a:lnTo>
                    <a:lnTo>
                      <a:pt x="1793" y="824"/>
                    </a:lnTo>
                    <a:lnTo>
                      <a:pt x="1758" y="944"/>
                    </a:lnTo>
                    <a:lnTo>
                      <a:pt x="1738" y="974"/>
                    </a:lnTo>
                    <a:lnTo>
                      <a:pt x="1723" y="999"/>
                    </a:lnTo>
                    <a:lnTo>
                      <a:pt x="1723" y="1024"/>
                    </a:lnTo>
                    <a:lnTo>
                      <a:pt x="1728" y="1044"/>
                    </a:lnTo>
                    <a:lnTo>
                      <a:pt x="1743" y="1064"/>
                    </a:lnTo>
                    <a:lnTo>
                      <a:pt x="1763" y="1079"/>
                    </a:lnTo>
                    <a:lnTo>
                      <a:pt x="1793" y="1094"/>
                    </a:lnTo>
                    <a:lnTo>
                      <a:pt x="1833" y="1109"/>
                    </a:lnTo>
                    <a:lnTo>
                      <a:pt x="1828" y="1178"/>
                    </a:lnTo>
                    <a:lnTo>
                      <a:pt x="1823" y="1213"/>
                    </a:lnTo>
                    <a:lnTo>
                      <a:pt x="1808" y="1253"/>
                    </a:lnTo>
                    <a:lnTo>
                      <a:pt x="1808" y="1273"/>
                    </a:lnTo>
                    <a:lnTo>
                      <a:pt x="1808" y="1298"/>
                    </a:lnTo>
                    <a:lnTo>
                      <a:pt x="1813" y="1318"/>
                    </a:lnTo>
                    <a:lnTo>
                      <a:pt x="1823" y="1338"/>
                    </a:lnTo>
                    <a:lnTo>
                      <a:pt x="1897" y="1428"/>
                    </a:lnTo>
                    <a:lnTo>
                      <a:pt x="2067" y="1473"/>
                    </a:lnTo>
                    <a:lnTo>
                      <a:pt x="2087" y="1488"/>
                    </a:lnTo>
                    <a:lnTo>
                      <a:pt x="2102" y="1498"/>
                    </a:lnTo>
                    <a:lnTo>
                      <a:pt x="2122" y="1508"/>
                    </a:lnTo>
                    <a:lnTo>
                      <a:pt x="2187" y="1513"/>
                    </a:lnTo>
                    <a:lnTo>
                      <a:pt x="2202" y="1568"/>
                    </a:lnTo>
                    <a:lnTo>
                      <a:pt x="2187" y="1588"/>
                    </a:lnTo>
                    <a:lnTo>
                      <a:pt x="2177" y="1608"/>
                    </a:lnTo>
                    <a:lnTo>
                      <a:pt x="2122" y="1643"/>
                    </a:lnTo>
                    <a:lnTo>
                      <a:pt x="2077" y="1663"/>
                    </a:lnTo>
                    <a:lnTo>
                      <a:pt x="2042" y="1663"/>
                    </a:lnTo>
                    <a:lnTo>
                      <a:pt x="2012" y="1668"/>
                    </a:lnTo>
                    <a:lnTo>
                      <a:pt x="1982" y="1678"/>
                    </a:lnTo>
                    <a:lnTo>
                      <a:pt x="1957" y="1688"/>
                    </a:lnTo>
                    <a:lnTo>
                      <a:pt x="1907" y="1713"/>
                    </a:lnTo>
                    <a:lnTo>
                      <a:pt x="1857" y="1748"/>
                    </a:lnTo>
                    <a:lnTo>
                      <a:pt x="1837" y="1788"/>
                    </a:lnTo>
                    <a:lnTo>
                      <a:pt x="1818" y="1813"/>
                    </a:lnTo>
                    <a:lnTo>
                      <a:pt x="1798" y="1833"/>
                    </a:lnTo>
                    <a:lnTo>
                      <a:pt x="1703" y="1833"/>
                    </a:lnTo>
                    <a:lnTo>
                      <a:pt x="1653" y="1888"/>
                    </a:lnTo>
                    <a:lnTo>
                      <a:pt x="1638" y="1898"/>
                    </a:lnTo>
                    <a:lnTo>
                      <a:pt x="1623" y="1908"/>
                    </a:lnTo>
                    <a:lnTo>
                      <a:pt x="1603" y="1913"/>
                    </a:lnTo>
                    <a:lnTo>
                      <a:pt x="1588" y="1913"/>
                    </a:lnTo>
                    <a:lnTo>
                      <a:pt x="1568" y="1883"/>
                    </a:lnTo>
                    <a:lnTo>
                      <a:pt x="1548" y="1863"/>
                    </a:lnTo>
                    <a:lnTo>
                      <a:pt x="1528" y="1853"/>
                    </a:lnTo>
                    <a:lnTo>
                      <a:pt x="1508" y="1853"/>
                    </a:lnTo>
                    <a:lnTo>
                      <a:pt x="1488" y="1858"/>
                    </a:lnTo>
                    <a:lnTo>
                      <a:pt x="1468" y="1868"/>
                    </a:lnTo>
                    <a:lnTo>
                      <a:pt x="1433" y="1893"/>
                    </a:lnTo>
                    <a:lnTo>
                      <a:pt x="1408" y="1898"/>
                    </a:lnTo>
                    <a:lnTo>
                      <a:pt x="1388" y="1898"/>
                    </a:lnTo>
                    <a:lnTo>
                      <a:pt x="1368" y="1893"/>
                    </a:lnTo>
                    <a:lnTo>
                      <a:pt x="1358" y="1888"/>
                    </a:lnTo>
                    <a:lnTo>
                      <a:pt x="1333" y="1868"/>
                    </a:lnTo>
                    <a:lnTo>
                      <a:pt x="1313" y="1848"/>
                    </a:lnTo>
                    <a:lnTo>
                      <a:pt x="1283" y="1843"/>
                    </a:lnTo>
                    <a:lnTo>
                      <a:pt x="1263" y="1843"/>
                    </a:lnTo>
                    <a:lnTo>
                      <a:pt x="1243" y="1843"/>
                    </a:lnTo>
                    <a:lnTo>
                      <a:pt x="1228" y="1853"/>
                    </a:lnTo>
                    <a:lnTo>
                      <a:pt x="1213" y="1863"/>
                    </a:lnTo>
                    <a:lnTo>
                      <a:pt x="1203" y="1873"/>
                    </a:lnTo>
                    <a:lnTo>
                      <a:pt x="1183" y="1908"/>
                    </a:lnTo>
                    <a:lnTo>
                      <a:pt x="1168" y="1918"/>
                    </a:lnTo>
                    <a:lnTo>
                      <a:pt x="1153" y="1923"/>
                    </a:lnTo>
                    <a:lnTo>
                      <a:pt x="1133" y="1923"/>
                    </a:lnTo>
                    <a:lnTo>
                      <a:pt x="1118" y="1918"/>
                    </a:lnTo>
                    <a:lnTo>
                      <a:pt x="1089" y="1903"/>
                    </a:lnTo>
                    <a:lnTo>
                      <a:pt x="1074" y="1888"/>
                    </a:lnTo>
                    <a:lnTo>
                      <a:pt x="1034" y="1888"/>
                    </a:lnTo>
                    <a:lnTo>
                      <a:pt x="1009" y="1913"/>
                    </a:lnTo>
                    <a:lnTo>
                      <a:pt x="994" y="1933"/>
                    </a:lnTo>
                    <a:lnTo>
                      <a:pt x="989" y="1957"/>
                    </a:lnTo>
                    <a:lnTo>
                      <a:pt x="984" y="2002"/>
                    </a:lnTo>
                    <a:lnTo>
                      <a:pt x="1004" y="2032"/>
                    </a:lnTo>
                    <a:lnTo>
                      <a:pt x="1024" y="2062"/>
                    </a:lnTo>
                    <a:lnTo>
                      <a:pt x="1029" y="2077"/>
                    </a:lnTo>
                    <a:lnTo>
                      <a:pt x="1029" y="2097"/>
                    </a:lnTo>
                    <a:lnTo>
                      <a:pt x="1029" y="2122"/>
                    </a:lnTo>
                    <a:lnTo>
                      <a:pt x="1024" y="2147"/>
                    </a:lnTo>
                    <a:lnTo>
                      <a:pt x="1024" y="2177"/>
                    </a:lnTo>
                    <a:lnTo>
                      <a:pt x="1034" y="2212"/>
                    </a:lnTo>
                    <a:lnTo>
                      <a:pt x="1039" y="2252"/>
                    </a:lnTo>
                    <a:lnTo>
                      <a:pt x="1049" y="2302"/>
                    </a:lnTo>
                    <a:lnTo>
                      <a:pt x="1029" y="2317"/>
                    </a:lnTo>
                    <a:lnTo>
                      <a:pt x="1014" y="2327"/>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8" name="Freeform 12"/>
              <p:cNvSpPr/>
              <p:nvPr/>
            </p:nvSpPr>
            <p:spPr bwMode="auto">
              <a:xfrm>
                <a:off x="11864" y="8028"/>
                <a:ext cx="1716" cy="1280"/>
              </a:xfrm>
              <a:custGeom>
                <a:avLst/>
                <a:gdLst>
                  <a:gd name="T0" fmla="*/ 1114 w 1868"/>
                  <a:gd name="T1" fmla="*/ 1348 h 1393"/>
                  <a:gd name="T2" fmla="*/ 1069 w 1868"/>
                  <a:gd name="T3" fmla="*/ 1323 h 1393"/>
                  <a:gd name="T4" fmla="*/ 1044 w 1868"/>
                  <a:gd name="T5" fmla="*/ 1273 h 1393"/>
                  <a:gd name="T6" fmla="*/ 1014 w 1868"/>
                  <a:gd name="T7" fmla="*/ 1268 h 1393"/>
                  <a:gd name="T8" fmla="*/ 804 w 1868"/>
                  <a:gd name="T9" fmla="*/ 1348 h 1393"/>
                  <a:gd name="T10" fmla="*/ 544 w 1868"/>
                  <a:gd name="T11" fmla="*/ 1243 h 1393"/>
                  <a:gd name="T12" fmla="*/ 499 w 1868"/>
                  <a:gd name="T13" fmla="*/ 1158 h 1393"/>
                  <a:gd name="T14" fmla="*/ 529 w 1868"/>
                  <a:gd name="T15" fmla="*/ 1078 h 1393"/>
                  <a:gd name="T16" fmla="*/ 469 w 1868"/>
                  <a:gd name="T17" fmla="*/ 959 h 1393"/>
                  <a:gd name="T18" fmla="*/ 205 w 1868"/>
                  <a:gd name="T19" fmla="*/ 919 h 1393"/>
                  <a:gd name="T20" fmla="*/ 280 w 1868"/>
                  <a:gd name="T21" fmla="*/ 844 h 1393"/>
                  <a:gd name="T22" fmla="*/ 370 w 1868"/>
                  <a:gd name="T23" fmla="*/ 749 h 1393"/>
                  <a:gd name="T24" fmla="*/ 355 w 1868"/>
                  <a:gd name="T25" fmla="*/ 654 h 1393"/>
                  <a:gd name="T26" fmla="*/ 220 w 1868"/>
                  <a:gd name="T27" fmla="*/ 614 h 1393"/>
                  <a:gd name="T28" fmla="*/ 50 w 1868"/>
                  <a:gd name="T29" fmla="*/ 554 h 1393"/>
                  <a:gd name="T30" fmla="*/ 0 w 1868"/>
                  <a:gd name="T31" fmla="*/ 479 h 1393"/>
                  <a:gd name="T32" fmla="*/ 55 w 1868"/>
                  <a:gd name="T33" fmla="*/ 404 h 1393"/>
                  <a:gd name="T34" fmla="*/ 120 w 1868"/>
                  <a:gd name="T35" fmla="*/ 384 h 1393"/>
                  <a:gd name="T36" fmla="*/ 300 w 1868"/>
                  <a:gd name="T37" fmla="*/ 474 h 1393"/>
                  <a:gd name="T38" fmla="*/ 390 w 1868"/>
                  <a:gd name="T39" fmla="*/ 479 h 1393"/>
                  <a:gd name="T40" fmla="*/ 514 w 1868"/>
                  <a:gd name="T41" fmla="*/ 389 h 1393"/>
                  <a:gd name="T42" fmla="*/ 599 w 1868"/>
                  <a:gd name="T43" fmla="*/ 245 h 1393"/>
                  <a:gd name="T44" fmla="*/ 709 w 1868"/>
                  <a:gd name="T45" fmla="*/ 285 h 1393"/>
                  <a:gd name="T46" fmla="*/ 809 w 1868"/>
                  <a:gd name="T47" fmla="*/ 335 h 1393"/>
                  <a:gd name="T48" fmla="*/ 994 w 1868"/>
                  <a:gd name="T49" fmla="*/ 270 h 1393"/>
                  <a:gd name="T50" fmla="*/ 1094 w 1868"/>
                  <a:gd name="T51" fmla="*/ 210 h 1393"/>
                  <a:gd name="T52" fmla="*/ 1154 w 1868"/>
                  <a:gd name="T53" fmla="*/ 140 h 1393"/>
                  <a:gd name="T54" fmla="*/ 1234 w 1868"/>
                  <a:gd name="T55" fmla="*/ 100 h 1393"/>
                  <a:gd name="T56" fmla="*/ 1423 w 1868"/>
                  <a:gd name="T57" fmla="*/ 55 h 1393"/>
                  <a:gd name="T58" fmla="*/ 1513 w 1868"/>
                  <a:gd name="T59" fmla="*/ 5 h 1393"/>
                  <a:gd name="T60" fmla="*/ 1633 w 1868"/>
                  <a:gd name="T61" fmla="*/ 90 h 1393"/>
                  <a:gd name="T62" fmla="*/ 1613 w 1868"/>
                  <a:gd name="T63" fmla="*/ 240 h 1393"/>
                  <a:gd name="T64" fmla="*/ 1603 w 1868"/>
                  <a:gd name="T65" fmla="*/ 354 h 1393"/>
                  <a:gd name="T66" fmla="*/ 1703 w 1868"/>
                  <a:gd name="T67" fmla="*/ 429 h 1393"/>
                  <a:gd name="T68" fmla="*/ 1848 w 1868"/>
                  <a:gd name="T69" fmla="*/ 474 h 1393"/>
                  <a:gd name="T70" fmla="*/ 1868 w 1868"/>
                  <a:gd name="T71" fmla="*/ 594 h 1393"/>
                  <a:gd name="T72" fmla="*/ 1813 w 1868"/>
                  <a:gd name="T73" fmla="*/ 644 h 1393"/>
                  <a:gd name="T74" fmla="*/ 1793 w 1868"/>
                  <a:gd name="T75" fmla="*/ 664 h 1393"/>
                  <a:gd name="T76" fmla="*/ 1748 w 1868"/>
                  <a:gd name="T77" fmla="*/ 844 h 1393"/>
                  <a:gd name="T78" fmla="*/ 1703 w 1868"/>
                  <a:gd name="T79" fmla="*/ 889 h 1393"/>
                  <a:gd name="T80" fmla="*/ 1638 w 1868"/>
                  <a:gd name="T81" fmla="*/ 939 h 1393"/>
                  <a:gd name="T82" fmla="*/ 1563 w 1868"/>
                  <a:gd name="T83" fmla="*/ 1034 h 1393"/>
                  <a:gd name="T84" fmla="*/ 1523 w 1868"/>
                  <a:gd name="T85" fmla="*/ 1068 h 1393"/>
                  <a:gd name="T86" fmla="*/ 1428 w 1868"/>
                  <a:gd name="T87" fmla="*/ 1158 h 1393"/>
                  <a:gd name="T88" fmla="*/ 1413 w 1868"/>
                  <a:gd name="T89" fmla="*/ 1168 h 1393"/>
                  <a:gd name="T90" fmla="*/ 1389 w 1868"/>
                  <a:gd name="T91" fmla="*/ 1188 h 1393"/>
                  <a:gd name="T92" fmla="*/ 1294 w 1868"/>
                  <a:gd name="T93" fmla="*/ 1333 h 1393"/>
                  <a:gd name="T94" fmla="*/ 1194 w 1868"/>
                  <a:gd name="T95" fmla="*/ 1373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68" h="1393">
                    <a:moveTo>
                      <a:pt x="1124" y="1393"/>
                    </a:moveTo>
                    <a:lnTo>
                      <a:pt x="1124" y="1348"/>
                    </a:lnTo>
                    <a:lnTo>
                      <a:pt x="1114" y="1348"/>
                    </a:lnTo>
                    <a:lnTo>
                      <a:pt x="1109" y="1343"/>
                    </a:lnTo>
                    <a:lnTo>
                      <a:pt x="1099" y="1328"/>
                    </a:lnTo>
                    <a:lnTo>
                      <a:pt x="1069" y="1323"/>
                    </a:lnTo>
                    <a:lnTo>
                      <a:pt x="1064" y="1303"/>
                    </a:lnTo>
                    <a:lnTo>
                      <a:pt x="1054" y="1288"/>
                    </a:lnTo>
                    <a:lnTo>
                      <a:pt x="1044" y="1273"/>
                    </a:lnTo>
                    <a:lnTo>
                      <a:pt x="1034" y="1268"/>
                    </a:lnTo>
                    <a:lnTo>
                      <a:pt x="1024" y="1268"/>
                    </a:lnTo>
                    <a:lnTo>
                      <a:pt x="1014" y="1268"/>
                    </a:lnTo>
                    <a:lnTo>
                      <a:pt x="989" y="1273"/>
                    </a:lnTo>
                    <a:lnTo>
                      <a:pt x="974" y="1338"/>
                    </a:lnTo>
                    <a:lnTo>
                      <a:pt x="804" y="1348"/>
                    </a:lnTo>
                    <a:lnTo>
                      <a:pt x="699" y="1328"/>
                    </a:lnTo>
                    <a:lnTo>
                      <a:pt x="614" y="1318"/>
                    </a:lnTo>
                    <a:lnTo>
                      <a:pt x="544" y="1243"/>
                    </a:lnTo>
                    <a:lnTo>
                      <a:pt x="519" y="1193"/>
                    </a:lnTo>
                    <a:lnTo>
                      <a:pt x="509" y="1193"/>
                    </a:lnTo>
                    <a:lnTo>
                      <a:pt x="499" y="1158"/>
                    </a:lnTo>
                    <a:lnTo>
                      <a:pt x="504" y="1128"/>
                    </a:lnTo>
                    <a:lnTo>
                      <a:pt x="514" y="1103"/>
                    </a:lnTo>
                    <a:lnTo>
                      <a:pt x="529" y="1078"/>
                    </a:lnTo>
                    <a:lnTo>
                      <a:pt x="529" y="1014"/>
                    </a:lnTo>
                    <a:lnTo>
                      <a:pt x="469" y="974"/>
                    </a:lnTo>
                    <a:lnTo>
                      <a:pt x="469" y="959"/>
                    </a:lnTo>
                    <a:lnTo>
                      <a:pt x="355" y="954"/>
                    </a:lnTo>
                    <a:lnTo>
                      <a:pt x="260" y="944"/>
                    </a:lnTo>
                    <a:lnTo>
                      <a:pt x="205" y="919"/>
                    </a:lnTo>
                    <a:lnTo>
                      <a:pt x="180" y="859"/>
                    </a:lnTo>
                    <a:lnTo>
                      <a:pt x="260" y="854"/>
                    </a:lnTo>
                    <a:lnTo>
                      <a:pt x="280" y="844"/>
                    </a:lnTo>
                    <a:lnTo>
                      <a:pt x="305" y="829"/>
                    </a:lnTo>
                    <a:lnTo>
                      <a:pt x="350" y="789"/>
                    </a:lnTo>
                    <a:lnTo>
                      <a:pt x="370" y="749"/>
                    </a:lnTo>
                    <a:lnTo>
                      <a:pt x="375" y="714"/>
                    </a:lnTo>
                    <a:lnTo>
                      <a:pt x="370" y="684"/>
                    </a:lnTo>
                    <a:lnTo>
                      <a:pt x="355" y="654"/>
                    </a:lnTo>
                    <a:lnTo>
                      <a:pt x="285" y="649"/>
                    </a:lnTo>
                    <a:lnTo>
                      <a:pt x="255" y="629"/>
                    </a:lnTo>
                    <a:lnTo>
                      <a:pt x="220" y="614"/>
                    </a:lnTo>
                    <a:lnTo>
                      <a:pt x="160" y="594"/>
                    </a:lnTo>
                    <a:lnTo>
                      <a:pt x="100" y="574"/>
                    </a:lnTo>
                    <a:lnTo>
                      <a:pt x="50" y="554"/>
                    </a:lnTo>
                    <a:lnTo>
                      <a:pt x="15" y="509"/>
                    </a:lnTo>
                    <a:lnTo>
                      <a:pt x="5" y="489"/>
                    </a:lnTo>
                    <a:lnTo>
                      <a:pt x="0" y="479"/>
                    </a:lnTo>
                    <a:lnTo>
                      <a:pt x="30" y="434"/>
                    </a:lnTo>
                    <a:lnTo>
                      <a:pt x="45" y="414"/>
                    </a:lnTo>
                    <a:lnTo>
                      <a:pt x="55" y="404"/>
                    </a:lnTo>
                    <a:lnTo>
                      <a:pt x="75" y="394"/>
                    </a:lnTo>
                    <a:lnTo>
                      <a:pt x="90" y="389"/>
                    </a:lnTo>
                    <a:lnTo>
                      <a:pt x="120" y="384"/>
                    </a:lnTo>
                    <a:lnTo>
                      <a:pt x="155" y="384"/>
                    </a:lnTo>
                    <a:lnTo>
                      <a:pt x="225" y="409"/>
                    </a:lnTo>
                    <a:lnTo>
                      <a:pt x="300" y="474"/>
                    </a:lnTo>
                    <a:lnTo>
                      <a:pt x="325" y="479"/>
                    </a:lnTo>
                    <a:lnTo>
                      <a:pt x="355" y="479"/>
                    </a:lnTo>
                    <a:lnTo>
                      <a:pt x="390" y="479"/>
                    </a:lnTo>
                    <a:lnTo>
                      <a:pt x="430" y="474"/>
                    </a:lnTo>
                    <a:lnTo>
                      <a:pt x="469" y="434"/>
                    </a:lnTo>
                    <a:lnTo>
                      <a:pt x="514" y="389"/>
                    </a:lnTo>
                    <a:lnTo>
                      <a:pt x="554" y="340"/>
                    </a:lnTo>
                    <a:lnTo>
                      <a:pt x="594" y="300"/>
                    </a:lnTo>
                    <a:lnTo>
                      <a:pt x="599" y="245"/>
                    </a:lnTo>
                    <a:lnTo>
                      <a:pt x="659" y="240"/>
                    </a:lnTo>
                    <a:lnTo>
                      <a:pt x="684" y="275"/>
                    </a:lnTo>
                    <a:lnTo>
                      <a:pt x="709" y="285"/>
                    </a:lnTo>
                    <a:lnTo>
                      <a:pt x="734" y="300"/>
                    </a:lnTo>
                    <a:lnTo>
                      <a:pt x="769" y="320"/>
                    </a:lnTo>
                    <a:lnTo>
                      <a:pt x="809" y="335"/>
                    </a:lnTo>
                    <a:lnTo>
                      <a:pt x="854" y="335"/>
                    </a:lnTo>
                    <a:lnTo>
                      <a:pt x="959" y="300"/>
                    </a:lnTo>
                    <a:lnTo>
                      <a:pt x="994" y="270"/>
                    </a:lnTo>
                    <a:lnTo>
                      <a:pt x="1024" y="250"/>
                    </a:lnTo>
                    <a:lnTo>
                      <a:pt x="1054" y="230"/>
                    </a:lnTo>
                    <a:lnTo>
                      <a:pt x="1094" y="210"/>
                    </a:lnTo>
                    <a:lnTo>
                      <a:pt x="1104" y="195"/>
                    </a:lnTo>
                    <a:lnTo>
                      <a:pt x="1124" y="180"/>
                    </a:lnTo>
                    <a:lnTo>
                      <a:pt x="1154" y="140"/>
                    </a:lnTo>
                    <a:lnTo>
                      <a:pt x="1174" y="130"/>
                    </a:lnTo>
                    <a:lnTo>
                      <a:pt x="1189" y="115"/>
                    </a:lnTo>
                    <a:lnTo>
                      <a:pt x="1234" y="100"/>
                    </a:lnTo>
                    <a:lnTo>
                      <a:pt x="1284" y="95"/>
                    </a:lnTo>
                    <a:lnTo>
                      <a:pt x="1374" y="90"/>
                    </a:lnTo>
                    <a:lnTo>
                      <a:pt x="1423" y="55"/>
                    </a:lnTo>
                    <a:lnTo>
                      <a:pt x="1468" y="25"/>
                    </a:lnTo>
                    <a:lnTo>
                      <a:pt x="1488" y="15"/>
                    </a:lnTo>
                    <a:lnTo>
                      <a:pt x="1513" y="5"/>
                    </a:lnTo>
                    <a:lnTo>
                      <a:pt x="1543" y="0"/>
                    </a:lnTo>
                    <a:lnTo>
                      <a:pt x="1578" y="0"/>
                    </a:lnTo>
                    <a:lnTo>
                      <a:pt x="1633" y="90"/>
                    </a:lnTo>
                    <a:lnTo>
                      <a:pt x="1678" y="135"/>
                    </a:lnTo>
                    <a:lnTo>
                      <a:pt x="1638" y="205"/>
                    </a:lnTo>
                    <a:lnTo>
                      <a:pt x="1613" y="240"/>
                    </a:lnTo>
                    <a:lnTo>
                      <a:pt x="1598" y="280"/>
                    </a:lnTo>
                    <a:lnTo>
                      <a:pt x="1593" y="349"/>
                    </a:lnTo>
                    <a:lnTo>
                      <a:pt x="1603" y="354"/>
                    </a:lnTo>
                    <a:lnTo>
                      <a:pt x="1623" y="354"/>
                    </a:lnTo>
                    <a:lnTo>
                      <a:pt x="1678" y="354"/>
                    </a:lnTo>
                    <a:lnTo>
                      <a:pt x="1703" y="429"/>
                    </a:lnTo>
                    <a:lnTo>
                      <a:pt x="1723" y="459"/>
                    </a:lnTo>
                    <a:lnTo>
                      <a:pt x="1833" y="449"/>
                    </a:lnTo>
                    <a:lnTo>
                      <a:pt x="1848" y="474"/>
                    </a:lnTo>
                    <a:lnTo>
                      <a:pt x="1858" y="509"/>
                    </a:lnTo>
                    <a:lnTo>
                      <a:pt x="1868" y="549"/>
                    </a:lnTo>
                    <a:lnTo>
                      <a:pt x="1868" y="594"/>
                    </a:lnTo>
                    <a:lnTo>
                      <a:pt x="1848" y="619"/>
                    </a:lnTo>
                    <a:lnTo>
                      <a:pt x="1833" y="634"/>
                    </a:lnTo>
                    <a:lnTo>
                      <a:pt x="1813" y="644"/>
                    </a:lnTo>
                    <a:lnTo>
                      <a:pt x="1808" y="654"/>
                    </a:lnTo>
                    <a:lnTo>
                      <a:pt x="1803" y="659"/>
                    </a:lnTo>
                    <a:lnTo>
                      <a:pt x="1793" y="664"/>
                    </a:lnTo>
                    <a:lnTo>
                      <a:pt x="1778" y="779"/>
                    </a:lnTo>
                    <a:lnTo>
                      <a:pt x="1763" y="809"/>
                    </a:lnTo>
                    <a:lnTo>
                      <a:pt x="1748" y="844"/>
                    </a:lnTo>
                    <a:lnTo>
                      <a:pt x="1718" y="864"/>
                    </a:lnTo>
                    <a:lnTo>
                      <a:pt x="1703" y="874"/>
                    </a:lnTo>
                    <a:lnTo>
                      <a:pt x="1703" y="889"/>
                    </a:lnTo>
                    <a:lnTo>
                      <a:pt x="1678" y="899"/>
                    </a:lnTo>
                    <a:lnTo>
                      <a:pt x="1658" y="914"/>
                    </a:lnTo>
                    <a:lnTo>
                      <a:pt x="1638" y="939"/>
                    </a:lnTo>
                    <a:lnTo>
                      <a:pt x="1618" y="964"/>
                    </a:lnTo>
                    <a:lnTo>
                      <a:pt x="1583" y="1014"/>
                    </a:lnTo>
                    <a:lnTo>
                      <a:pt x="1563" y="1034"/>
                    </a:lnTo>
                    <a:lnTo>
                      <a:pt x="1538" y="1048"/>
                    </a:lnTo>
                    <a:lnTo>
                      <a:pt x="1533" y="1058"/>
                    </a:lnTo>
                    <a:lnTo>
                      <a:pt x="1523" y="1068"/>
                    </a:lnTo>
                    <a:lnTo>
                      <a:pt x="1498" y="1083"/>
                    </a:lnTo>
                    <a:lnTo>
                      <a:pt x="1463" y="1118"/>
                    </a:lnTo>
                    <a:lnTo>
                      <a:pt x="1428" y="1158"/>
                    </a:lnTo>
                    <a:lnTo>
                      <a:pt x="1423" y="1163"/>
                    </a:lnTo>
                    <a:lnTo>
                      <a:pt x="1423" y="1168"/>
                    </a:lnTo>
                    <a:lnTo>
                      <a:pt x="1413" y="1168"/>
                    </a:lnTo>
                    <a:lnTo>
                      <a:pt x="1413" y="1183"/>
                    </a:lnTo>
                    <a:lnTo>
                      <a:pt x="1399" y="1183"/>
                    </a:lnTo>
                    <a:lnTo>
                      <a:pt x="1389" y="1188"/>
                    </a:lnTo>
                    <a:lnTo>
                      <a:pt x="1364" y="1208"/>
                    </a:lnTo>
                    <a:lnTo>
                      <a:pt x="1329" y="1248"/>
                    </a:lnTo>
                    <a:lnTo>
                      <a:pt x="1294" y="1333"/>
                    </a:lnTo>
                    <a:lnTo>
                      <a:pt x="1254" y="1343"/>
                    </a:lnTo>
                    <a:lnTo>
                      <a:pt x="1219" y="1358"/>
                    </a:lnTo>
                    <a:lnTo>
                      <a:pt x="1194" y="1373"/>
                    </a:lnTo>
                    <a:lnTo>
                      <a:pt x="1164" y="1393"/>
                    </a:lnTo>
                    <a:lnTo>
                      <a:pt x="1124" y="1393"/>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9" name="Freeform 13"/>
              <p:cNvSpPr/>
              <p:nvPr/>
            </p:nvSpPr>
            <p:spPr bwMode="auto">
              <a:xfrm>
                <a:off x="15519" y="8032"/>
                <a:ext cx="407" cy="944"/>
              </a:xfrm>
              <a:custGeom>
                <a:avLst/>
                <a:gdLst>
                  <a:gd name="T0" fmla="*/ 205 w 444"/>
                  <a:gd name="T1" fmla="*/ 1028 h 1028"/>
                  <a:gd name="T2" fmla="*/ 125 w 444"/>
                  <a:gd name="T3" fmla="*/ 908 h 1028"/>
                  <a:gd name="T4" fmla="*/ 100 w 444"/>
                  <a:gd name="T5" fmla="*/ 898 h 1028"/>
                  <a:gd name="T6" fmla="*/ 85 w 444"/>
                  <a:gd name="T7" fmla="*/ 888 h 1028"/>
                  <a:gd name="T8" fmla="*/ 70 w 444"/>
                  <a:gd name="T9" fmla="*/ 873 h 1028"/>
                  <a:gd name="T10" fmla="*/ 65 w 444"/>
                  <a:gd name="T11" fmla="*/ 863 h 1028"/>
                  <a:gd name="T12" fmla="*/ 50 w 444"/>
                  <a:gd name="T13" fmla="*/ 838 h 1028"/>
                  <a:gd name="T14" fmla="*/ 40 w 444"/>
                  <a:gd name="T15" fmla="*/ 808 h 1028"/>
                  <a:gd name="T16" fmla="*/ 0 w 444"/>
                  <a:gd name="T17" fmla="*/ 759 h 1028"/>
                  <a:gd name="T18" fmla="*/ 5 w 444"/>
                  <a:gd name="T19" fmla="*/ 699 h 1028"/>
                  <a:gd name="T20" fmla="*/ 15 w 444"/>
                  <a:gd name="T21" fmla="*/ 644 h 1028"/>
                  <a:gd name="T22" fmla="*/ 20 w 444"/>
                  <a:gd name="T23" fmla="*/ 594 h 1028"/>
                  <a:gd name="T24" fmla="*/ 20 w 444"/>
                  <a:gd name="T25" fmla="*/ 569 h 1028"/>
                  <a:gd name="T26" fmla="*/ 15 w 444"/>
                  <a:gd name="T27" fmla="*/ 549 h 1028"/>
                  <a:gd name="T28" fmla="*/ 15 w 444"/>
                  <a:gd name="T29" fmla="*/ 489 h 1028"/>
                  <a:gd name="T30" fmla="*/ 25 w 444"/>
                  <a:gd name="T31" fmla="*/ 449 h 1028"/>
                  <a:gd name="T32" fmla="*/ 40 w 444"/>
                  <a:gd name="T33" fmla="*/ 414 h 1028"/>
                  <a:gd name="T34" fmla="*/ 75 w 444"/>
                  <a:gd name="T35" fmla="*/ 374 h 1028"/>
                  <a:gd name="T36" fmla="*/ 95 w 444"/>
                  <a:gd name="T37" fmla="*/ 279 h 1028"/>
                  <a:gd name="T38" fmla="*/ 150 w 444"/>
                  <a:gd name="T39" fmla="*/ 160 h 1028"/>
                  <a:gd name="T40" fmla="*/ 190 w 444"/>
                  <a:gd name="T41" fmla="*/ 110 h 1028"/>
                  <a:gd name="T42" fmla="*/ 224 w 444"/>
                  <a:gd name="T43" fmla="*/ 70 h 1028"/>
                  <a:gd name="T44" fmla="*/ 259 w 444"/>
                  <a:gd name="T45" fmla="*/ 35 h 1028"/>
                  <a:gd name="T46" fmla="*/ 304 w 444"/>
                  <a:gd name="T47" fmla="*/ 0 h 1028"/>
                  <a:gd name="T48" fmla="*/ 409 w 444"/>
                  <a:gd name="T49" fmla="*/ 5 h 1028"/>
                  <a:gd name="T50" fmla="*/ 424 w 444"/>
                  <a:gd name="T51" fmla="*/ 15 h 1028"/>
                  <a:gd name="T52" fmla="*/ 439 w 444"/>
                  <a:gd name="T53" fmla="*/ 75 h 1028"/>
                  <a:gd name="T54" fmla="*/ 444 w 444"/>
                  <a:gd name="T55" fmla="*/ 110 h 1028"/>
                  <a:gd name="T56" fmla="*/ 444 w 444"/>
                  <a:gd name="T57" fmla="*/ 145 h 1028"/>
                  <a:gd name="T58" fmla="*/ 429 w 444"/>
                  <a:gd name="T59" fmla="*/ 180 h 1028"/>
                  <a:gd name="T60" fmla="*/ 419 w 444"/>
                  <a:gd name="T61" fmla="*/ 215 h 1028"/>
                  <a:gd name="T62" fmla="*/ 414 w 444"/>
                  <a:gd name="T63" fmla="*/ 255 h 1028"/>
                  <a:gd name="T64" fmla="*/ 414 w 444"/>
                  <a:gd name="T65" fmla="*/ 294 h 1028"/>
                  <a:gd name="T66" fmla="*/ 419 w 444"/>
                  <a:gd name="T67" fmla="*/ 384 h 1028"/>
                  <a:gd name="T68" fmla="*/ 424 w 444"/>
                  <a:gd name="T69" fmla="*/ 469 h 1028"/>
                  <a:gd name="T70" fmla="*/ 409 w 444"/>
                  <a:gd name="T71" fmla="*/ 504 h 1028"/>
                  <a:gd name="T72" fmla="*/ 394 w 444"/>
                  <a:gd name="T73" fmla="*/ 544 h 1028"/>
                  <a:gd name="T74" fmla="*/ 294 w 444"/>
                  <a:gd name="T75" fmla="*/ 759 h 1028"/>
                  <a:gd name="T76" fmla="*/ 269 w 444"/>
                  <a:gd name="T77" fmla="*/ 993 h 1028"/>
                  <a:gd name="T78" fmla="*/ 244 w 444"/>
                  <a:gd name="T79" fmla="*/ 1018 h 1028"/>
                  <a:gd name="T80" fmla="*/ 224 w 444"/>
                  <a:gd name="T81" fmla="*/ 1023 h 1028"/>
                  <a:gd name="T82" fmla="*/ 205 w 444"/>
                  <a:gd name="T83" fmla="*/ 1028 h 1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44" h="1028">
                    <a:moveTo>
                      <a:pt x="205" y="1028"/>
                    </a:moveTo>
                    <a:lnTo>
                      <a:pt x="125" y="908"/>
                    </a:lnTo>
                    <a:lnTo>
                      <a:pt x="100" y="898"/>
                    </a:lnTo>
                    <a:lnTo>
                      <a:pt x="85" y="888"/>
                    </a:lnTo>
                    <a:lnTo>
                      <a:pt x="70" y="873"/>
                    </a:lnTo>
                    <a:lnTo>
                      <a:pt x="65" y="863"/>
                    </a:lnTo>
                    <a:lnTo>
                      <a:pt x="50" y="838"/>
                    </a:lnTo>
                    <a:lnTo>
                      <a:pt x="40" y="808"/>
                    </a:lnTo>
                    <a:lnTo>
                      <a:pt x="0" y="759"/>
                    </a:lnTo>
                    <a:lnTo>
                      <a:pt x="5" y="699"/>
                    </a:lnTo>
                    <a:lnTo>
                      <a:pt x="15" y="644"/>
                    </a:lnTo>
                    <a:lnTo>
                      <a:pt x="20" y="594"/>
                    </a:lnTo>
                    <a:lnTo>
                      <a:pt x="20" y="569"/>
                    </a:lnTo>
                    <a:lnTo>
                      <a:pt x="15" y="549"/>
                    </a:lnTo>
                    <a:lnTo>
                      <a:pt x="15" y="489"/>
                    </a:lnTo>
                    <a:lnTo>
                      <a:pt x="25" y="449"/>
                    </a:lnTo>
                    <a:lnTo>
                      <a:pt x="40" y="414"/>
                    </a:lnTo>
                    <a:lnTo>
                      <a:pt x="75" y="374"/>
                    </a:lnTo>
                    <a:lnTo>
                      <a:pt x="95" y="279"/>
                    </a:lnTo>
                    <a:lnTo>
                      <a:pt x="150" y="160"/>
                    </a:lnTo>
                    <a:lnTo>
                      <a:pt x="190" y="110"/>
                    </a:lnTo>
                    <a:lnTo>
                      <a:pt x="224" y="70"/>
                    </a:lnTo>
                    <a:lnTo>
                      <a:pt x="259" y="35"/>
                    </a:lnTo>
                    <a:lnTo>
                      <a:pt x="304" y="0"/>
                    </a:lnTo>
                    <a:lnTo>
                      <a:pt x="409" y="5"/>
                    </a:lnTo>
                    <a:lnTo>
                      <a:pt x="424" y="15"/>
                    </a:lnTo>
                    <a:lnTo>
                      <a:pt x="439" y="75"/>
                    </a:lnTo>
                    <a:lnTo>
                      <a:pt x="444" y="110"/>
                    </a:lnTo>
                    <a:lnTo>
                      <a:pt x="444" y="145"/>
                    </a:lnTo>
                    <a:lnTo>
                      <a:pt x="429" y="180"/>
                    </a:lnTo>
                    <a:lnTo>
                      <a:pt x="419" y="215"/>
                    </a:lnTo>
                    <a:lnTo>
                      <a:pt x="414" y="255"/>
                    </a:lnTo>
                    <a:lnTo>
                      <a:pt x="414" y="294"/>
                    </a:lnTo>
                    <a:lnTo>
                      <a:pt x="419" y="384"/>
                    </a:lnTo>
                    <a:lnTo>
                      <a:pt x="424" y="469"/>
                    </a:lnTo>
                    <a:lnTo>
                      <a:pt x="409" y="504"/>
                    </a:lnTo>
                    <a:lnTo>
                      <a:pt x="394" y="544"/>
                    </a:lnTo>
                    <a:lnTo>
                      <a:pt x="294" y="759"/>
                    </a:lnTo>
                    <a:lnTo>
                      <a:pt x="269" y="993"/>
                    </a:lnTo>
                    <a:lnTo>
                      <a:pt x="244" y="1018"/>
                    </a:lnTo>
                    <a:lnTo>
                      <a:pt x="224" y="1023"/>
                    </a:lnTo>
                    <a:lnTo>
                      <a:pt x="205" y="1028"/>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10" name="Freeform 14"/>
              <p:cNvSpPr/>
              <p:nvPr/>
            </p:nvSpPr>
            <p:spPr bwMode="auto">
              <a:xfrm>
                <a:off x="15547" y="8055"/>
                <a:ext cx="356" cy="894"/>
              </a:xfrm>
              <a:custGeom>
                <a:avLst/>
                <a:gdLst>
                  <a:gd name="T0" fmla="*/ 190 w 389"/>
                  <a:gd name="T1" fmla="*/ 973 h 973"/>
                  <a:gd name="T2" fmla="*/ 115 w 389"/>
                  <a:gd name="T3" fmla="*/ 858 h 973"/>
                  <a:gd name="T4" fmla="*/ 65 w 389"/>
                  <a:gd name="T5" fmla="*/ 843 h 973"/>
                  <a:gd name="T6" fmla="*/ 55 w 389"/>
                  <a:gd name="T7" fmla="*/ 808 h 973"/>
                  <a:gd name="T8" fmla="*/ 35 w 389"/>
                  <a:gd name="T9" fmla="*/ 773 h 973"/>
                  <a:gd name="T10" fmla="*/ 15 w 389"/>
                  <a:gd name="T11" fmla="*/ 748 h 973"/>
                  <a:gd name="T12" fmla="*/ 0 w 389"/>
                  <a:gd name="T13" fmla="*/ 733 h 973"/>
                  <a:gd name="T14" fmla="*/ 0 w 389"/>
                  <a:gd name="T15" fmla="*/ 679 h 973"/>
                  <a:gd name="T16" fmla="*/ 10 w 389"/>
                  <a:gd name="T17" fmla="*/ 604 h 973"/>
                  <a:gd name="T18" fmla="*/ 15 w 389"/>
                  <a:gd name="T19" fmla="*/ 574 h 973"/>
                  <a:gd name="T20" fmla="*/ 20 w 389"/>
                  <a:gd name="T21" fmla="*/ 539 h 973"/>
                  <a:gd name="T22" fmla="*/ 10 w 389"/>
                  <a:gd name="T23" fmla="*/ 504 h 973"/>
                  <a:gd name="T24" fmla="*/ 10 w 389"/>
                  <a:gd name="T25" fmla="*/ 479 h 973"/>
                  <a:gd name="T26" fmla="*/ 10 w 389"/>
                  <a:gd name="T27" fmla="*/ 454 h 973"/>
                  <a:gd name="T28" fmla="*/ 20 w 389"/>
                  <a:gd name="T29" fmla="*/ 434 h 973"/>
                  <a:gd name="T30" fmla="*/ 45 w 389"/>
                  <a:gd name="T31" fmla="*/ 394 h 973"/>
                  <a:gd name="T32" fmla="*/ 75 w 389"/>
                  <a:gd name="T33" fmla="*/ 354 h 973"/>
                  <a:gd name="T34" fmla="*/ 95 w 389"/>
                  <a:gd name="T35" fmla="*/ 269 h 973"/>
                  <a:gd name="T36" fmla="*/ 120 w 389"/>
                  <a:gd name="T37" fmla="*/ 210 h 973"/>
                  <a:gd name="T38" fmla="*/ 140 w 389"/>
                  <a:gd name="T39" fmla="*/ 160 h 973"/>
                  <a:gd name="T40" fmla="*/ 170 w 389"/>
                  <a:gd name="T41" fmla="*/ 115 h 973"/>
                  <a:gd name="T42" fmla="*/ 209 w 389"/>
                  <a:gd name="T43" fmla="*/ 70 h 973"/>
                  <a:gd name="T44" fmla="*/ 289 w 389"/>
                  <a:gd name="T45" fmla="*/ 5 h 973"/>
                  <a:gd name="T46" fmla="*/ 374 w 389"/>
                  <a:gd name="T47" fmla="*/ 0 h 973"/>
                  <a:gd name="T48" fmla="*/ 384 w 389"/>
                  <a:gd name="T49" fmla="*/ 45 h 973"/>
                  <a:gd name="T50" fmla="*/ 389 w 389"/>
                  <a:gd name="T51" fmla="*/ 80 h 973"/>
                  <a:gd name="T52" fmla="*/ 389 w 389"/>
                  <a:gd name="T53" fmla="*/ 110 h 973"/>
                  <a:gd name="T54" fmla="*/ 374 w 389"/>
                  <a:gd name="T55" fmla="*/ 140 h 973"/>
                  <a:gd name="T56" fmla="*/ 364 w 389"/>
                  <a:gd name="T57" fmla="*/ 175 h 973"/>
                  <a:gd name="T58" fmla="*/ 359 w 389"/>
                  <a:gd name="T59" fmla="*/ 215 h 973"/>
                  <a:gd name="T60" fmla="*/ 354 w 389"/>
                  <a:gd name="T61" fmla="*/ 254 h 973"/>
                  <a:gd name="T62" fmla="*/ 359 w 389"/>
                  <a:gd name="T63" fmla="*/ 344 h 973"/>
                  <a:gd name="T64" fmla="*/ 364 w 389"/>
                  <a:gd name="T65" fmla="*/ 434 h 973"/>
                  <a:gd name="T66" fmla="*/ 344 w 389"/>
                  <a:gd name="T67" fmla="*/ 489 h 973"/>
                  <a:gd name="T68" fmla="*/ 314 w 389"/>
                  <a:gd name="T69" fmla="*/ 554 h 973"/>
                  <a:gd name="T70" fmla="*/ 254 w 389"/>
                  <a:gd name="T71" fmla="*/ 674 h 973"/>
                  <a:gd name="T72" fmla="*/ 239 w 389"/>
                  <a:gd name="T73" fmla="*/ 724 h 973"/>
                  <a:gd name="T74" fmla="*/ 209 w 389"/>
                  <a:gd name="T75" fmla="*/ 953 h 973"/>
                  <a:gd name="T76" fmla="*/ 199 w 389"/>
                  <a:gd name="T77" fmla="*/ 963 h 973"/>
                  <a:gd name="T78" fmla="*/ 190 w 389"/>
                  <a:gd name="T79" fmla="*/ 973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9" h="973">
                    <a:moveTo>
                      <a:pt x="190" y="973"/>
                    </a:moveTo>
                    <a:lnTo>
                      <a:pt x="115" y="858"/>
                    </a:lnTo>
                    <a:lnTo>
                      <a:pt x="65" y="843"/>
                    </a:lnTo>
                    <a:lnTo>
                      <a:pt x="55" y="808"/>
                    </a:lnTo>
                    <a:lnTo>
                      <a:pt x="35" y="773"/>
                    </a:lnTo>
                    <a:lnTo>
                      <a:pt x="15" y="748"/>
                    </a:lnTo>
                    <a:lnTo>
                      <a:pt x="0" y="733"/>
                    </a:lnTo>
                    <a:lnTo>
                      <a:pt x="0" y="679"/>
                    </a:lnTo>
                    <a:lnTo>
                      <a:pt x="10" y="604"/>
                    </a:lnTo>
                    <a:lnTo>
                      <a:pt x="15" y="574"/>
                    </a:lnTo>
                    <a:lnTo>
                      <a:pt x="20" y="539"/>
                    </a:lnTo>
                    <a:lnTo>
                      <a:pt x="10" y="504"/>
                    </a:lnTo>
                    <a:lnTo>
                      <a:pt x="10" y="479"/>
                    </a:lnTo>
                    <a:lnTo>
                      <a:pt x="10" y="454"/>
                    </a:lnTo>
                    <a:lnTo>
                      <a:pt x="20" y="434"/>
                    </a:lnTo>
                    <a:lnTo>
                      <a:pt x="45" y="394"/>
                    </a:lnTo>
                    <a:lnTo>
                      <a:pt x="75" y="354"/>
                    </a:lnTo>
                    <a:lnTo>
                      <a:pt x="95" y="269"/>
                    </a:lnTo>
                    <a:lnTo>
                      <a:pt x="120" y="210"/>
                    </a:lnTo>
                    <a:lnTo>
                      <a:pt x="140" y="160"/>
                    </a:lnTo>
                    <a:lnTo>
                      <a:pt x="170" y="115"/>
                    </a:lnTo>
                    <a:lnTo>
                      <a:pt x="209" y="70"/>
                    </a:lnTo>
                    <a:lnTo>
                      <a:pt x="289" y="5"/>
                    </a:lnTo>
                    <a:lnTo>
                      <a:pt x="374" y="0"/>
                    </a:lnTo>
                    <a:lnTo>
                      <a:pt x="384" y="45"/>
                    </a:lnTo>
                    <a:lnTo>
                      <a:pt x="389" y="80"/>
                    </a:lnTo>
                    <a:lnTo>
                      <a:pt x="389" y="110"/>
                    </a:lnTo>
                    <a:lnTo>
                      <a:pt x="374" y="140"/>
                    </a:lnTo>
                    <a:lnTo>
                      <a:pt x="364" y="175"/>
                    </a:lnTo>
                    <a:lnTo>
                      <a:pt x="359" y="215"/>
                    </a:lnTo>
                    <a:lnTo>
                      <a:pt x="354" y="254"/>
                    </a:lnTo>
                    <a:lnTo>
                      <a:pt x="359" y="344"/>
                    </a:lnTo>
                    <a:lnTo>
                      <a:pt x="364" y="434"/>
                    </a:lnTo>
                    <a:lnTo>
                      <a:pt x="344" y="489"/>
                    </a:lnTo>
                    <a:lnTo>
                      <a:pt x="314" y="554"/>
                    </a:lnTo>
                    <a:lnTo>
                      <a:pt x="254" y="674"/>
                    </a:lnTo>
                    <a:lnTo>
                      <a:pt x="239" y="724"/>
                    </a:lnTo>
                    <a:lnTo>
                      <a:pt x="209" y="953"/>
                    </a:lnTo>
                    <a:lnTo>
                      <a:pt x="199" y="963"/>
                    </a:lnTo>
                    <a:lnTo>
                      <a:pt x="190" y="973"/>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11" name="Freeform 15"/>
              <p:cNvSpPr/>
              <p:nvPr/>
            </p:nvSpPr>
            <p:spPr bwMode="auto">
              <a:xfrm>
                <a:off x="14547" y="7345"/>
                <a:ext cx="949" cy="1231"/>
              </a:xfrm>
              <a:custGeom>
                <a:avLst/>
                <a:gdLst>
                  <a:gd name="T0" fmla="*/ 340 w 1034"/>
                  <a:gd name="T1" fmla="*/ 1328 h 1343"/>
                  <a:gd name="T2" fmla="*/ 320 w 1034"/>
                  <a:gd name="T3" fmla="*/ 1288 h 1343"/>
                  <a:gd name="T4" fmla="*/ 290 w 1034"/>
                  <a:gd name="T5" fmla="*/ 1258 h 1343"/>
                  <a:gd name="T6" fmla="*/ 145 w 1034"/>
                  <a:gd name="T7" fmla="*/ 1063 h 1343"/>
                  <a:gd name="T8" fmla="*/ 65 w 1034"/>
                  <a:gd name="T9" fmla="*/ 1048 h 1343"/>
                  <a:gd name="T10" fmla="*/ 5 w 1034"/>
                  <a:gd name="T11" fmla="*/ 1043 h 1343"/>
                  <a:gd name="T12" fmla="*/ 0 w 1034"/>
                  <a:gd name="T13" fmla="*/ 964 h 1343"/>
                  <a:gd name="T14" fmla="*/ 20 w 1034"/>
                  <a:gd name="T15" fmla="*/ 879 h 1343"/>
                  <a:gd name="T16" fmla="*/ 25 w 1034"/>
                  <a:gd name="T17" fmla="*/ 829 h 1343"/>
                  <a:gd name="T18" fmla="*/ 20 w 1034"/>
                  <a:gd name="T19" fmla="*/ 764 h 1343"/>
                  <a:gd name="T20" fmla="*/ 110 w 1034"/>
                  <a:gd name="T21" fmla="*/ 614 h 1343"/>
                  <a:gd name="T22" fmla="*/ 105 w 1034"/>
                  <a:gd name="T23" fmla="*/ 499 h 1343"/>
                  <a:gd name="T24" fmla="*/ 115 w 1034"/>
                  <a:gd name="T25" fmla="*/ 474 h 1343"/>
                  <a:gd name="T26" fmla="*/ 185 w 1034"/>
                  <a:gd name="T27" fmla="*/ 434 h 1343"/>
                  <a:gd name="T28" fmla="*/ 255 w 1034"/>
                  <a:gd name="T29" fmla="*/ 335 h 1343"/>
                  <a:gd name="T30" fmla="*/ 240 w 1034"/>
                  <a:gd name="T31" fmla="*/ 260 h 1343"/>
                  <a:gd name="T32" fmla="*/ 230 w 1034"/>
                  <a:gd name="T33" fmla="*/ 220 h 1343"/>
                  <a:gd name="T34" fmla="*/ 245 w 1034"/>
                  <a:gd name="T35" fmla="*/ 190 h 1343"/>
                  <a:gd name="T36" fmla="*/ 300 w 1034"/>
                  <a:gd name="T37" fmla="*/ 150 h 1343"/>
                  <a:gd name="T38" fmla="*/ 360 w 1034"/>
                  <a:gd name="T39" fmla="*/ 140 h 1343"/>
                  <a:gd name="T40" fmla="*/ 430 w 1034"/>
                  <a:gd name="T41" fmla="*/ 120 h 1343"/>
                  <a:gd name="T42" fmla="*/ 475 w 1034"/>
                  <a:gd name="T43" fmla="*/ 70 h 1343"/>
                  <a:gd name="T44" fmla="*/ 510 w 1034"/>
                  <a:gd name="T45" fmla="*/ 5 h 1343"/>
                  <a:gd name="T46" fmla="*/ 539 w 1034"/>
                  <a:gd name="T47" fmla="*/ 0 h 1343"/>
                  <a:gd name="T48" fmla="*/ 579 w 1034"/>
                  <a:gd name="T49" fmla="*/ 15 h 1343"/>
                  <a:gd name="T50" fmla="*/ 594 w 1034"/>
                  <a:gd name="T51" fmla="*/ 70 h 1343"/>
                  <a:gd name="T52" fmla="*/ 624 w 1034"/>
                  <a:gd name="T53" fmla="*/ 160 h 1343"/>
                  <a:gd name="T54" fmla="*/ 664 w 1034"/>
                  <a:gd name="T55" fmla="*/ 215 h 1343"/>
                  <a:gd name="T56" fmla="*/ 839 w 1034"/>
                  <a:gd name="T57" fmla="*/ 250 h 1343"/>
                  <a:gd name="T58" fmla="*/ 874 w 1034"/>
                  <a:gd name="T59" fmla="*/ 230 h 1343"/>
                  <a:gd name="T60" fmla="*/ 964 w 1034"/>
                  <a:gd name="T61" fmla="*/ 215 h 1343"/>
                  <a:gd name="T62" fmla="*/ 1034 w 1034"/>
                  <a:gd name="T63" fmla="*/ 225 h 1343"/>
                  <a:gd name="T64" fmla="*/ 979 w 1034"/>
                  <a:gd name="T65" fmla="*/ 280 h 1343"/>
                  <a:gd name="T66" fmla="*/ 954 w 1034"/>
                  <a:gd name="T67" fmla="*/ 389 h 1343"/>
                  <a:gd name="T68" fmla="*/ 854 w 1034"/>
                  <a:gd name="T69" fmla="*/ 384 h 1343"/>
                  <a:gd name="T70" fmla="*/ 824 w 1034"/>
                  <a:gd name="T71" fmla="*/ 404 h 1343"/>
                  <a:gd name="T72" fmla="*/ 819 w 1034"/>
                  <a:gd name="T73" fmla="*/ 449 h 1343"/>
                  <a:gd name="T74" fmla="*/ 869 w 1034"/>
                  <a:gd name="T75" fmla="*/ 494 h 1343"/>
                  <a:gd name="T76" fmla="*/ 874 w 1034"/>
                  <a:gd name="T77" fmla="*/ 554 h 1343"/>
                  <a:gd name="T78" fmla="*/ 869 w 1034"/>
                  <a:gd name="T79" fmla="*/ 599 h 1343"/>
                  <a:gd name="T80" fmla="*/ 854 w 1034"/>
                  <a:gd name="T81" fmla="*/ 669 h 1343"/>
                  <a:gd name="T82" fmla="*/ 854 w 1034"/>
                  <a:gd name="T83" fmla="*/ 714 h 1343"/>
                  <a:gd name="T84" fmla="*/ 889 w 1034"/>
                  <a:gd name="T85" fmla="*/ 759 h 1343"/>
                  <a:gd name="T86" fmla="*/ 874 w 1034"/>
                  <a:gd name="T87" fmla="*/ 764 h 1343"/>
                  <a:gd name="T88" fmla="*/ 794 w 1034"/>
                  <a:gd name="T89" fmla="*/ 779 h 1343"/>
                  <a:gd name="T90" fmla="*/ 799 w 1034"/>
                  <a:gd name="T91" fmla="*/ 809 h 1343"/>
                  <a:gd name="T92" fmla="*/ 759 w 1034"/>
                  <a:gd name="T93" fmla="*/ 864 h 1343"/>
                  <a:gd name="T94" fmla="*/ 729 w 1034"/>
                  <a:gd name="T95" fmla="*/ 909 h 1343"/>
                  <a:gd name="T96" fmla="*/ 694 w 1034"/>
                  <a:gd name="T97" fmla="*/ 989 h 1343"/>
                  <a:gd name="T98" fmla="*/ 579 w 1034"/>
                  <a:gd name="T99" fmla="*/ 1023 h 1343"/>
                  <a:gd name="T100" fmla="*/ 569 w 1034"/>
                  <a:gd name="T101" fmla="*/ 1053 h 1343"/>
                  <a:gd name="T102" fmla="*/ 599 w 1034"/>
                  <a:gd name="T103" fmla="*/ 1098 h 1343"/>
                  <a:gd name="T104" fmla="*/ 544 w 1034"/>
                  <a:gd name="T105" fmla="*/ 1123 h 1343"/>
                  <a:gd name="T106" fmla="*/ 500 w 1034"/>
                  <a:gd name="T107" fmla="*/ 1158 h 1343"/>
                  <a:gd name="T108" fmla="*/ 420 w 1034"/>
                  <a:gd name="T109" fmla="*/ 1248 h 1343"/>
                  <a:gd name="T110" fmla="*/ 395 w 1034"/>
                  <a:gd name="T111" fmla="*/ 1303 h 1343"/>
                  <a:gd name="T112" fmla="*/ 340 w 1034"/>
                  <a:gd name="T113" fmla="*/ 1343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34" h="1343">
                    <a:moveTo>
                      <a:pt x="340" y="1343"/>
                    </a:moveTo>
                    <a:lnTo>
                      <a:pt x="340" y="1328"/>
                    </a:lnTo>
                    <a:lnTo>
                      <a:pt x="335" y="1313"/>
                    </a:lnTo>
                    <a:lnTo>
                      <a:pt x="320" y="1288"/>
                    </a:lnTo>
                    <a:lnTo>
                      <a:pt x="305" y="1268"/>
                    </a:lnTo>
                    <a:lnTo>
                      <a:pt x="290" y="1258"/>
                    </a:lnTo>
                    <a:lnTo>
                      <a:pt x="290" y="1243"/>
                    </a:lnTo>
                    <a:lnTo>
                      <a:pt x="145" y="1063"/>
                    </a:lnTo>
                    <a:lnTo>
                      <a:pt x="100" y="1053"/>
                    </a:lnTo>
                    <a:lnTo>
                      <a:pt x="65" y="1048"/>
                    </a:lnTo>
                    <a:lnTo>
                      <a:pt x="30" y="1048"/>
                    </a:lnTo>
                    <a:lnTo>
                      <a:pt x="5" y="1043"/>
                    </a:lnTo>
                    <a:lnTo>
                      <a:pt x="0" y="1004"/>
                    </a:lnTo>
                    <a:lnTo>
                      <a:pt x="0" y="964"/>
                    </a:lnTo>
                    <a:lnTo>
                      <a:pt x="15" y="899"/>
                    </a:lnTo>
                    <a:lnTo>
                      <a:pt x="20" y="879"/>
                    </a:lnTo>
                    <a:lnTo>
                      <a:pt x="25" y="864"/>
                    </a:lnTo>
                    <a:lnTo>
                      <a:pt x="25" y="829"/>
                    </a:lnTo>
                    <a:lnTo>
                      <a:pt x="25" y="794"/>
                    </a:lnTo>
                    <a:lnTo>
                      <a:pt x="20" y="764"/>
                    </a:lnTo>
                    <a:lnTo>
                      <a:pt x="100" y="674"/>
                    </a:lnTo>
                    <a:lnTo>
                      <a:pt x="110" y="614"/>
                    </a:lnTo>
                    <a:lnTo>
                      <a:pt x="105" y="534"/>
                    </a:lnTo>
                    <a:lnTo>
                      <a:pt x="105" y="499"/>
                    </a:lnTo>
                    <a:lnTo>
                      <a:pt x="110" y="484"/>
                    </a:lnTo>
                    <a:lnTo>
                      <a:pt x="115" y="474"/>
                    </a:lnTo>
                    <a:lnTo>
                      <a:pt x="150" y="454"/>
                    </a:lnTo>
                    <a:lnTo>
                      <a:pt x="185" y="434"/>
                    </a:lnTo>
                    <a:lnTo>
                      <a:pt x="235" y="379"/>
                    </a:lnTo>
                    <a:lnTo>
                      <a:pt x="255" y="335"/>
                    </a:lnTo>
                    <a:lnTo>
                      <a:pt x="255" y="290"/>
                    </a:lnTo>
                    <a:lnTo>
                      <a:pt x="240" y="260"/>
                    </a:lnTo>
                    <a:lnTo>
                      <a:pt x="235" y="235"/>
                    </a:lnTo>
                    <a:lnTo>
                      <a:pt x="230" y="220"/>
                    </a:lnTo>
                    <a:lnTo>
                      <a:pt x="235" y="205"/>
                    </a:lnTo>
                    <a:lnTo>
                      <a:pt x="245" y="190"/>
                    </a:lnTo>
                    <a:lnTo>
                      <a:pt x="260" y="180"/>
                    </a:lnTo>
                    <a:lnTo>
                      <a:pt x="300" y="150"/>
                    </a:lnTo>
                    <a:lnTo>
                      <a:pt x="330" y="145"/>
                    </a:lnTo>
                    <a:lnTo>
                      <a:pt x="360" y="140"/>
                    </a:lnTo>
                    <a:lnTo>
                      <a:pt x="395" y="135"/>
                    </a:lnTo>
                    <a:lnTo>
                      <a:pt x="430" y="120"/>
                    </a:lnTo>
                    <a:lnTo>
                      <a:pt x="455" y="100"/>
                    </a:lnTo>
                    <a:lnTo>
                      <a:pt x="475" y="70"/>
                    </a:lnTo>
                    <a:lnTo>
                      <a:pt x="495" y="35"/>
                    </a:lnTo>
                    <a:lnTo>
                      <a:pt x="510" y="5"/>
                    </a:lnTo>
                    <a:lnTo>
                      <a:pt x="524" y="0"/>
                    </a:lnTo>
                    <a:lnTo>
                      <a:pt x="539" y="0"/>
                    </a:lnTo>
                    <a:lnTo>
                      <a:pt x="559" y="5"/>
                    </a:lnTo>
                    <a:lnTo>
                      <a:pt x="579" y="15"/>
                    </a:lnTo>
                    <a:lnTo>
                      <a:pt x="589" y="40"/>
                    </a:lnTo>
                    <a:lnTo>
                      <a:pt x="594" y="70"/>
                    </a:lnTo>
                    <a:lnTo>
                      <a:pt x="614" y="130"/>
                    </a:lnTo>
                    <a:lnTo>
                      <a:pt x="624" y="160"/>
                    </a:lnTo>
                    <a:lnTo>
                      <a:pt x="644" y="190"/>
                    </a:lnTo>
                    <a:lnTo>
                      <a:pt x="664" y="215"/>
                    </a:lnTo>
                    <a:lnTo>
                      <a:pt x="699" y="240"/>
                    </a:lnTo>
                    <a:lnTo>
                      <a:pt x="839" y="250"/>
                    </a:lnTo>
                    <a:lnTo>
                      <a:pt x="854" y="235"/>
                    </a:lnTo>
                    <a:lnTo>
                      <a:pt x="874" y="230"/>
                    </a:lnTo>
                    <a:lnTo>
                      <a:pt x="914" y="215"/>
                    </a:lnTo>
                    <a:lnTo>
                      <a:pt x="964" y="215"/>
                    </a:lnTo>
                    <a:lnTo>
                      <a:pt x="1009" y="210"/>
                    </a:lnTo>
                    <a:lnTo>
                      <a:pt x="1034" y="225"/>
                    </a:lnTo>
                    <a:lnTo>
                      <a:pt x="994" y="260"/>
                    </a:lnTo>
                    <a:lnTo>
                      <a:pt x="979" y="280"/>
                    </a:lnTo>
                    <a:lnTo>
                      <a:pt x="959" y="310"/>
                    </a:lnTo>
                    <a:lnTo>
                      <a:pt x="954" y="389"/>
                    </a:lnTo>
                    <a:lnTo>
                      <a:pt x="904" y="384"/>
                    </a:lnTo>
                    <a:lnTo>
                      <a:pt x="854" y="384"/>
                    </a:lnTo>
                    <a:lnTo>
                      <a:pt x="839" y="394"/>
                    </a:lnTo>
                    <a:lnTo>
                      <a:pt x="824" y="404"/>
                    </a:lnTo>
                    <a:lnTo>
                      <a:pt x="814" y="419"/>
                    </a:lnTo>
                    <a:lnTo>
                      <a:pt x="819" y="449"/>
                    </a:lnTo>
                    <a:lnTo>
                      <a:pt x="844" y="464"/>
                    </a:lnTo>
                    <a:lnTo>
                      <a:pt x="869" y="494"/>
                    </a:lnTo>
                    <a:lnTo>
                      <a:pt x="909" y="519"/>
                    </a:lnTo>
                    <a:lnTo>
                      <a:pt x="874" y="554"/>
                    </a:lnTo>
                    <a:lnTo>
                      <a:pt x="874" y="574"/>
                    </a:lnTo>
                    <a:lnTo>
                      <a:pt x="869" y="599"/>
                    </a:lnTo>
                    <a:lnTo>
                      <a:pt x="854" y="644"/>
                    </a:lnTo>
                    <a:lnTo>
                      <a:pt x="854" y="669"/>
                    </a:lnTo>
                    <a:lnTo>
                      <a:pt x="849" y="694"/>
                    </a:lnTo>
                    <a:lnTo>
                      <a:pt x="854" y="714"/>
                    </a:lnTo>
                    <a:lnTo>
                      <a:pt x="864" y="739"/>
                    </a:lnTo>
                    <a:lnTo>
                      <a:pt x="889" y="759"/>
                    </a:lnTo>
                    <a:lnTo>
                      <a:pt x="889" y="769"/>
                    </a:lnTo>
                    <a:lnTo>
                      <a:pt x="874" y="764"/>
                    </a:lnTo>
                    <a:lnTo>
                      <a:pt x="804" y="764"/>
                    </a:lnTo>
                    <a:lnTo>
                      <a:pt x="794" y="779"/>
                    </a:lnTo>
                    <a:lnTo>
                      <a:pt x="794" y="794"/>
                    </a:lnTo>
                    <a:lnTo>
                      <a:pt x="799" y="809"/>
                    </a:lnTo>
                    <a:lnTo>
                      <a:pt x="794" y="839"/>
                    </a:lnTo>
                    <a:lnTo>
                      <a:pt x="759" y="864"/>
                    </a:lnTo>
                    <a:lnTo>
                      <a:pt x="739" y="884"/>
                    </a:lnTo>
                    <a:lnTo>
                      <a:pt x="729" y="909"/>
                    </a:lnTo>
                    <a:lnTo>
                      <a:pt x="719" y="959"/>
                    </a:lnTo>
                    <a:lnTo>
                      <a:pt x="694" y="989"/>
                    </a:lnTo>
                    <a:lnTo>
                      <a:pt x="669" y="1018"/>
                    </a:lnTo>
                    <a:lnTo>
                      <a:pt x="579" y="1023"/>
                    </a:lnTo>
                    <a:lnTo>
                      <a:pt x="569" y="1038"/>
                    </a:lnTo>
                    <a:lnTo>
                      <a:pt x="569" y="1053"/>
                    </a:lnTo>
                    <a:lnTo>
                      <a:pt x="574" y="1073"/>
                    </a:lnTo>
                    <a:lnTo>
                      <a:pt x="599" y="1098"/>
                    </a:lnTo>
                    <a:lnTo>
                      <a:pt x="569" y="1108"/>
                    </a:lnTo>
                    <a:lnTo>
                      <a:pt x="544" y="1123"/>
                    </a:lnTo>
                    <a:lnTo>
                      <a:pt x="519" y="1138"/>
                    </a:lnTo>
                    <a:lnTo>
                      <a:pt x="500" y="1158"/>
                    </a:lnTo>
                    <a:lnTo>
                      <a:pt x="460" y="1198"/>
                    </a:lnTo>
                    <a:lnTo>
                      <a:pt x="420" y="1248"/>
                    </a:lnTo>
                    <a:lnTo>
                      <a:pt x="415" y="1283"/>
                    </a:lnTo>
                    <a:lnTo>
                      <a:pt x="395" y="1303"/>
                    </a:lnTo>
                    <a:lnTo>
                      <a:pt x="375" y="1318"/>
                    </a:lnTo>
                    <a:lnTo>
                      <a:pt x="340" y="1343"/>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12" name="Freeform 16"/>
              <p:cNvSpPr/>
              <p:nvPr/>
            </p:nvSpPr>
            <p:spPr bwMode="auto">
              <a:xfrm>
                <a:off x="11632" y="7226"/>
                <a:ext cx="1388" cy="1218"/>
              </a:xfrm>
              <a:custGeom>
                <a:avLst/>
                <a:gdLst>
                  <a:gd name="T0" fmla="*/ 524 w 1513"/>
                  <a:gd name="T1" fmla="*/ 1288 h 1328"/>
                  <a:gd name="T2" fmla="*/ 429 w 1513"/>
                  <a:gd name="T3" fmla="*/ 1233 h 1328"/>
                  <a:gd name="T4" fmla="*/ 315 w 1513"/>
                  <a:gd name="T5" fmla="*/ 1243 h 1328"/>
                  <a:gd name="T6" fmla="*/ 240 w 1513"/>
                  <a:gd name="T7" fmla="*/ 1293 h 1328"/>
                  <a:gd name="T8" fmla="*/ 265 w 1513"/>
                  <a:gd name="T9" fmla="*/ 1128 h 1328"/>
                  <a:gd name="T10" fmla="*/ 170 w 1513"/>
                  <a:gd name="T11" fmla="*/ 1023 h 1328"/>
                  <a:gd name="T12" fmla="*/ 220 w 1513"/>
                  <a:gd name="T13" fmla="*/ 864 h 1328"/>
                  <a:gd name="T14" fmla="*/ 175 w 1513"/>
                  <a:gd name="T15" fmla="*/ 759 h 1328"/>
                  <a:gd name="T16" fmla="*/ 50 w 1513"/>
                  <a:gd name="T17" fmla="*/ 784 h 1328"/>
                  <a:gd name="T18" fmla="*/ 20 w 1513"/>
                  <a:gd name="T19" fmla="*/ 769 h 1328"/>
                  <a:gd name="T20" fmla="*/ 15 w 1513"/>
                  <a:gd name="T21" fmla="*/ 724 h 1328"/>
                  <a:gd name="T22" fmla="*/ 10 w 1513"/>
                  <a:gd name="T23" fmla="*/ 624 h 1328"/>
                  <a:gd name="T24" fmla="*/ 60 w 1513"/>
                  <a:gd name="T25" fmla="*/ 569 h 1328"/>
                  <a:gd name="T26" fmla="*/ 185 w 1513"/>
                  <a:gd name="T27" fmla="*/ 544 h 1328"/>
                  <a:gd name="T28" fmla="*/ 285 w 1513"/>
                  <a:gd name="T29" fmla="*/ 584 h 1328"/>
                  <a:gd name="T30" fmla="*/ 360 w 1513"/>
                  <a:gd name="T31" fmla="*/ 574 h 1328"/>
                  <a:gd name="T32" fmla="*/ 434 w 1513"/>
                  <a:gd name="T33" fmla="*/ 484 h 1328"/>
                  <a:gd name="T34" fmla="*/ 514 w 1513"/>
                  <a:gd name="T35" fmla="*/ 504 h 1328"/>
                  <a:gd name="T36" fmla="*/ 654 w 1513"/>
                  <a:gd name="T37" fmla="*/ 474 h 1328"/>
                  <a:gd name="T38" fmla="*/ 664 w 1513"/>
                  <a:gd name="T39" fmla="*/ 399 h 1328"/>
                  <a:gd name="T40" fmla="*/ 619 w 1513"/>
                  <a:gd name="T41" fmla="*/ 325 h 1328"/>
                  <a:gd name="T42" fmla="*/ 484 w 1513"/>
                  <a:gd name="T43" fmla="*/ 250 h 1328"/>
                  <a:gd name="T44" fmla="*/ 484 w 1513"/>
                  <a:gd name="T45" fmla="*/ 210 h 1328"/>
                  <a:gd name="T46" fmla="*/ 539 w 1513"/>
                  <a:gd name="T47" fmla="*/ 195 h 1328"/>
                  <a:gd name="T48" fmla="*/ 734 w 1513"/>
                  <a:gd name="T49" fmla="*/ 250 h 1328"/>
                  <a:gd name="T50" fmla="*/ 854 w 1513"/>
                  <a:gd name="T51" fmla="*/ 200 h 1328"/>
                  <a:gd name="T52" fmla="*/ 944 w 1513"/>
                  <a:gd name="T53" fmla="*/ 110 h 1328"/>
                  <a:gd name="T54" fmla="*/ 974 w 1513"/>
                  <a:gd name="T55" fmla="*/ 35 h 1328"/>
                  <a:gd name="T56" fmla="*/ 1014 w 1513"/>
                  <a:gd name="T57" fmla="*/ 5 h 1328"/>
                  <a:gd name="T58" fmla="*/ 1094 w 1513"/>
                  <a:gd name="T59" fmla="*/ 10 h 1328"/>
                  <a:gd name="T60" fmla="*/ 1138 w 1513"/>
                  <a:gd name="T61" fmla="*/ 60 h 1328"/>
                  <a:gd name="T62" fmla="*/ 1233 w 1513"/>
                  <a:gd name="T63" fmla="*/ 245 h 1328"/>
                  <a:gd name="T64" fmla="*/ 1393 w 1513"/>
                  <a:gd name="T65" fmla="*/ 354 h 1328"/>
                  <a:gd name="T66" fmla="*/ 1413 w 1513"/>
                  <a:gd name="T67" fmla="*/ 444 h 1328"/>
                  <a:gd name="T68" fmla="*/ 1393 w 1513"/>
                  <a:gd name="T69" fmla="*/ 509 h 1328"/>
                  <a:gd name="T70" fmla="*/ 1288 w 1513"/>
                  <a:gd name="T71" fmla="*/ 554 h 1328"/>
                  <a:gd name="T72" fmla="*/ 1263 w 1513"/>
                  <a:gd name="T73" fmla="*/ 614 h 1328"/>
                  <a:gd name="T74" fmla="*/ 1328 w 1513"/>
                  <a:gd name="T75" fmla="*/ 644 h 1328"/>
                  <a:gd name="T76" fmla="*/ 1428 w 1513"/>
                  <a:gd name="T77" fmla="*/ 834 h 1328"/>
                  <a:gd name="T78" fmla="*/ 1513 w 1513"/>
                  <a:gd name="T79" fmla="*/ 944 h 1328"/>
                  <a:gd name="T80" fmla="*/ 1383 w 1513"/>
                  <a:gd name="T81" fmla="*/ 994 h 1328"/>
                  <a:gd name="T82" fmla="*/ 1298 w 1513"/>
                  <a:gd name="T83" fmla="*/ 1073 h 1328"/>
                  <a:gd name="T84" fmla="*/ 1163 w 1513"/>
                  <a:gd name="T85" fmla="*/ 1158 h 1328"/>
                  <a:gd name="T86" fmla="*/ 1049 w 1513"/>
                  <a:gd name="T87" fmla="*/ 1178 h 1328"/>
                  <a:gd name="T88" fmla="*/ 929 w 1513"/>
                  <a:gd name="T89" fmla="*/ 1093 h 1328"/>
                  <a:gd name="T90" fmla="*/ 854 w 1513"/>
                  <a:gd name="T91" fmla="*/ 1088 h 1328"/>
                  <a:gd name="T92" fmla="*/ 824 w 1513"/>
                  <a:gd name="T93" fmla="*/ 1158 h 1328"/>
                  <a:gd name="T94" fmla="*/ 694 w 1513"/>
                  <a:gd name="T95" fmla="*/ 1303 h 1328"/>
                  <a:gd name="T96" fmla="*/ 599 w 1513"/>
                  <a:gd name="T9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13" h="1328">
                    <a:moveTo>
                      <a:pt x="599" y="1328"/>
                    </a:moveTo>
                    <a:lnTo>
                      <a:pt x="554" y="1308"/>
                    </a:lnTo>
                    <a:lnTo>
                      <a:pt x="524" y="1288"/>
                    </a:lnTo>
                    <a:lnTo>
                      <a:pt x="504" y="1268"/>
                    </a:lnTo>
                    <a:lnTo>
                      <a:pt x="484" y="1253"/>
                    </a:lnTo>
                    <a:lnTo>
                      <a:pt x="429" y="1233"/>
                    </a:lnTo>
                    <a:lnTo>
                      <a:pt x="379" y="1233"/>
                    </a:lnTo>
                    <a:lnTo>
                      <a:pt x="345" y="1233"/>
                    </a:lnTo>
                    <a:lnTo>
                      <a:pt x="315" y="1243"/>
                    </a:lnTo>
                    <a:lnTo>
                      <a:pt x="280" y="1268"/>
                    </a:lnTo>
                    <a:lnTo>
                      <a:pt x="240" y="1323"/>
                    </a:lnTo>
                    <a:lnTo>
                      <a:pt x="240" y="1293"/>
                    </a:lnTo>
                    <a:lnTo>
                      <a:pt x="245" y="1268"/>
                    </a:lnTo>
                    <a:lnTo>
                      <a:pt x="260" y="1233"/>
                    </a:lnTo>
                    <a:lnTo>
                      <a:pt x="265" y="1128"/>
                    </a:lnTo>
                    <a:lnTo>
                      <a:pt x="155" y="1078"/>
                    </a:lnTo>
                    <a:lnTo>
                      <a:pt x="160" y="1048"/>
                    </a:lnTo>
                    <a:lnTo>
                      <a:pt x="170" y="1023"/>
                    </a:lnTo>
                    <a:lnTo>
                      <a:pt x="210" y="889"/>
                    </a:lnTo>
                    <a:lnTo>
                      <a:pt x="220" y="879"/>
                    </a:lnTo>
                    <a:lnTo>
                      <a:pt x="220" y="864"/>
                    </a:lnTo>
                    <a:lnTo>
                      <a:pt x="220" y="839"/>
                    </a:lnTo>
                    <a:lnTo>
                      <a:pt x="210" y="799"/>
                    </a:lnTo>
                    <a:lnTo>
                      <a:pt x="175" y="759"/>
                    </a:lnTo>
                    <a:lnTo>
                      <a:pt x="145" y="764"/>
                    </a:lnTo>
                    <a:lnTo>
                      <a:pt x="115" y="769"/>
                    </a:lnTo>
                    <a:lnTo>
                      <a:pt x="50" y="784"/>
                    </a:lnTo>
                    <a:lnTo>
                      <a:pt x="35" y="784"/>
                    </a:lnTo>
                    <a:lnTo>
                      <a:pt x="25" y="774"/>
                    </a:lnTo>
                    <a:lnTo>
                      <a:pt x="20" y="769"/>
                    </a:lnTo>
                    <a:lnTo>
                      <a:pt x="15" y="754"/>
                    </a:lnTo>
                    <a:lnTo>
                      <a:pt x="15" y="734"/>
                    </a:lnTo>
                    <a:lnTo>
                      <a:pt x="15" y="724"/>
                    </a:lnTo>
                    <a:lnTo>
                      <a:pt x="0" y="694"/>
                    </a:lnTo>
                    <a:lnTo>
                      <a:pt x="5" y="654"/>
                    </a:lnTo>
                    <a:lnTo>
                      <a:pt x="10" y="624"/>
                    </a:lnTo>
                    <a:lnTo>
                      <a:pt x="25" y="599"/>
                    </a:lnTo>
                    <a:lnTo>
                      <a:pt x="40" y="584"/>
                    </a:lnTo>
                    <a:lnTo>
                      <a:pt x="60" y="569"/>
                    </a:lnTo>
                    <a:lnTo>
                      <a:pt x="85" y="559"/>
                    </a:lnTo>
                    <a:lnTo>
                      <a:pt x="150" y="544"/>
                    </a:lnTo>
                    <a:lnTo>
                      <a:pt x="185" y="544"/>
                    </a:lnTo>
                    <a:lnTo>
                      <a:pt x="225" y="564"/>
                    </a:lnTo>
                    <a:lnTo>
                      <a:pt x="265" y="579"/>
                    </a:lnTo>
                    <a:lnTo>
                      <a:pt x="285" y="584"/>
                    </a:lnTo>
                    <a:lnTo>
                      <a:pt x="310" y="589"/>
                    </a:lnTo>
                    <a:lnTo>
                      <a:pt x="335" y="584"/>
                    </a:lnTo>
                    <a:lnTo>
                      <a:pt x="360" y="574"/>
                    </a:lnTo>
                    <a:lnTo>
                      <a:pt x="394" y="534"/>
                    </a:lnTo>
                    <a:lnTo>
                      <a:pt x="409" y="489"/>
                    </a:lnTo>
                    <a:lnTo>
                      <a:pt x="434" y="484"/>
                    </a:lnTo>
                    <a:lnTo>
                      <a:pt x="444" y="494"/>
                    </a:lnTo>
                    <a:lnTo>
                      <a:pt x="464" y="499"/>
                    </a:lnTo>
                    <a:lnTo>
                      <a:pt x="514" y="504"/>
                    </a:lnTo>
                    <a:lnTo>
                      <a:pt x="629" y="509"/>
                    </a:lnTo>
                    <a:lnTo>
                      <a:pt x="644" y="489"/>
                    </a:lnTo>
                    <a:lnTo>
                      <a:pt x="654" y="474"/>
                    </a:lnTo>
                    <a:lnTo>
                      <a:pt x="659" y="454"/>
                    </a:lnTo>
                    <a:lnTo>
                      <a:pt x="664" y="434"/>
                    </a:lnTo>
                    <a:lnTo>
                      <a:pt x="664" y="399"/>
                    </a:lnTo>
                    <a:lnTo>
                      <a:pt x="664" y="364"/>
                    </a:lnTo>
                    <a:lnTo>
                      <a:pt x="639" y="339"/>
                    </a:lnTo>
                    <a:lnTo>
                      <a:pt x="619" y="325"/>
                    </a:lnTo>
                    <a:lnTo>
                      <a:pt x="574" y="300"/>
                    </a:lnTo>
                    <a:lnTo>
                      <a:pt x="489" y="270"/>
                    </a:lnTo>
                    <a:lnTo>
                      <a:pt x="484" y="250"/>
                    </a:lnTo>
                    <a:lnTo>
                      <a:pt x="479" y="235"/>
                    </a:lnTo>
                    <a:lnTo>
                      <a:pt x="479" y="220"/>
                    </a:lnTo>
                    <a:lnTo>
                      <a:pt x="484" y="210"/>
                    </a:lnTo>
                    <a:lnTo>
                      <a:pt x="494" y="205"/>
                    </a:lnTo>
                    <a:lnTo>
                      <a:pt x="504" y="200"/>
                    </a:lnTo>
                    <a:lnTo>
                      <a:pt x="539" y="195"/>
                    </a:lnTo>
                    <a:lnTo>
                      <a:pt x="594" y="235"/>
                    </a:lnTo>
                    <a:lnTo>
                      <a:pt x="694" y="255"/>
                    </a:lnTo>
                    <a:lnTo>
                      <a:pt x="734" y="250"/>
                    </a:lnTo>
                    <a:lnTo>
                      <a:pt x="774" y="240"/>
                    </a:lnTo>
                    <a:lnTo>
                      <a:pt x="814" y="220"/>
                    </a:lnTo>
                    <a:lnTo>
                      <a:pt x="854" y="200"/>
                    </a:lnTo>
                    <a:lnTo>
                      <a:pt x="889" y="170"/>
                    </a:lnTo>
                    <a:lnTo>
                      <a:pt x="919" y="140"/>
                    </a:lnTo>
                    <a:lnTo>
                      <a:pt x="944" y="110"/>
                    </a:lnTo>
                    <a:lnTo>
                      <a:pt x="964" y="75"/>
                    </a:lnTo>
                    <a:lnTo>
                      <a:pt x="969" y="55"/>
                    </a:lnTo>
                    <a:lnTo>
                      <a:pt x="974" y="35"/>
                    </a:lnTo>
                    <a:lnTo>
                      <a:pt x="984" y="20"/>
                    </a:lnTo>
                    <a:lnTo>
                      <a:pt x="999" y="10"/>
                    </a:lnTo>
                    <a:lnTo>
                      <a:pt x="1014" y="5"/>
                    </a:lnTo>
                    <a:lnTo>
                      <a:pt x="1034" y="0"/>
                    </a:lnTo>
                    <a:lnTo>
                      <a:pt x="1079" y="0"/>
                    </a:lnTo>
                    <a:lnTo>
                      <a:pt x="1094" y="10"/>
                    </a:lnTo>
                    <a:lnTo>
                      <a:pt x="1109" y="25"/>
                    </a:lnTo>
                    <a:lnTo>
                      <a:pt x="1124" y="40"/>
                    </a:lnTo>
                    <a:lnTo>
                      <a:pt x="1138" y="60"/>
                    </a:lnTo>
                    <a:lnTo>
                      <a:pt x="1158" y="110"/>
                    </a:lnTo>
                    <a:lnTo>
                      <a:pt x="1168" y="165"/>
                    </a:lnTo>
                    <a:lnTo>
                      <a:pt x="1233" y="245"/>
                    </a:lnTo>
                    <a:lnTo>
                      <a:pt x="1268" y="285"/>
                    </a:lnTo>
                    <a:lnTo>
                      <a:pt x="1313" y="325"/>
                    </a:lnTo>
                    <a:lnTo>
                      <a:pt x="1393" y="354"/>
                    </a:lnTo>
                    <a:lnTo>
                      <a:pt x="1403" y="384"/>
                    </a:lnTo>
                    <a:lnTo>
                      <a:pt x="1413" y="424"/>
                    </a:lnTo>
                    <a:lnTo>
                      <a:pt x="1413" y="444"/>
                    </a:lnTo>
                    <a:lnTo>
                      <a:pt x="1413" y="469"/>
                    </a:lnTo>
                    <a:lnTo>
                      <a:pt x="1408" y="489"/>
                    </a:lnTo>
                    <a:lnTo>
                      <a:pt x="1393" y="509"/>
                    </a:lnTo>
                    <a:lnTo>
                      <a:pt x="1363" y="524"/>
                    </a:lnTo>
                    <a:lnTo>
                      <a:pt x="1333" y="539"/>
                    </a:lnTo>
                    <a:lnTo>
                      <a:pt x="1288" y="554"/>
                    </a:lnTo>
                    <a:lnTo>
                      <a:pt x="1273" y="569"/>
                    </a:lnTo>
                    <a:lnTo>
                      <a:pt x="1263" y="584"/>
                    </a:lnTo>
                    <a:lnTo>
                      <a:pt x="1263" y="614"/>
                    </a:lnTo>
                    <a:lnTo>
                      <a:pt x="1263" y="654"/>
                    </a:lnTo>
                    <a:lnTo>
                      <a:pt x="1293" y="654"/>
                    </a:lnTo>
                    <a:lnTo>
                      <a:pt x="1328" y="644"/>
                    </a:lnTo>
                    <a:lnTo>
                      <a:pt x="1428" y="639"/>
                    </a:lnTo>
                    <a:lnTo>
                      <a:pt x="1418" y="814"/>
                    </a:lnTo>
                    <a:lnTo>
                      <a:pt x="1428" y="834"/>
                    </a:lnTo>
                    <a:lnTo>
                      <a:pt x="1438" y="849"/>
                    </a:lnTo>
                    <a:lnTo>
                      <a:pt x="1478" y="889"/>
                    </a:lnTo>
                    <a:lnTo>
                      <a:pt x="1513" y="944"/>
                    </a:lnTo>
                    <a:lnTo>
                      <a:pt x="1473" y="949"/>
                    </a:lnTo>
                    <a:lnTo>
                      <a:pt x="1438" y="959"/>
                    </a:lnTo>
                    <a:lnTo>
                      <a:pt x="1383" y="994"/>
                    </a:lnTo>
                    <a:lnTo>
                      <a:pt x="1363" y="1018"/>
                    </a:lnTo>
                    <a:lnTo>
                      <a:pt x="1343" y="1038"/>
                    </a:lnTo>
                    <a:lnTo>
                      <a:pt x="1298" y="1073"/>
                    </a:lnTo>
                    <a:lnTo>
                      <a:pt x="1248" y="1108"/>
                    </a:lnTo>
                    <a:lnTo>
                      <a:pt x="1203" y="1148"/>
                    </a:lnTo>
                    <a:lnTo>
                      <a:pt x="1163" y="1158"/>
                    </a:lnTo>
                    <a:lnTo>
                      <a:pt x="1124" y="1173"/>
                    </a:lnTo>
                    <a:lnTo>
                      <a:pt x="1084" y="1178"/>
                    </a:lnTo>
                    <a:lnTo>
                      <a:pt x="1049" y="1178"/>
                    </a:lnTo>
                    <a:lnTo>
                      <a:pt x="979" y="1138"/>
                    </a:lnTo>
                    <a:lnTo>
                      <a:pt x="939" y="1098"/>
                    </a:lnTo>
                    <a:lnTo>
                      <a:pt x="929" y="1093"/>
                    </a:lnTo>
                    <a:lnTo>
                      <a:pt x="919" y="1088"/>
                    </a:lnTo>
                    <a:lnTo>
                      <a:pt x="894" y="1088"/>
                    </a:lnTo>
                    <a:lnTo>
                      <a:pt x="854" y="1088"/>
                    </a:lnTo>
                    <a:lnTo>
                      <a:pt x="839" y="1093"/>
                    </a:lnTo>
                    <a:lnTo>
                      <a:pt x="829" y="1103"/>
                    </a:lnTo>
                    <a:lnTo>
                      <a:pt x="824" y="1158"/>
                    </a:lnTo>
                    <a:lnTo>
                      <a:pt x="754" y="1228"/>
                    </a:lnTo>
                    <a:lnTo>
                      <a:pt x="724" y="1263"/>
                    </a:lnTo>
                    <a:lnTo>
                      <a:pt x="694" y="1303"/>
                    </a:lnTo>
                    <a:lnTo>
                      <a:pt x="664" y="1318"/>
                    </a:lnTo>
                    <a:lnTo>
                      <a:pt x="639" y="1323"/>
                    </a:lnTo>
                    <a:lnTo>
                      <a:pt x="599" y="1328"/>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13" name="Freeform 17"/>
              <p:cNvSpPr/>
              <p:nvPr/>
            </p:nvSpPr>
            <p:spPr bwMode="auto">
              <a:xfrm>
                <a:off x="12813" y="6973"/>
                <a:ext cx="1234" cy="1461"/>
              </a:xfrm>
              <a:custGeom>
                <a:avLst/>
                <a:gdLst>
                  <a:gd name="T0" fmla="*/ 794 w 1344"/>
                  <a:gd name="T1" fmla="*/ 1572 h 1592"/>
                  <a:gd name="T2" fmla="*/ 734 w 1344"/>
                  <a:gd name="T3" fmla="*/ 1577 h 1592"/>
                  <a:gd name="T4" fmla="*/ 679 w 1344"/>
                  <a:gd name="T5" fmla="*/ 1517 h 1592"/>
                  <a:gd name="T6" fmla="*/ 645 w 1344"/>
                  <a:gd name="T7" fmla="*/ 1482 h 1592"/>
                  <a:gd name="T8" fmla="*/ 585 w 1344"/>
                  <a:gd name="T9" fmla="*/ 1482 h 1592"/>
                  <a:gd name="T10" fmla="*/ 660 w 1344"/>
                  <a:gd name="T11" fmla="*/ 1308 h 1592"/>
                  <a:gd name="T12" fmla="*/ 600 w 1344"/>
                  <a:gd name="T13" fmla="*/ 1178 h 1592"/>
                  <a:gd name="T14" fmla="*/ 545 w 1344"/>
                  <a:gd name="T15" fmla="*/ 1118 h 1592"/>
                  <a:gd name="T16" fmla="*/ 430 w 1344"/>
                  <a:gd name="T17" fmla="*/ 1138 h 1592"/>
                  <a:gd name="T18" fmla="*/ 330 w 1344"/>
                  <a:gd name="T19" fmla="*/ 1213 h 1592"/>
                  <a:gd name="T20" fmla="*/ 235 w 1344"/>
                  <a:gd name="T21" fmla="*/ 1173 h 1592"/>
                  <a:gd name="T22" fmla="*/ 170 w 1344"/>
                  <a:gd name="T23" fmla="*/ 1103 h 1592"/>
                  <a:gd name="T24" fmla="*/ 70 w 1344"/>
                  <a:gd name="T25" fmla="*/ 888 h 1592"/>
                  <a:gd name="T26" fmla="*/ 0 w 1344"/>
                  <a:gd name="T27" fmla="*/ 878 h 1592"/>
                  <a:gd name="T28" fmla="*/ 20 w 1344"/>
                  <a:gd name="T29" fmla="*/ 848 h 1592"/>
                  <a:gd name="T30" fmla="*/ 95 w 1344"/>
                  <a:gd name="T31" fmla="*/ 823 h 1592"/>
                  <a:gd name="T32" fmla="*/ 150 w 1344"/>
                  <a:gd name="T33" fmla="*/ 744 h 1592"/>
                  <a:gd name="T34" fmla="*/ 115 w 1344"/>
                  <a:gd name="T35" fmla="*/ 384 h 1592"/>
                  <a:gd name="T36" fmla="*/ 135 w 1344"/>
                  <a:gd name="T37" fmla="*/ 299 h 1592"/>
                  <a:gd name="T38" fmla="*/ 200 w 1344"/>
                  <a:gd name="T39" fmla="*/ 195 h 1592"/>
                  <a:gd name="T40" fmla="*/ 285 w 1344"/>
                  <a:gd name="T41" fmla="*/ 140 h 1592"/>
                  <a:gd name="T42" fmla="*/ 355 w 1344"/>
                  <a:gd name="T43" fmla="*/ 145 h 1592"/>
                  <a:gd name="T44" fmla="*/ 410 w 1344"/>
                  <a:gd name="T45" fmla="*/ 125 h 1592"/>
                  <a:gd name="T46" fmla="*/ 410 w 1344"/>
                  <a:gd name="T47" fmla="*/ 50 h 1592"/>
                  <a:gd name="T48" fmla="*/ 390 w 1344"/>
                  <a:gd name="T49" fmla="*/ 10 h 1592"/>
                  <a:gd name="T50" fmla="*/ 435 w 1344"/>
                  <a:gd name="T51" fmla="*/ 5 h 1592"/>
                  <a:gd name="T52" fmla="*/ 595 w 1344"/>
                  <a:gd name="T53" fmla="*/ 40 h 1592"/>
                  <a:gd name="T54" fmla="*/ 779 w 1344"/>
                  <a:gd name="T55" fmla="*/ 140 h 1592"/>
                  <a:gd name="T56" fmla="*/ 979 w 1344"/>
                  <a:gd name="T57" fmla="*/ 110 h 1592"/>
                  <a:gd name="T58" fmla="*/ 1049 w 1344"/>
                  <a:gd name="T59" fmla="*/ 150 h 1592"/>
                  <a:gd name="T60" fmla="*/ 1164 w 1344"/>
                  <a:gd name="T61" fmla="*/ 225 h 1592"/>
                  <a:gd name="T62" fmla="*/ 1284 w 1344"/>
                  <a:gd name="T63" fmla="*/ 334 h 1592"/>
                  <a:gd name="T64" fmla="*/ 1304 w 1344"/>
                  <a:gd name="T65" fmla="*/ 449 h 1592"/>
                  <a:gd name="T66" fmla="*/ 1289 w 1344"/>
                  <a:gd name="T67" fmla="*/ 534 h 1592"/>
                  <a:gd name="T68" fmla="*/ 1204 w 1344"/>
                  <a:gd name="T69" fmla="*/ 649 h 1592"/>
                  <a:gd name="T70" fmla="*/ 1214 w 1344"/>
                  <a:gd name="T71" fmla="*/ 754 h 1592"/>
                  <a:gd name="T72" fmla="*/ 1254 w 1344"/>
                  <a:gd name="T73" fmla="*/ 858 h 1592"/>
                  <a:gd name="T74" fmla="*/ 1304 w 1344"/>
                  <a:gd name="T75" fmla="*/ 1033 h 1592"/>
                  <a:gd name="T76" fmla="*/ 1329 w 1344"/>
                  <a:gd name="T77" fmla="*/ 1133 h 1592"/>
                  <a:gd name="T78" fmla="*/ 1329 w 1344"/>
                  <a:gd name="T79" fmla="*/ 1293 h 1592"/>
                  <a:gd name="T80" fmla="*/ 1059 w 1344"/>
                  <a:gd name="T81" fmla="*/ 1357 h 1592"/>
                  <a:gd name="T82" fmla="*/ 1094 w 1344"/>
                  <a:gd name="T83" fmla="*/ 1422 h 1592"/>
                  <a:gd name="T84" fmla="*/ 1089 w 1344"/>
                  <a:gd name="T85" fmla="*/ 1492 h 1592"/>
                  <a:gd name="T86" fmla="*/ 1004 w 1344"/>
                  <a:gd name="T87" fmla="*/ 1417 h 1592"/>
                  <a:gd name="T88" fmla="*/ 869 w 1344"/>
                  <a:gd name="T89" fmla="*/ 1507 h 1592"/>
                  <a:gd name="T90" fmla="*/ 839 w 1344"/>
                  <a:gd name="T91" fmla="*/ 1582 h 1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1592">
                    <a:moveTo>
                      <a:pt x="829" y="1592"/>
                    </a:moveTo>
                    <a:lnTo>
                      <a:pt x="809" y="1577"/>
                    </a:lnTo>
                    <a:lnTo>
                      <a:pt x="794" y="1572"/>
                    </a:lnTo>
                    <a:lnTo>
                      <a:pt x="779" y="1567"/>
                    </a:lnTo>
                    <a:lnTo>
                      <a:pt x="764" y="1567"/>
                    </a:lnTo>
                    <a:lnTo>
                      <a:pt x="734" y="1577"/>
                    </a:lnTo>
                    <a:lnTo>
                      <a:pt x="704" y="1587"/>
                    </a:lnTo>
                    <a:lnTo>
                      <a:pt x="684" y="1547"/>
                    </a:lnTo>
                    <a:lnTo>
                      <a:pt x="679" y="1517"/>
                    </a:lnTo>
                    <a:lnTo>
                      <a:pt x="674" y="1497"/>
                    </a:lnTo>
                    <a:lnTo>
                      <a:pt x="660" y="1487"/>
                    </a:lnTo>
                    <a:lnTo>
                      <a:pt x="645" y="1482"/>
                    </a:lnTo>
                    <a:lnTo>
                      <a:pt x="630" y="1477"/>
                    </a:lnTo>
                    <a:lnTo>
                      <a:pt x="615" y="1477"/>
                    </a:lnTo>
                    <a:lnTo>
                      <a:pt x="585" y="1482"/>
                    </a:lnTo>
                    <a:lnTo>
                      <a:pt x="585" y="1447"/>
                    </a:lnTo>
                    <a:lnTo>
                      <a:pt x="635" y="1352"/>
                    </a:lnTo>
                    <a:lnTo>
                      <a:pt x="660" y="1308"/>
                    </a:lnTo>
                    <a:lnTo>
                      <a:pt x="670" y="1268"/>
                    </a:lnTo>
                    <a:lnTo>
                      <a:pt x="615" y="1208"/>
                    </a:lnTo>
                    <a:lnTo>
                      <a:pt x="600" y="1178"/>
                    </a:lnTo>
                    <a:lnTo>
                      <a:pt x="590" y="1153"/>
                    </a:lnTo>
                    <a:lnTo>
                      <a:pt x="565" y="1128"/>
                    </a:lnTo>
                    <a:lnTo>
                      <a:pt x="545" y="1118"/>
                    </a:lnTo>
                    <a:lnTo>
                      <a:pt x="530" y="1118"/>
                    </a:lnTo>
                    <a:lnTo>
                      <a:pt x="510" y="1118"/>
                    </a:lnTo>
                    <a:lnTo>
                      <a:pt x="430" y="1138"/>
                    </a:lnTo>
                    <a:lnTo>
                      <a:pt x="405" y="1163"/>
                    </a:lnTo>
                    <a:lnTo>
                      <a:pt x="380" y="1178"/>
                    </a:lnTo>
                    <a:lnTo>
                      <a:pt x="330" y="1213"/>
                    </a:lnTo>
                    <a:lnTo>
                      <a:pt x="245" y="1218"/>
                    </a:lnTo>
                    <a:lnTo>
                      <a:pt x="240" y="1193"/>
                    </a:lnTo>
                    <a:lnTo>
                      <a:pt x="235" y="1173"/>
                    </a:lnTo>
                    <a:lnTo>
                      <a:pt x="215" y="1143"/>
                    </a:lnTo>
                    <a:lnTo>
                      <a:pt x="190" y="1118"/>
                    </a:lnTo>
                    <a:lnTo>
                      <a:pt x="170" y="1103"/>
                    </a:lnTo>
                    <a:lnTo>
                      <a:pt x="160" y="1078"/>
                    </a:lnTo>
                    <a:lnTo>
                      <a:pt x="160" y="883"/>
                    </a:lnTo>
                    <a:lnTo>
                      <a:pt x="70" y="888"/>
                    </a:lnTo>
                    <a:lnTo>
                      <a:pt x="35" y="893"/>
                    </a:lnTo>
                    <a:lnTo>
                      <a:pt x="0" y="903"/>
                    </a:lnTo>
                    <a:lnTo>
                      <a:pt x="0" y="878"/>
                    </a:lnTo>
                    <a:lnTo>
                      <a:pt x="5" y="863"/>
                    </a:lnTo>
                    <a:lnTo>
                      <a:pt x="10" y="858"/>
                    </a:lnTo>
                    <a:lnTo>
                      <a:pt x="20" y="848"/>
                    </a:lnTo>
                    <a:lnTo>
                      <a:pt x="45" y="843"/>
                    </a:lnTo>
                    <a:lnTo>
                      <a:pt x="80" y="833"/>
                    </a:lnTo>
                    <a:lnTo>
                      <a:pt x="95" y="823"/>
                    </a:lnTo>
                    <a:lnTo>
                      <a:pt x="110" y="813"/>
                    </a:lnTo>
                    <a:lnTo>
                      <a:pt x="135" y="779"/>
                    </a:lnTo>
                    <a:lnTo>
                      <a:pt x="150" y="744"/>
                    </a:lnTo>
                    <a:lnTo>
                      <a:pt x="155" y="709"/>
                    </a:lnTo>
                    <a:lnTo>
                      <a:pt x="120" y="559"/>
                    </a:lnTo>
                    <a:lnTo>
                      <a:pt x="115" y="384"/>
                    </a:lnTo>
                    <a:lnTo>
                      <a:pt x="100" y="324"/>
                    </a:lnTo>
                    <a:lnTo>
                      <a:pt x="115" y="314"/>
                    </a:lnTo>
                    <a:lnTo>
                      <a:pt x="135" y="299"/>
                    </a:lnTo>
                    <a:lnTo>
                      <a:pt x="160" y="269"/>
                    </a:lnTo>
                    <a:lnTo>
                      <a:pt x="180" y="235"/>
                    </a:lnTo>
                    <a:lnTo>
                      <a:pt x="200" y="195"/>
                    </a:lnTo>
                    <a:lnTo>
                      <a:pt x="235" y="170"/>
                    </a:lnTo>
                    <a:lnTo>
                      <a:pt x="270" y="150"/>
                    </a:lnTo>
                    <a:lnTo>
                      <a:pt x="285" y="140"/>
                    </a:lnTo>
                    <a:lnTo>
                      <a:pt x="305" y="140"/>
                    </a:lnTo>
                    <a:lnTo>
                      <a:pt x="330" y="140"/>
                    </a:lnTo>
                    <a:lnTo>
                      <a:pt x="355" y="145"/>
                    </a:lnTo>
                    <a:lnTo>
                      <a:pt x="375" y="145"/>
                    </a:lnTo>
                    <a:lnTo>
                      <a:pt x="395" y="135"/>
                    </a:lnTo>
                    <a:lnTo>
                      <a:pt x="410" y="125"/>
                    </a:lnTo>
                    <a:lnTo>
                      <a:pt x="420" y="105"/>
                    </a:lnTo>
                    <a:lnTo>
                      <a:pt x="415" y="75"/>
                    </a:lnTo>
                    <a:lnTo>
                      <a:pt x="410" y="50"/>
                    </a:lnTo>
                    <a:lnTo>
                      <a:pt x="395" y="35"/>
                    </a:lnTo>
                    <a:lnTo>
                      <a:pt x="380" y="25"/>
                    </a:lnTo>
                    <a:lnTo>
                      <a:pt x="390" y="10"/>
                    </a:lnTo>
                    <a:lnTo>
                      <a:pt x="400" y="5"/>
                    </a:lnTo>
                    <a:lnTo>
                      <a:pt x="415" y="0"/>
                    </a:lnTo>
                    <a:lnTo>
                      <a:pt x="435" y="5"/>
                    </a:lnTo>
                    <a:lnTo>
                      <a:pt x="480" y="15"/>
                    </a:lnTo>
                    <a:lnTo>
                      <a:pt x="525" y="30"/>
                    </a:lnTo>
                    <a:lnTo>
                      <a:pt x="595" y="40"/>
                    </a:lnTo>
                    <a:lnTo>
                      <a:pt x="684" y="85"/>
                    </a:lnTo>
                    <a:lnTo>
                      <a:pt x="729" y="110"/>
                    </a:lnTo>
                    <a:lnTo>
                      <a:pt x="779" y="140"/>
                    </a:lnTo>
                    <a:lnTo>
                      <a:pt x="854" y="170"/>
                    </a:lnTo>
                    <a:lnTo>
                      <a:pt x="929" y="170"/>
                    </a:lnTo>
                    <a:lnTo>
                      <a:pt x="979" y="110"/>
                    </a:lnTo>
                    <a:lnTo>
                      <a:pt x="999" y="115"/>
                    </a:lnTo>
                    <a:lnTo>
                      <a:pt x="1024" y="130"/>
                    </a:lnTo>
                    <a:lnTo>
                      <a:pt x="1049" y="150"/>
                    </a:lnTo>
                    <a:lnTo>
                      <a:pt x="1074" y="180"/>
                    </a:lnTo>
                    <a:lnTo>
                      <a:pt x="1124" y="205"/>
                    </a:lnTo>
                    <a:lnTo>
                      <a:pt x="1164" y="225"/>
                    </a:lnTo>
                    <a:lnTo>
                      <a:pt x="1204" y="250"/>
                    </a:lnTo>
                    <a:lnTo>
                      <a:pt x="1249" y="289"/>
                    </a:lnTo>
                    <a:lnTo>
                      <a:pt x="1284" y="334"/>
                    </a:lnTo>
                    <a:lnTo>
                      <a:pt x="1299" y="379"/>
                    </a:lnTo>
                    <a:lnTo>
                      <a:pt x="1304" y="424"/>
                    </a:lnTo>
                    <a:lnTo>
                      <a:pt x="1304" y="449"/>
                    </a:lnTo>
                    <a:lnTo>
                      <a:pt x="1304" y="474"/>
                    </a:lnTo>
                    <a:lnTo>
                      <a:pt x="1299" y="504"/>
                    </a:lnTo>
                    <a:lnTo>
                      <a:pt x="1289" y="534"/>
                    </a:lnTo>
                    <a:lnTo>
                      <a:pt x="1234" y="594"/>
                    </a:lnTo>
                    <a:lnTo>
                      <a:pt x="1214" y="619"/>
                    </a:lnTo>
                    <a:lnTo>
                      <a:pt x="1204" y="649"/>
                    </a:lnTo>
                    <a:lnTo>
                      <a:pt x="1199" y="679"/>
                    </a:lnTo>
                    <a:lnTo>
                      <a:pt x="1199" y="714"/>
                    </a:lnTo>
                    <a:lnTo>
                      <a:pt x="1214" y="754"/>
                    </a:lnTo>
                    <a:lnTo>
                      <a:pt x="1234" y="798"/>
                    </a:lnTo>
                    <a:lnTo>
                      <a:pt x="1249" y="848"/>
                    </a:lnTo>
                    <a:lnTo>
                      <a:pt x="1254" y="858"/>
                    </a:lnTo>
                    <a:lnTo>
                      <a:pt x="1264" y="878"/>
                    </a:lnTo>
                    <a:lnTo>
                      <a:pt x="1279" y="928"/>
                    </a:lnTo>
                    <a:lnTo>
                      <a:pt x="1304" y="1033"/>
                    </a:lnTo>
                    <a:lnTo>
                      <a:pt x="1324" y="1068"/>
                    </a:lnTo>
                    <a:lnTo>
                      <a:pt x="1329" y="1098"/>
                    </a:lnTo>
                    <a:lnTo>
                      <a:pt x="1329" y="1133"/>
                    </a:lnTo>
                    <a:lnTo>
                      <a:pt x="1319" y="1178"/>
                    </a:lnTo>
                    <a:lnTo>
                      <a:pt x="1319" y="1248"/>
                    </a:lnTo>
                    <a:lnTo>
                      <a:pt x="1329" y="1293"/>
                    </a:lnTo>
                    <a:lnTo>
                      <a:pt x="1344" y="1337"/>
                    </a:lnTo>
                    <a:lnTo>
                      <a:pt x="1064" y="1347"/>
                    </a:lnTo>
                    <a:lnTo>
                      <a:pt x="1059" y="1357"/>
                    </a:lnTo>
                    <a:lnTo>
                      <a:pt x="1059" y="1367"/>
                    </a:lnTo>
                    <a:lnTo>
                      <a:pt x="1069" y="1392"/>
                    </a:lnTo>
                    <a:lnTo>
                      <a:pt x="1094" y="1422"/>
                    </a:lnTo>
                    <a:lnTo>
                      <a:pt x="1114" y="1447"/>
                    </a:lnTo>
                    <a:lnTo>
                      <a:pt x="1104" y="1492"/>
                    </a:lnTo>
                    <a:lnTo>
                      <a:pt x="1089" y="1492"/>
                    </a:lnTo>
                    <a:lnTo>
                      <a:pt x="1069" y="1482"/>
                    </a:lnTo>
                    <a:lnTo>
                      <a:pt x="1039" y="1457"/>
                    </a:lnTo>
                    <a:lnTo>
                      <a:pt x="1004" y="1417"/>
                    </a:lnTo>
                    <a:lnTo>
                      <a:pt x="919" y="1412"/>
                    </a:lnTo>
                    <a:lnTo>
                      <a:pt x="874" y="1482"/>
                    </a:lnTo>
                    <a:lnTo>
                      <a:pt x="869" y="1507"/>
                    </a:lnTo>
                    <a:lnTo>
                      <a:pt x="864" y="1537"/>
                    </a:lnTo>
                    <a:lnTo>
                      <a:pt x="849" y="1567"/>
                    </a:lnTo>
                    <a:lnTo>
                      <a:pt x="839" y="1582"/>
                    </a:lnTo>
                    <a:lnTo>
                      <a:pt x="829" y="1592"/>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14" name="Freeform 18"/>
              <p:cNvSpPr/>
              <p:nvPr/>
            </p:nvSpPr>
            <p:spPr bwMode="auto">
              <a:xfrm>
                <a:off x="13936" y="6891"/>
                <a:ext cx="1068" cy="1526"/>
              </a:xfrm>
              <a:custGeom>
                <a:avLst/>
                <a:gdLst>
                  <a:gd name="T0" fmla="*/ 265 w 1163"/>
                  <a:gd name="T1" fmla="*/ 1642 h 1662"/>
                  <a:gd name="T2" fmla="*/ 334 w 1163"/>
                  <a:gd name="T3" fmla="*/ 1492 h 1662"/>
                  <a:gd name="T4" fmla="*/ 285 w 1163"/>
                  <a:gd name="T5" fmla="*/ 1412 h 1662"/>
                  <a:gd name="T6" fmla="*/ 220 w 1163"/>
                  <a:gd name="T7" fmla="*/ 1437 h 1662"/>
                  <a:gd name="T8" fmla="*/ 125 w 1163"/>
                  <a:gd name="T9" fmla="*/ 1283 h 1662"/>
                  <a:gd name="T10" fmla="*/ 130 w 1163"/>
                  <a:gd name="T11" fmla="*/ 1163 h 1662"/>
                  <a:gd name="T12" fmla="*/ 100 w 1163"/>
                  <a:gd name="T13" fmla="*/ 1083 h 1662"/>
                  <a:gd name="T14" fmla="*/ 55 w 1163"/>
                  <a:gd name="T15" fmla="*/ 938 h 1662"/>
                  <a:gd name="T16" fmla="*/ 10 w 1163"/>
                  <a:gd name="T17" fmla="*/ 814 h 1662"/>
                  <a:gd name="T18" fmla="*/ 5 w 1163"/>
                  <a:gd name="T19" fmla="*/ 749 h 1662"/>
                  <a:gd name="T20" fmla="*/ 40 w 1163"/>
                  <a:gd name="T21" fmla="*/ 699 h 1662"/>
                  <a:gd name="T22" fmla="*/ 105 w 1163"/>
                  <a:gd name="T23" fmla="*/ 599 h 1662"/>
                  <a:gd name="T24" fmla="*/ 55 w 1163"/>
                  <a:gd name="T25" fmla="*/ 364 h 1662"/>
                  <a:gd name="T26" fmla="*/ 185 w 1163"/>
                  <a:gd name="T27" fmla="*/ 294 h 1662"/>
                  <a:gd name="T28" fmla="*/ 220 w 1163"/>
                  <a:gd name="T29" fmla="*/ 284 h 1662"/>
                  <a:gd name="T30" fmla="*/ 304 w 1163"/>
                  <a:gd name="T31" fmla="*/ 210 h 1662"/>
                  <a:gd name="T32" fmla="*/ 419 w 1163"/>
                  <a:gd name="T33" fmla="*/ 130 h 1662"/>
                  <a:gd name="T34" fmla="*/ 499 w 1163"/>
                  <a:gd name="T35" fmla="*/ 95 h 1662"/>
                  <a:gd name="T36" fmla="*/ 624 w 1163"/>
                  <a:gd name="T37" fmla="*/ 55 h 1662"/>
                  <a:gd name="T38" fmla="*/ 649 w 1163"/>
                  <a:gd name="T39" fmla="*/ 5 h 1662"/>
                  <a:gd name="T40" fmla="*/ 714 w 1163"/>
                  <a:gd name="T41" fmla="*/ 120 h 1662"/>
                  <a:gd name="T42" fmla="*/ 784 w 1163"/>
                  <a:gd name="T43" fmla="*/ 140 h 1662"/>
                  <a:gd name="T44" fmla="*/ 814 w 1163"/>
                  <a:gd name="T45" fmla="*/ 85 h 1662"/>
                  <a:gd name="T46" fmla="*/ 834 w 1163"/>
                  <a:gd name="T47" fmla="*/ 35 h 1662"/>
                  <a:gd name="T48" fmla="*/ 873 w 1163"/>
                  <a:gd name="T49" fmla="*/ 105 h 1662"/>
                  <a:gd name="T50" fmla="*/ 923 w 1163"/>
                  <a:gd name="T51" fmla="*/ 135 h 1662"/>
                  <a:gd name="T52" fmla="*/ 1023 w 1163"/>
                  <a:gd name="T53" fmla="*/ 120 h 1662"/>
                  <a:gd name="T54" fmla="*/ 1093 w 1163"/>
                  <a:gd name="T55" fmla="*/ 120 h 1662"/>
                  <a:gd name="T56" fmla="*/ 1043 w 1163"/>
                  <a:gd name="T57" fmla="*/ 185 h 1662"/>
                  <a:gd name="T58" fmla="*/ 1033 w 1163"/>
                  <a:gd name="T59" fmla="*/ 240 h 1662"/>
                  <a:gd name="T60" fmla="*/ 1128 w 1163"/>
                  <a:gd name="T61" fmla="*/ 364 h 1662"/>
                  <a:gd name="T62" fmla="*/ 1148 w 1163"/>
                  <a:gd name="T63" fmla="*/ 489 h 1662"/>
                  <a:gd name="T64" fmla="*/ 1098 w 1163"/>
                  <a:gd name="T65" fmla="*/ 569 h 1662"/>
                  <a:gd name="T66" fmla="*/ 1033 w 1163"/>
                  <a:gd name="T67" fmla="*/ 604 h 1662"/>
                  <a:gd name="T68" fmla="*/ 938 w 1163"/>
                  <a:gd name="T69" fmla="*/ 624 h 1662"/>
                  <a:gd name="T70" fmla="*/ 869 w 1163"/>
                  <a:gd name="T71" fmla="*/ 689 h 1662"/>
                  <a:gd name="T72" fmla="*/ 883 w 1163"/>
                  <a:gd name="T73" fmla="*/ 779 h 1662"/>
                  <a:gd name="T74" fmla="*/ 873 w 1163"/>
                  <a:gd name="T75" fmla="*/ 858 h 1662"/>
                  <a:gd name="T76" fmla="*/ 754 w 1163"/>
                  <a:gd name="T77" fmla="*/ 963 h 1662"/>
                  <a:gd name="T78" fmla="*/ 739 w 1163"/>
                  <a:gd name="T79" fmla="*/ 1018 h 1662"/>
                  <a:gd name="T80" fmla="*/ 694 w 1163"/>
                  <a:gd name="T81" fmla="*/ 1198 h 1662"/>
                  <a:gd name="T82" fmla="*/ 659 w 1163"/>
                  <a:gd name="T83" fmla="*/ 1253 h 1662"/>
                  <a:gd name="T84" fmla="*/ 654 w 1163"/>
                  <a:gd name="T85" fmla="*/ 1397 h 1662"/>
                  <a:gd name="T86" fmla="*/ 634 w 1163"/>
                  <a:gd name="T87" fmla="*/ 1532 h 1662"/>
                  <a:gd name="T88" fmla="*/ 539 w 1163"/>
                  <a:gd name="T89" fmla="*/ 1602 h 1662"/>
                  <a:gd name="T90" fmla="*/ 469 w 1163"/>
                  <a:gd name="T91" fmla="*/ 1592 h 1662"/>
                  <a:gd name="T92" fmla="*/ 369 w 1163"/>
                  <a:gd name="T93" fmla="*/ 1632 h 1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63" h="1662">
                    <a:moveTo>
                      <a:pt x="294" y="1662"/>
                    </a:moveTo>
                    <a:lnTo>
                      <a:pt x="280" y="1647"/>
                    </a:lnTo>
                    <a:lnTo>
                      <a:pt x="265" y="1642"/>
                    </a:lnTo>
                    <a:lnTo>
                      <a:pt x="235" y="1637"/>
                    </a:lnTo>
                    <a:lnTo>
                      <a:pt x="235" y="1622"/>
                    </a:lnTo>
                    <a:lnTo>
                      <a:pt x="334" y="1492"/>
                    </a:lnTo>
                    <a:lnTo>
                      <a:pt x="329" y="1442"/>
                    </a:lnTo>
                    <a:lnTo>
                      <a:pt x="319" y="1412"/>
                    </a:lnTo>
                    <a:lnTo>
                      <a:pt x="285" y="1412"/>
                    </a:lnTo>
                    <a:lnTo>
                      <a:pt x="260" y="1417"/>
                    </a:lnTo>
                    <a:lnTo>
                      <a:pt x="240" y="1427"/>
                    </a:lnTo>
                    <a:lnTo>
                      <a:pt x="220" y="1437"/>
                    </a:lnTo>
                    <a:lnTo>
                      <a:pt x="150" y="1437"/>
                    </a:lnTo>
                    <a:lnTo>
                      <a:pt x="120" y="1338"/>
                    </a:lnTo>
                    <a:lnTo>
                      <a:pt x="125" y="1283"/>
                    </a:lnTo>
                    <a:lnTo>
                      <a:pt x="130" y="1233"/>
                    </a:lnTo>
                    <a:lnTo>
                      <a:pt x="135" y="1183"/>
                    </a:lnTo>
                    <a:lnTo>
                      <a:pt x="130" y="1163"/>
                    </a:lnTo>
                    <a:lnTo>
                      <a:pt x="130" y="1138"/>
                    </a:lnTo>
                    <a:lnTo>
                      <a:pt x="105" y="1113"/>
                    </a:lnTo>
                    <a:lnTo>
                      <a:pt x="100" y="1083"/>
                    </a:lnTo>
                    <a:lnTo>
                      <a:pt x="95" y="1053"/>
                    </a:lnTo>
                    <a:lnTo>
                      <a:pt x="75" y="993"/>
                    </a:lnTo>
                    <a:lnTo>
                      <a:pt x="55" y="938"/>
                    </a:lnTo>
                    <a:lnTo>
                      <a:pt x="40" y="888"/>
                    </a:lnTo>
                    <a:lnTo>
                      <a:pt x="15" y="833"/>
                    </a:lnTo>
                    <a:lnTo>
                      <a:pt x="10" y="814"/>
                    </a:lnTo>
                    <a:lnTo>
                      <a:pt x="5" y="789"/>
                    </a:lnTo>
                    <a:lnTo>
                      <a:pt x="0" y="769"/>
                    </a:lnTo>
                    <a:lnTo>
                      <a:pt x="5" y="749"/>
                    </a:lnTo>
                    <a:lnTo>
                      <a:pt x="15" y="729"/>
                    </a:lnTo>
                    <a:lnTo>
                      <a:pt x="30" y="704"/>
                    </a:lnTo>
                    <a:lnTo>
                      <a:pt x="40" y="699"/>
                    </a:lnTo>
                    <a:lnTo>
                      <a:pt x="50" y="689"/>
                    </a:lnTo>
                    <a:lnTo>
                      <a:pt x="75" y="659"/>
                    </a:lnTo>
                    <a:lnTo>
                      <a:pt x="105" y="599"/>
                    </a:lnTo>
                    <a:lnTo>
                      <a:pt x="105" y="469"/>
                    </a:lnTo>
                    <a:lnTo>
                      <a:pt x="75" y="389"/>
                    </a:lnTo>
                    <a:lnTo>
                      <a:pt x="55" y="364"/>
                    </a:lnTo>
                    <a:lnTo>
                      <a:pt x="115" y="314"/>
                    </a:lnTo>
                    <a:lnTo>
                      <a:pt x="155" y="304"/>
                    </a:lnTo>
                    <a:lnTo>
                      <a:pt x="185" y="294"/>
                    </a:lnTo>
                    <a:lnTo>
                      <a:pt x="195" y="289"/>
                    </a:lnTo>
                    <a:lnTo>
                      <a:pt x="200" y="284"/>
                    </a:lnTo>
                    <a:lnTo>
                      <a:pt x="220" y="284"/>
                    </a:lnTo>
                    <a:lnTo>
                      <a:pt x="235" y="265"/>
                    </a:lnTo>
                    <a:lnTo>
                      <a:pt x="255" y="245"/>
                    </a:lnTo>
                    <a:lnTo>
                      <a:pt x="304" y="210"/>
                    </a:lnTo>
                    <a:lnTo>
                      <a:pt x="354" y="180"/>
                    </a:lnTo>
                    <a:lnTo>
                      <a:pt x="399" y="150"/>
                    </a:lnTo>
                    <a:lnTo>
                      <a:pt x="419" y="130"/>
                    </a:lnTo>
                    <a:lnTo>
                      <a:pt x="439" y="115"/>
                    </a:lnTo>
                    <a:lnTo>
                      <a:pt x="469" y="105"/>
                    </a:lnTo>
                    <a:lnTo>
                      <a:pt x="499" y="95"/>
                    </a:lnTo>
                    <a:lnTo>
                      <a:pt x="564" y="80"/>
                    </a:lnTo>
                    <a:lnTo>
                      <a:pt x="594" y="70"/>
                    </a:lnTo>
                    <a:lnTo>
                      <a:pt x="624" y="55"/>
                    </a:lnTo>
                    <a:lnTo>
                      <a:pt x="639" y="20"/>
                    </a:lnTo>
                    <a:lnTo>
                      <a:pt x="644" y="10"/>
                    </a:lnTo>
                    <a:lnTo>
                      <a:pt x="649" y="5"/>
                    </a:lnTo>
                    <a:lnTo>
                      <a:pt x="674" y="0"/>
                    </a:lnTo>
                    <a:lnTo>
                      <a:pt x="709" y="0"/>
                    </a:lnTo>
                    <a:lnTo>
                      <a:pt x="714" y="120"/>
                    </a:lnTo>
                    <a:lnTo>
                      <a:pt x="729" y="130"/>
                    </a:lnTo>
                    <a:lnTo>
                      <a:pt x="744" y="135"/>
                    </a:lnTo>
                    <a:lnTo>
                      <a:pt x="784" y="140"/>
                    </a:lnTo>
                    <a:lnTo>
                      <a:pt x="799" y="125"/>
                    </a:lnTo>
                    <a:lnTo>
                      <a:pt x="804" y="110"/>
                    </a:lnTo>
                    <a:lnTo>
                      <a:pt x="814" y="85"/>
                    </a:lnTo>
                    <a:lnTo>
                      <a:pt x="824" y="55"/>
                    </a:lnTo>
                    <a:lnTo>
                      <a:pt x="829" y="45"/>
                    </a:lnTo>
                    <a:lnTo>
                      <a:pt x="834" y="35"/>
                    </a:lnTo>
                    <a:lnTo>
                      <a:pt x="844" y="60"/>
                    </a:lnTo>
                    <a:lnTo>
                      <a:pt x="859" y="90"/>
                    </a:lnTo>
                    <a:lnTo>
                      <a:pt x="873" y="105"/>
                    </a:lnTo>
                    <a:lnTo>
                      <a:pt x="888" y="115"/>
                    </a:lnTo>
                    <a:lnTo>
                      <a:pt x="903" y="125"/>
                    </a:lnTo>
                    <a:lnTo>
                      <a:pt x="923" y="135"/>
                    </a:lnTo>
                    <a:lnTo>
                      <a:pt x="958" y="135"/>
                    </a:lnTo>
                    <a:lnTo>
                      <a:pt x="988" y="130"/>
                    </a:lnTo>
                    <a:lnTo>
                      <a:pt x="1023" y="120"/>
                    </a:lnTo>
                    <a:lnTo>
                      <a:pt x="1058" y="105"/>
                    </a:lnTo>
                    <a:lnTo>
                      <a:pt x="1103" y="105"/>
                    </a:lnTo>
                    <a:lnTo>
                      <a:pt x="1093" y="120"/>
                    </a:lnTo>
                    <a:lnTo>
                      <a:pt x="1078" y="135"/>
                    </a:lnTo>
                    <a:lnTo>
                      <a:pt x="1053" y="165"/>
                    </a:lnTo>
                    <a:lnTo>
                      <a:pt x="1043" y="185"/>
                    </a:lnTo>
                    <a:lnTo>
                      <a:pt x="1033" y="200"/>
                    </a:lnTo>
                    <a:lnTo>
                      <a:pt x="1033" y="220"/>
                    </a:lnTo>
                    <a:lnTo>
                      <a:pt x="1033" y="240"/>
                    </a:lnTo>
                    <a:lnTo>
                      <a:pt x="1068" y="279"/>
                    </a:lnTo>
                    <a:lnTo>
                      <a:pt x="1098" y="319"/>
                    </a:lnTo>
                    <a:lnTo>
                      <a:pt x="1128" y="364"/>
                    </a:lnTo>
                    <a:lnTo>
                      <a:pt x="1163" y="419"/>
                    </a:lnTo>
                    <a:lnTo>
                      <a:pt x="1158" y="479"/>
                    </a:lnTo>
                    <a:lnTo>
                      <a:pt x="1148" y="489"/>
                    </a:lnTo>
                    <a:lnTo>
                      <a:pt x="1138" y="504"/>
                    </a:lnTo>
                    <a:lnTo>
                      <a:pt x="1123" y="544"/>
                    </a:lnTo>
                    <a:lnTo>
                      <a:pt x="1098" y="569"/>
                    </a:lnTo>
                    <a:lnTo>
                      <a:pt x="1073" y="589"/>
                    </a:lnTo>
                    <a:lnTo>
                      <a:pt x="1053" y="599"/>
                    </a:lnTo>
                    <a:lnTo>
                      <a:pt x="1033" y="604"/>
                    </a:lnTo>
                    <a:lnTo>
                      <a:pt x="988" y="609"/>
                    </a:lnTo>
                    <a:lnTo>
                      <a:pt x="963" y="614"/>
                    </a:lnTo>
                    <a:lnTo>
                      <a:pt x="938" y="624"/>
                    </a:lnTo>
                    <a:lnTo>
                      <a:pt x="898" y="654"/>
                    </a:lnTo>
                    <a:lnTo>
                      <a:pt x="878" y="679"/>
                    </a:lnTo>
                    <a:lnTo>
                      <a:pt x="869" y="689"/>
                    </a:lnTo>
                    <a:lnTo>
                      <a:pt x="869" y="704"/>
                    </a:lnTo>
                    <a:lnTo>
                      <a:pt x="869" y="759"/>
                    </a:lnTo>
                    <a:lnTo>
                      <a:pt x="883" y="779"/>
                    </a:lnTo>
                    <a:lnTo>
                      <a:pt x="888" y="804"/>
                    </a:lnTo>
                    <a:lnTo>
                      <a:pt x="883" y="829"/>
                    </a:lnTo>
                    <a:lnTo>
                      <a:pt x="873" y="858"/>
                    </a:lnTo>
                    <a:lnTo>
                      <a:pt x="819" y="913"/>
                    </a:lnTo>
                    <a:lnTo>
                      <a:pt x="769" y="953"/>
                    </a:lnTo>
                    <a:lnTo>
                      <a:pt x="754" y="963"/>
                    </a:lnTo>
                    <a:lnTo>
                      <a:pt x="744" y="978"/>
                    </a:lnTo>
                    <a:lnTo>
                      <a:pt x="739" y="998"/>
                    </a:lnTo>
                    <a:lnTo>
                      <a:pt x="739" y="1018"/>
                    </a:lnTo>
                    <a:lnTo>
                      <a:pt x="749" y="1098"/>
                    </a:lnTo>
                    <a:lnTo>
                      <a:pt x="729" y="1168"/>
                    </a:lnTo>
                    <a:lnTo>
                      <a:pt x="694" y="1198"/>
                    </a:lnTo>
                    <a:lnTo>
                      <a:pt x="674" y="1223"/>
                    </a:lnTo>
                    <a:lnTo>
                      <a:pt x="664" y="1238"/>
                    </a:lnTo>
                    <a:lnTo>
                      <a:pt x="659" y="1253"/>
                    </a:lnTo>
                    <a:lnTo>
                      <a:pt x="659" y="1303"/>
                    </a:lnTo>
                    <a:lnTo>
                      <a:pt x="664" y="1363"/>
                    </a:lnTo>
                    <a:lnTo>
                      <a:pt x="654" y="1397"/>
                    </a:lnTo>
                    <a:lnTo>
                      <a:pt x="639" y="1437"/>
                    </a:lnTo>
                    <a:lnTo>
                      <a:pt x="634" y="1487"/>
                    </a:lnTo>
                    <a:lnTo>
                      <a:pt x="634" y="1532"/>
                    </a:lnTo>
                    <a:lnTo>
                      <a:pt x="649" y="1572"/>
                    </a:lnTo>
                    <a:lnTo>
                      <a:pt x="559" y="1622"/>
                    </a:lnTo>
                    <a:lnTo>
                      <a:pt x="539" y="1602"/>
                    </a:lnTo>
                    <a:lnTo>
                      <a:pt x="514" y="1592"/>
                    </a:lnTo>
                    <a:lnTo>
                      <a:pt x="489" y="1587"/>
                    </a:lnTo>
                    <a:lnTo>
                      <a:pt x="469" y="1592"/>
                    </a:lnTo>
                    <a:lnTo>
                      <a:pt x="444" y="1602"/>
                    </a:lnTo>
                    <a:lnTo>
                      <a:pt x="419" y="1612"/>
                    </a:lnTo>
                    <a:lnTo>
                      <a:pt x="369" y="1632"/>
                    </a:lnTo>
                    <a:lnTo>
                      <a:pt x="334" y="1647"/>
                    </a:lnTo>
                    <a:lnTo>
                      <a:pt x="294" y="1662"/>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15" name="Freeform 19"/>
              <p:cNvSpPr/>
              <p:nvPr/>
            </p:nvSpPr>
            <p:spPr bwMode="auto">
              <a:xfrm>
                <a:off x="10269" y="5923"/>
                <a:ext cx="2229" cy="2192"/>
              </a:xfrm>
              <a:custGeom>
                <a:avLst/>
                <a:gdLst>
                  <a:gd name="T0" fmla="*/ 949 w 2428"/>
                  <a:gd name="T1" fmla="*/ 2317 h 2387"/>
                  <a:gd name="T2" fmla="*/ 919 w 2428"/>
                  <a:gd name="T3" fmla="*/ 2162 h 2387"/>
                  <a:gd name="T4" fmla="*/ 874 w 2428"/>
                  <a:gd name="T5" fmla="*/ 2037 h 2387"/>
                  <a:gd name="T6" fmla="*/ 764 w 2428"/>
                  <a:gd name="T7" fmla="*/ 1873 h 2387"/>
                  <a:gd name="T8" fmla="*/ 704 w 2428"/>
                  <a:gd name="T9" fmla="*/ 1798 h 2387"/>
                  <a:gd name="T10" fmla="*/ 480 w 2428"/>
                  <a:gd name="T11" fmla="*/ 1518 h 2387"/>
                  <a:gd name="T12" fmla="*/ 405 w 2428"/>
                  <a:gd name="T13" fmla="*/ 1628 h 2387"/>
                  <a:gd name="T14" fmla="*/ 350 w 2428"/>
                  <a:gd name="T15" fmla="*/ 1583 h 2387"/>
                  <a:gd name="T16" fmla="*/ 345 w 2428"/>
                  <a:gd name="T17" fmla="*/ 1473 h 2387"/>
                  <a:gd name="T18" fmla="*/ 320 w 2428"/>
                  <a:gd name="T19" fmla="*/ 1203 h 2387"/>
                  <a:gd name="T20" fmla="*/ 310 w 2428"/>
                  <a:gd name="T21" fmla="*/ 909 h 2387"/>
                  <a:gd name="T22" fmla="*/ 170 w 2428"/>
                  <a:gd name="T23" fmla="*/ 634 h 2387"/>
                  <a:gd name="T24" fmla="*/ 15 w 2428"/>
                  <a:gd name="T25" fmla="*/ 444 h 2387"/>
                  <a:gd name="T26" fmla="*/ 25 w 2428"/>
                  <a:gd name="T27" fmla="*/ 325 h 2387"/>
                  <a:gd name="T28" fmla="*/ 65 w 2428"/>
                  <a:gd name="T29" fmla="*/ 200 h 2387"/>
                  <a:gd name="T30" fmla="*/ 230 w 2428"/>
                  <a:gd name="T31" fmla="*/ 95 h 2387"/>
                  <a:gd name="T32" fmla="*/ 305 w 2428"/>
                  <a:gd name="T33" fmla="*/ 245 h 2387"/>
                  <a:gd name="T34" fmla="*/ 455 w 2428"/>
                  <a:gd name="T35" fmla="*/ 385 h 2387"/>
                  <a:gd name="T36" fmla="*/ 540 w 2428"/>
                  <a:gd name="T37" fmla="*/ 424 h 2387"/>
                  <a:gd name="T38" fmla="*/ 619 w 2428"/>
                  <a:gd name="T39" fmla="*/ 414 h 2387"/>
                  <a:gd name="T40" fmla="*/ 704 w 2428"/>
                  <a:gd name="T41" fmla="*/ 444 h 2387"/>
                  <a:gd name="T42" fmla="*/ 944 w 2428"/>
                  <a:gd name="T43" fmla="*/ 399 h 2387"/>
                  <a:gd name="T44" fmla="*/ 919 w 2428"/>
                  <a:gd name="T45" fmla="*/ 230 h 2387"/>
                  <a:gd name="T46" fmla="*/ 959 w 2428"/>
                  <a:gd name="T47" fmla="*/ 195 h 2387"/>
                  <a:gd name="T48" fmla="*/ 1094 w 2428"/>
                  <a:gd name="T49" fmla="*/ 260 h 2387"/>
                  <a:gd name="T50" fmla="*/ 1194 w 2428"/>
                  <a:gd name="T51" fmla="*/ 125 h 2387"/>
                  <a:gd name="T52" fmla="*/ 1254 w 2428"/>
                  <a:gd name="T53" fmla="*/ 5 h 2387"/>
                  <a:gd name="T54" fmla="*/ 1339 w 2428"/>
                  <a:gd name="T55" fmla="*/ 65 h 2387"/>
                  <a:gd name="T56" fmla="*/ 1529 w 2428"/>
                  <a:gd name="T57" fmla="*/ 210 h 2387"/>
                  <a:gd name="T58" fmla="*/ 1639 w 2428"/>
                  <a:gd name="T59" fmla="*/ 375 h 2387"/>
                  <a:gd name="T60" fmla="*/ 1908 w 2428"/>
                  <a:gd name="T61" fmla="*/ 459 h 2387"/>
                  <a:gd name="T62" fmla="*/ 2143 w 2428"/>
                  <a:gd name="T63" fmla="*/ 459 h 2387"/>
                  <a:gd name="T64" fmla="*/ 2428 w 2428"/>
                  <a:gd name="T65" fmla="*/ 569 h 2387"/>
                  <a:gd name="T66" fmla="*/ 2323 w 2428"/>
                  <a:gd name="T67" fmla="*/ 894 h 2387"/>
                  <a:gd name="T68" fmla="*/ 2113 w 2428"/>
                  <a:gd name="T69" fmla="*/ 1049 h 2387"/>
                  <a:gd name="T70" fmla="*/ 1998 w 2428"/>
                  <a:gd name="T71" fmla="*/ 954 h 2387"/>
                  <a:gd name="T72" fmla="*/ 1908 w 2428"/>
                  <a:gd name="T73" fmla="*/ 1054 h 2387"/>
                  <a:gd name="T74" fmla="*/ 1923 w 2428"/>
                  <a:gd name="T75" fmla="*/ 1228 h 2387"/>
                  <a:gd name="T76" fmla="*/ 1973 w 2428"/>
                  <a:gd name="T77" fmla="*/ 1418 h 2387"/>
                  <a:gd name="T78" fmla="*/ 2023 w 2428"/>
                  <a:gd name="T79" fmla="*/ 1528 h 2387"/>
                  <a:gd name="T80" fmla="*/ 1943 w 2428"/>
                  <a:gd name="T81" fmla="*/ 1623 h 2387"/>
                  <a:gd name="T82" fmla="*/ 2013 w 2428"/>
                  <a:gd name="T83" fmla="*/ 1733 h 2387"/>
                  <a:gd name="T84" fmla="*/ 2113 w 2428"/>
                  <a:gd name="T85" fmla="*/ 1878 h 2387"/>
                  <a:gd name="T86" fmla="*/ 1943 w 2428"/>
                  <a:gd name="T87" fmla="*/ 1883 h 2387"/>
                  <a:gd name="T88" fmla="*/ 1878 w 2428"/>
                  <a:gd name="T89" fmla="*/ 1753 h 2387"/>
                  <a:gd name="T90" fmla="*/ 1764 w 2428"/>
                  <a:gd name="T91" fmla="*/ 1808 h 2387"/>
                  <a:gd name="T92" fmla="*/ 1629 w 2428"/>
                  <a:gd name="T93" fmla="*/ 1718 h 2387"/>
                  <a:gd name="T94" fmla="*/ 1484 w 2428"/>
                  <a:gd name="T95" fmla="*/ 1588 h 2387"/>
                  <a:gd name="T96" fmla="*/ 1429 w 2428"/>
                  <a:gd name="T97" fmla="*/ 1673 h 2387"/>
                  <a:gd name="T98" fmla="*/ 1354 w 2428"/>
                  <a:gd name="T99" fmla="*/ 1758 h 2387"/>
                  <a:gd name="T100" fmla="*/ 1409 w 2428"/>
                  <a:gd name="T101" fmla="*/ 1868 h 2387"/>
                  <a:gd name="T102" fmla="*/ 1269 w 2428"/>
                  <a:gd name="T103" fmla="*/ 1997 h 2387"/>
                  <a:gd name="T104" fmla="*/ 1294 w 2428"/>
                  <a:gd name="T105" fmla="*/ 2162 h 2387"/>
                  <a:gd name="T106" fmla="*/ 1304 w 2428"/>
                  <a:gd name="T107" fmla="*/ 2292 h 2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28" h="2387">
                    <a:moveTo>
                      <a:pt x="1079" y="2387"/>
                    </a:moveTo>
                    <a:lnTo>
                      <a:pt x="1054" y="2377"/>
                    </a:lnTo>
                    <a:lnTo>
                      <a:pt x="1014" y="2352"/>
                    </a:lnTo>
                    <a:lnTo>
                      <a:pt x="979" y="2332"/>
                    </a:lnTo>
                    <a:lnTo>
                      <a:pt x="949" y="2317"/>
                    </a:lnTo>
                    <a:lnTo>
                      <a:pt x="919" y="2297"/>
                    </a:lnTo>
                    <a:lnTo>
                      <a:pt x="884" y="2257"/>
                    </a:lnTo>
                    <a:lnTo>
                      <a:pt x="884" y="2217"/>
                    </a:lnTo>
                    <a:lnTo>
                      <a:pt x="904" y="2192"/>
                    </a:lnTo>
                    <a:lnTo>
                      <a:pt x="919" y="2162"/>
                    </a:lnTo>
                    <a:lnTo>
                      <a:pt x="924" y="2142"/>
                    </a:lnTo>
                    <a:lnTo>
                      <a:pt x="919" y="2117"/>
                    </a:lnTo>
                    <a:lnTo>
                      <a:pt x="914" y="2097"/>
                    </a:lnTo>
                    <a:lnTo>
                      <a:pt x="904" y="2077"/>
                    </a:lnTo>
                    <a:lnTo>
                      <a:pt x="874" y="2037"/>
                    </a:lnTo>
                    <a:lnTo>
                      <a:pt x="854" y="2017"/>
                    </a:lnTo>
                    <a:lnTo>
                      <a:pt x="839" y="1992"/>
                    </a:lnTo>
                    <a:lnTo>
                      <a:pt x="809" y="1948"/>
                    </a:lnTo>
                    <a:lnTo>
                      <a:pt x="789" y="1908"/>
                    </a:lnTo>
                    <a:lnTo>
                      <a:pt x="764" y="1873"/>
                    </a:lnTo>
                    <a:lnTo>
                      <a:pt x="744" y="1823"/>
                    </a:lnTo>
                    <a:lnTo>
                      <a:pt x="734" y="1813"/>
                    </a:lnTo>
                    <a:lnTo>
                      <a:pt x="724" y="1803"/>
                    </a:lnTo>
                    <a:lnTo>
                      <a:pt x="714" y="1798"/>
                    </a:lnTo>
                    <a:lnTo>
                      <a:pt x="704" y="1798"/>
                    </a:lnTo>
                    <a:lnTo>
                      <a:pt x="664" y="1798"/>
                    </a:lnTo>
                    <a:lnTo>
                      <a:pt x="619" y="1778"/>
                    </a:lnTo>
                    <a:lnTo>
                      <a:pt x="560" y="1693"/>
                    </a:lnTo>
                    <a:lnTo>
                      <a:pt x="515" y="1563"/>
                    </a:lnTo>
                    <a:lnTo>
                      <a:pt x="480" y="1518"/>
                    </a:lnTo>
                    <a:lnTo>
                      <a:pt x="445" y="1518"/>
                    </a:lnTo>
                    <a:lnTo>
                      <a:pt x="425" y="1533"/>
                    </a:lnTo>
                    <a:lnTo>
                      <a:pt x="410" y="1548"/>
                    </a:lnTo>
                    <a:lnTo>
                      <a:pt x="405" y="1573"/>
                    </a:lnTo>
                    <a:lnTo>
                      <a:pt x="405" y="1628"/>
                    </a:lnTo>
                    <a:lnTo>
                      <a:pt x="400" y="1653"/>
                    </a:lnTo>
                    <a:lnTo>
                      <a:pt x="390" y="1683"/>
                    </a:lnTo>
                    <a:lnTo>
                      <a:pt x="370" y="1673"/>
                    </a:lnTo>
                    <a:lnTo>
                      <a:pt x="365" y="1628"/>
                    </a:lnTo>
                    <a:lnTo>
                      <a:pt x="350" y="1583"/>
                    </a:lnTo>
                    <a:lnTo>
                      <a:pt x="335" y="1548"/>
                    </a:lnTo>
                    <a:lnTo>
                      <a:pt x="325" y="1513"/>
                    </a:lnTo>
                    <a:lnTo>
                      <a:pt x="335" y="1503"/>
                    </a:lnTo>
                    <a:lnTo>
                      <a:pt x="340" y="1493"/>
                    </a:lnTo>
                    <a:lnTo>
                      <a:pt x="345" y="1473"/>
                    </a:lnTo>
                    <a:lnTo>
                      <a:pt x="345" y="1438"/>
                    </a:lnTo>
                    <a:lnTo>
                      <a:pt x="355" y="1343"/>
                    </a:lnTo>
                    <a:lnTo>
                      <a:pt x="335" y="1293"/>
                    </a:lnTo>
                    <a:lnTo>
                      <a:pt x="325" y="1248"/>
                    </a:lnTo>
                    <a:lnTo>
                      <a:pt x="320" y="1203"/>
                    </a:lnTo>
                    <a:lnTo>
                      <a:pt x="325" y="1164"/>
                    </a:lnTo>
                    <a:lnTo>
                      <a:pt x="350" y="1134"/>
                    </a:lnTo>
                    <a:lnTo>
                      <a:pt x="375" y="1104"/>
                    </a:lnTo>
                    <a:lnTo>
                      <a:pt x="365" y="989"/>
                    </a:lnTo>
                    <a:lnTo>
                      <a:pt x="310" y="909"/>
                    </a:lnTo>
                    <a:lnTo>
                      <a:pt x="285" y="814"/>
                    </a:lnTo>
                    <a:lnTo>
                      <a:pt x="275" y="779"/>
                    </a:lnTo>
                    <a:lnTo>
                      <a:pt x="260" y="749"/>
                    </a:lnTo>
                    <a:lnTo>
                      <a:pt x="210" y="689"/>
                    </a:lnTo>
                    <a:lnTo>
                      <a:pt x="170" y="634"/>
                    </a:lnTo>
                    <a:lnTo>
                      <a:pt x="135" y="579"/>
                    </a:lnTo>
                    <a:lnTo>
                      <a:pt x="125" y="554"/>
                    </a:lnTo>
                    <a:lnTo>
                      <a:pt x="120" y="529"/>
                    </a:lnTo>
                    <a:lnTo>
                      <a:pt x="30" y="469"/>
                    </a:lnTo>
                    <a:lnTo>
                      <a:pt x="15" y="444"/>
                    </a:lnTo>
                    <a:lnTo>
                      <a:pt x="0" y="444"/>
                    </a:lnTo>
                    <a:lnTo>
                      <a:pt x="0" y="385"/>
                    </a:lnTo>
                    <a:lnTo>
                      <a:pt x="0" y="355"/>
                    </a:lnTo>
                    <a:lnTo>
                      <a:pt x="5" y="335"/>
                    </a:lnTo>
                    <a:lnTo>
                      <a:pt x="25" y="325"/>
                    </a:lnTo>
                    <a:lnTo>
                      <a:pt x="40" y="310"/>
                    </a:lnTo>
                    <a:lnTo>
                      <a:pt x="50" y="295"/>
                    </a:lnTo>
                    <a:lnTo>
                      <a:pt x="55" y="275"/>
                    </a:lnTo>
                    <a:lnTo>
                      <a:pt x="60" y="240"/>
                    </a:lnTo>
                    <a:lnTo>
                      <a:pt x="65" y="200"/>
                    </a:lnTo>
                    <a:lnTo>
                      <a:pt x="0" y="125"/>
                    </a:lnTo>
                    <a:lnTo>
                      <a:pt x="0" y="70"/>
                    </a:lnTo>
                    <a:lnTo>
                      <a:pt x="185" y="60"/>
                    </a:lnTo>
                    <a:lnTo>
                      <a:pt x="205" y="70"/>
                    </a:lnTo>
                    <a:lnTo>
                      <a:pt x="230" y="95"/>
                    </a:lnTo>
                    <a:lnTo>
                      <a:pt x="255" y="125"/>
                    </a:lnTo>
                    <a:lnTo>
                      <a:pt x="280" y="160"/>
                    </a:lnTo>
                    <a:lnTo>
                      <a:pt x="280" y="190"/>
                    </a:lnTo>
                    <a:lnTo>
                      <a:pt x="290" y="220"/>
                    </a:lnTo>
                    <a:lnTo>
                      <a:pt x="305" y="245"/>
                    </a:lnTo>
                    <a:lnTo>
                      <a:pt x="320" y="275"/>
                    </a:lnTo>
                    <a:lnTo>
                      <a:pt x="365" y="330"/>
                    </a:lnTo>
                    <a:lnTo>
                      <a:pt x="415" y="380"/>
                    </a:lnTo>
                    <a:lnTo>
                      <a:pt x="435" y="380"/>
                    </a:lnTo>
                    <a:lnTo>
                      <a:pt x="455" y="385"/>
                    </a:lnTo>
                    <a:lnTo>
                      <a:pt x="465" y="390"/>
                    </a:lnTo>
                    <a:lnTo>
                      <a:pt x="475" y="395"/>
                    </a:lnTo>
                    <a:lnTo>
                      <a:pt x="500" y="429"/>
                    </a:lnTo>
                    <a:lnTo>
                      <a:pt x="520" y="424"/>
                    </a:lnTo>
                    <a:lnTo>
                      <a:pt x="540" y="424"/>
                    </a:lnTo>
                    <a:lnTo>
                      <a:pt x="560" y="414"/>
                    </a:lnTo>
                    <a:lnTo>
                      <a:pt x="590" y="395"/>
                    </a:lnTo>
                    <a:lnTo>
                      <a:pt x="605" y="395"/>
                    </a:lnTo>
                    <a:lnTo>
                      <a:pt x="619" y="404"/>
                    </a:lnTo>
                    <a:lnTo>
                      <a:pt x="619" y="414"/>
                    </a:lnTo>
                    <a:lnTo>
                      <a:pt x="624" y="424"/>
                    </a:lnTo>
                    <a:lnTo>
                      <a:pt x="634" y="429"/>
                    </a:lnTo>
                    <a:lnTo>
                      <a:pt x="644" y="434"/>
                    </a:lnTo>
                    <a:lnTo>
                      <a:pt x="674" y="439"/>
                    </a:lnTo>
                    <a:lnTo>
                      <a:pt x="704" y="444"/>
                    </a:lnTo>
                    <a:lnTo>
                      <a:pt x="724" y="469"/>
                    </a:lnTo>
                    <a:lnTo>
                      <a:pt x="774" y="469"/>
                    </a:lnTo>
                    <a:lnTo>
                      <a:pt x="819" y="434"/>
                    </a:lnTo>
                    <a:lnTo>
                      <a:pt x="934" y="414"/>
                    </a:lnTo>
                    <a:lnTo>
                      <a:pt x="944" y="399"/>
                    </a:lnTo>
                    <a:lnTo>
                      <a:pt x="954" y="385"/>
                    </a:lnTo>
                    <a:lnTo>
                      <a:pt x="954" y="355"/>
                    </a:lnTo>
                    <a:lnTo>
                      <a:pt x="944" y="320"/>
                    </a:lnTo>
                    <a:lnTo>
                      <a:pt x="929" y="260"/>
                    </a:lnTo>
                    <a:lnTo>
                      <a:pt x="919" y="230"/>
                    </a:lnTo>
                    <a:lnTo>
                      <a:pt x="914" y="200"/>
                    </a:lnTo>
                    <a:lnTo>
                      <a:pt x="919" y="180"/>
                    </a:lnTo>
                    <a:lnTo>
                      <a:pt x="924" y="165"/>
                    </a:lnTo>
                    <a:lnTo>
                      <a:pt x="939" y="175"/>
                    </a:lnTo>
                    <a:lnTo>
                      <a:pt x="959" y="195"/>
                    </a:lnTo>
                    <a:lnTo>
                      <a:pt x="979" y="210"/>
                    </a:lnTo>
                    <a:lnTo>
                      <a:pt x="1014" y="230"/>
                    </a:lnTo>
                    <a:lnTo>
                      <a:pt x="1029" y="250"/>
                    </a:lnTo>
                    <a:lnTo>
                      <a:pt x="1059" y="260"/>
                    </a:lnTo>
                    <a:lnTo>
                      <a:pt x="1094" y="260"/>
                    </a:lnTo>
                    <a:lnTo>
                      <a:pt x="1129" y="260"/>
                    </a:lnTo>
                    <a:lnTo>
                      <a:pt x="1169" y="250"/>
                    </a:lnTo>
                    <a:lnTo>
                      <a:pt x="1209" y="210"/>
                    </a:lnTo>
                    <a:lnTo>
                      <a:pt x="1204" y="160"/>
                    </a:lnTo>
                    <a:lnTo>
                      <a:pt x="1194" y="125"/>
                    </a:lnTo>
                    <a:lnTo>
                      <a:pt x="1184" y="100"/>
                    </a:lnTo>
                    <a:lnTo>
                      <a:pt x="1179" y="75"/>
                    </a:lnTo>
                    <a:lnTo>
                      <a:pt x="1204" y="45"/>
                    </a:lnTo>
                    <a:lnTo>
                      <a:pt x="1234" y="20"/>
                    </a:lnTo>
                    <a:lnTo>
                      <a:pt x="1254" y="5"/>
                    </a:lnTo>
                    <a:lnTo>
                      <a:pt x="1269" y="0"/>
                    </a:lnTo>
                    <a:lnTo>
                      <a:pt x="1289" y="0"/>
                    </a:lnTo>
                    <a:lnTo>
                      <a:pt x="1314" y="10"/>
                    </a:lnTo>
                    <a:lnTo>
                      <a:pt x="1324" y="40"/>
                    </a:lnTo>
                    <a:lnTo>
                      <a:pt x="1339" y="65"/>
                    </a:lnTo>
                    <a:lnTo>
                      <a:pt x="1364" y="90"/>
                    </a:lnTo>
                    <a:lnTo>
                      <a:pt x="1404" y="125"/>
                    </a:lnTo>
                    <a:lnTo>
                      <a:pt x="1469" y="150"/>
                    </a:lnTo>
                    <a:lnTo>
                      <a:pt x="1494" y="180"/>
                    </a:lnTo>
                    <a:lnTo>
                      <a:pt x="1529" y="210"/>
                    </a:lnTo>
                    <a:lnTo>
                      <a:pt x="1569" y="245"/>
                    </a:lnTo>
                    <a:lnTo>
                      <a:pt x="1589" y="265"/>
                    </a:lnTo>
                    <a:lnTo>
                      <a:pt x="1604" y="295"/>
                    </a:lnTo>
                    <a:lnTo>
                      <a:pt x="1624" y="345"/>
                    </a:lnTo>
                    <a:lnTo>
                      <a:pt x="1639" y="375"/>
                    </a:lnTo>
                    <a:lnTo>
                      <a:pt x="1664" y="409"/>
                    </a:lnTo>
                    <a:lnTo>
                      <a:pt x="1694" y="439"/>
                    </a:lnTo>
                    <a:lnTo>
                      <a:pt x="1714" y="454"/>
                    </a:lnTo>
                    <a:lnTo>
                      <a:pt x="1734" y="459"/>
                    </a:lnTo>
                    <a:lnTo>
                      <a:pt x="1908" y="459"/>
                    </a:lnTo>
                    <a:lnTo>
                      <a:pt x="1933" y="444"/>
                    </a:lnTo>
                    <a:lnTo>
                      <a:pt x="1963" y="429"/>
                    </a:lnTo>
                    <a:lnTo>
                      <a:pt x="1993" y="419"/>
                    </a:lnTo>
                    <a:lnTo>
                      <a:pt x="2028" y="419"/>
                    </a:lnTo>
                    <a:lnTo>
                      <a:pt x="2143" y="459"/>
                    </a:lnTo>
                    <a:lnTo>
                      <a:pt x="2248" y="459"/>
                    </a:lnTo>
                    <a:lnTo>
                      <a:pt x="2298" y="504"/>
                    </a:lnTo>
                    <a:lnTo>
                      <a:pt x="2328" y="519"/>
                    </a:lnTo>
                    <a:lnTo>
                      <a:pt x="2378" y="524"/>
                    </a:lnTo>
                    <a:lnTo>
                      <a:pt x="2428" y="569"/>
                    </a:lnTo>
                    <a:lnTo>
                      <a:pt x="2428" y="694"/>
                    </a:lnTo>
                    <a:lnTo>
                      <a:pt x="2393" y="739"/>
                    </a:lnTo>
                    <a:lnTo>
                      <a:pt x="2363" y="789"/>
                    </a:lnTo>
                    <a:lnTo>
                      <a:pt x="2343" y="839"/>
                    </a:lnTo>
                    <a:lnTo>
                      <a:pt x="2323" y="894"/>
                    </a:lnTo>
                    <a:lnTo>
                      <a:pt x="2268" y="969"/>
                    </a:lnTo>
                    <a:lnTo>
                      <a:pt x="2198" y="1044"/>
                    </a:lnTo>
                    <a:lnTo>
                      <a:pt x="2163" y="1054"/>
                    </a:lnTo>
                    <a:lnTo>
                      <a:pt x="2138" y="1054"/>
                    </a:lnTo>
                    <a:lnTo>
                      <a:pt x="2113" y="1049"/>
                    </a:lnTo>
                    <a:lnTo>
                      <a:pt x="2098" y="1044"/>
                    </a:lnTo>
                    <a:lnTo>
                      <a:pt x="2068" y="1014"/>
                    </a:lnTo>
                    <a:lnTo>
                      <a:pt x="2028" y="984"/>
                    </a:lnTo>
                    <a:lnTo>
                      <a:pt x="2013" y="969"/>
                    </a:lnTo>
                    <a:lnTo>
                      <a:pt x="1998" y="954"/>
                    </a:lnTo>
                    <a:lnTo>
                      <a:pt x="1968" y="939"/>
                    </a:lnTo>
                    <a:lnTo>
                      <a:pt x="1943" y="934"/>
                    </a:lnTo>
                    <a:lnTo>
                      <a:pt x="1918" y="934"/>
                    </a:lnTo>
                    <a:lnTo>
                      <a:pt x="1908" y="954"/>
                    </a:lnTo>
                    <a:lnTo>
                      <a:pt x="1908" y="1054"/>
                    </a:lnTo>
                    <a:lnTo>
                      <a:pt x="1918" y="1084"/>
                    </a:lnTo>
                    <a:lnTo>
                      <a:pt x="1928" y="1114"/>
                    </a:lnTo>
                    <a:lnTo>
                      <a:pt x="1928" y="1149"/>
                    </a:lnTo>
                    <a:lnTo>
                      <a:pt x="1928" y="1194"/>
                    </a:lnTo>
                    <a:lnTo>
                      <a:pt x="1923" y="1228"/>
                    </a:lnTo>
                    <a:lnTo>
                      <a:pt x="1913" y="1273"/>
                    </a:lnTo>
                    <a:lnTo>
                      <a:pt x="1913" y="1318"/>
                    </a:lnTo>
                    <a:lnTo>
                      <a:pt x="1918" y="1368"/>
                    </a:lnTo>
                    <a:lnTo>
                      <a:pt x="1958" y="1408"/>
                    </a:lnTo>
                    <a:lnTo>
                      <a:pt x="1973" y="1418"/>
                    </a:lnTo>
                    <a:lnTo>
                      <a:pt x="1988" y="1433"/>
                    </a:lnTo>
                    <a:lnTo>
                      <a:pt x="2003" y="1453"/>
                    </a:lnTo>
                    <a:lnTo>
                      <a:pt x="2018" y="1478"/>
                    </a:lnTo>
                    <a:lnTo>
                      <a:pt x="2023" y="1503"/>
                    </a:lnTo>
                    <a:lnTo>
                      <a:pt x="2023" y="1528"/>
                    </a:lnTo>
                    <a:lnTo>
                      <a:pt x="2018" y="1553"/>
                    </a:lnTo>
                    <a:lnTo>
                      <a:pt x="1998" y="1578"/>
                    </a:lnTo>
                    <a:lnTo>
                      <a:pt x="1963" y="1598"/>
                    </a:lnTo>
                    <a:lnTo>
                      <a:pt x="1948" y="1613"/>
                    </a:lnTo>
                    <a:lnTo>
                      <a:pt x="1943" y="1623"/>
                    </a:lnTo>
                    <a:lnTo>
                      <a:pt x="1938" y="1638"/>
                    </a:lnTo>
                    <a:lnTo>
                      <a:pt x="1938" y="1683"/>
                    </a:lnTo>
                    <a:lnTo>
                      <a:pt x="1953" y="1698"/>
                    </a:lnTo>
                    <a:lnTo>
                      <a:pt x="1968" y="1713"/>
                    </a:lnTo>
                    <a:lnTo>
                      <a:pt x="2013" y="1733"/>
                    </a:lnTo>
                    <a:lnTo>
                      <a:pt x="2068" y="1753"/>
                    </a:lnTo>
                    <a:lnTo>
                      <a:pt x="2098" y="1773"/>
                    </a:lnTo>
                    <a:lnTo>
                      <a:pt x="2123" y="1793"/>
                    </a:lnTo>
                    <a:lnTo>
                      <a:pt x="2118" y="1848"/>
                    </a:lnTo>
                    <a:lnTo>
                      <a:pt x="2113" y="1878"/>
                    </a:lnTo>
                    <a:lnTo>
                      <a:pt x="2103" y="1888"/>
                    </a:lnTo>
                    <a:lnTo>
                      <a:pt x="2098" y="1903"/>
                    </a:lnTo>
                    <a:lnTo>
                      <a:pt x="2043" y="1898"/>
                    </a:lnTo>
                    <a:lnTo>
                      <a:pt x="1988" y="1893"/>
                    </a:lnTo>
                    <a:lnTo>
                      <a:pt x="1943" y="1883"/>
                    </a:lnTo>
                    <a:lnTo>
                      <a:pt x="1908" y="1868"/>
                    </a:lnTo>
                    <a:lnTo>
                      <a:pt x="1903" y="1833"/>
                    </a:lnTo>
                    <a:lnTo>
                      <a:pt x="1898" y="1803"/>
                    </a:lnTo>
                    <a:lnTo>
                      <a:pt x="1888" y="1778"/>
                    </a:lnTo>
                    <a:lnTo>
                      <a:pt x="1878" y="1753"/>
                    </a:lnTo>
                    <a:lnTo>
                      <a:pt x="1858" y="1758"/>
                    </a:lnTo>
                    <a:lnTo>
                      <a:pt x="1838" y="1758"/>
                    </a:lnTo>
                    <a:lnTo>
                      <a:pt x="1814" y="1773"/>
                    </a:lnTo>
                    <a:lnTo>
                      <a:pt x="1789" y="1793"/>
                    </a:lnTo>
                    <a:lnTo>
                      <a:pt x="1764" y="1808"/>
                    </a:lnTo>
                    <a:lnTo>
                      <a:pt x="1699" y="1808"/>
                    </a:lnTo>
                    <a:lnTo>
                      <a:pt x="1674" y="1788"/>
                    </a:lnTo>
                    <a:lnTo>
                      <a:pt x="1654" y="1763"/>
                    </a:lnTo>
                    <a:lnTo>
                      <a:pt x="1639" y="1743"/>
                    </a:lnTo>
                    <a:lnTo>
                      <a:pt x="1629" y="1718"/>
                    </a:lnTo>
                    <a:lnTo>
                      <a:pt x="1614" y="1668"/>
                    </a:lnTo>
                    <a:lnTo>
                      <a:pt x="1604" y="1628"/>
                    </a:lnTo>
                    <a:lnTo>
                      <a:pt x="1574" y="1588"/>
                    </a:lnTo>
                    <a:lnTo>
                      <a:pt x="1509" y="1588"/>
                    </a:lnTo>
                    <a:lnTo>
                      <a:pt x="1484" y="1588"/>
                    </a:lnTo>
                    <a:lnTo>
                      <a:pt x="1469" y="1593"/>
                    </a:lnTo>
                    <a:lnTo>
                      <a:pt x="1454" y="1603"/>
                    </a:lnTo>
                    <a:lnTo>
                      <a:pt x="1444" y="1618"/>
                    </a:lnTo>
                    <a:lnTo>
                      <a:pt x="1434" y="1643"/>
                    </a:lnTo>
                    <a:lnTo>
                      <a:pt x="1429" y="1673"/>
                    </a:lnTo>
                    <a:lnTo>
                      <a:pt x="1409" y="1688"/>
                    </a:lnTo>
                    <a:lnTo>
                      <a:pt x="1389" y="1698"/>
                    </a:lnTo>
                    <a:lnTo>
                      <a:pt x="1374" y="1703"/>
                    </a:lnTo>
                    <a:lnTo>
                      <a:pt x="1354" y="1713"/>
                    </a:lnTo>
                    <a:lnTo>
                      <a:pt x="1354" y="1758"/>
                    </a:lnTo>
                    <a:lnTo>
                      <a:pt x="1374" y="1778"/>
                    </a:lnTo>
                    <a:lnTo>
                      <a:pt x="1394" y="1813"/>
                    </a:lnTo>
                    <a:lnTo>
                      <a:pt x="1404" y="1828"/>
                    </a:lnTo>
                    <a:lnTo>
                      <a:pt x="1409" y="1848"/>
                    </a:lnTo>
                    <a:lnTo>
                      <a:pt x="1409" y="1868"/>
                    </a:lnTo>
                    <a:lnTo>
                      <a:pt x="1404" y="1893"/>
                    </a:lnTo>
                    <a:lnTo>
                      <a:pt x="1394" y="1913"/>
                    </a:lnTo>
                    <a:lnTo>
                      <a:pt x="1379" y="1928"/>
                    </a:lnTo>
                    <a:lnTo>
                      <a:pt x="1339" y="1953"/>
                    </a:lnTo>
                    <a:lnTo>
                      <a:pt x="1269" y="1997"/>
                    </a:lnTo>
                    <a:lnTo>
                      <a:pt x="1249" y="2022"/>
                    </a:lnTo>
                    <a:lnTo>
                      <a:pt x="1249" y="2122"/>
                    </a:lnTo>
                    <a:lnTo>
                      <a:pt x="1259" y="2137"/>
                    </a:lnTo>
                    <a:lnTo>
                      <a:pt x="1269" y="2147"/>
                    </a:lnTo>
                    <a:lnTo>
                      <a:pt x="1294" y="2162"/>
                    </a:lnTo>
                    <a:lnTo>
                      <a:pt x="1304" y="2172"/>
                    </a:lnTo>
                    <a:lnTo>
                      <a:pt x="1314" y="2192"/>
                    </a:lnTo>
                    <a:lnTo>
                      <a:pt x="1319" y="2217"/>
                    </a:lnTo>
                    <a:lnTo>
                      <a:pt x="1324" y="2252"/>
                    </a:lnTo>
                    <a:lnTo>
                      <a:pt x="1304" y="2292"/>
                    </a:lnTo>
                    <a:lnTo>
                      <a:pt x="1274" y="2307"/>
                    </a:lnTo>
                    <a:lnTo>
                      <a:pt x="1244" y="2322"/>
                    </a:lnTo>
                    <a:lnTo>
                      <a:pt x="1079" y="2387"/>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16" name="Freeform 20"/>
              <p:cNvSpPr/>
              <p:nvPr/>
            </p:nvSpPr>
            <p:spPr bwMode="auto">
              <a:xfrm>
                <a:off x="6120" y="4974"/>
                <a:ext cx="4471" cy="2736"/>
              </a:xfrm>
              <a:custGeom>
                <a:avLst/>
                <a:gdLst>
                  <a:gd name="T0" fmla="*/ 3106 w 4869"/>
                  <a:gd name="T1" fmla="*/ 2975 h 2980"/>
                  <a:gd name="T2" fmla="*/ 3031 w 4869"/>
                  <a:gd name="T3" fmla="*/ 2905 h 2980"/>
                  <a:gd name="T4" fmla="*/ 3011 w 4869"/>
                  <a:gd name="T5" fmla="*/ 2755 h 2980"/>
                  <a:gd name="T6" fmla="*/ 2946 w 4869"/>
                  <a:gd name="T7" fmla="*/ 2641 h 2980"/>
                  <a:gd name="T8" fmla="*/ 2647 w 4869"/>
                  <a:gd name="T9" fmla="*/ 2511 h 2980"/>
                  <a:gd name="T10" fmla="*/ 2422 w 4869"/>
                  <a:gd name="T11" fmla="*/ 2551 h 2980"/>
                  <a:gd name="T12" fmla="*/ 2277 w 4869"/>
                  <a:gd name="T13" fmla="*/ 2725 h 2980"/>
                  <a:gd name="T14" fmla="*/ 2242 w 4869"/>
                  <a:gd name="T15" fmla="*/ 2601 h 2980"/>
                  <a:gd name="T16" fmla="*/ 2177 w 4869"/>
                  <a:gd name="T17" fmla="*/ 2476 h 2980"/>
                  <a:gd name="T18" fmla="*/ 1883 w 4869"/>
                  <a:gd name="T19" fmla="*/ 2521 h 2980"/>
                  <a:gd name="T20" fmla="*/ 1563 w 4869"/>
                  <a:gd name="T21" fmla="*/ 2396 h 2980"/>
                  <a:gd name="T22" fmla="*/ 1448 w 4869"/>
                  <a:gd name="T23" fmla="*/ 2246 h 2980"/>
                  <a:gd name="T24" fmla="*/ 1214 w 4869"/>
                  <a:gd name="T25" fmla="*/ 2077 h 2980"/>
                  <a:gd name="T26" fmla="*/ 1059 w 4869"/>
                  <a:gd name="T27" fmla="*/ 1912 h 2980"/>
                  <a:gd name="T28" fmla="*/ 949 w 4869"/>
                  <a:gd name="T29" fmla="*/ 1787 h 2980"/>
                  <a:gd name="T30" fmla="*/ 629 w 4869"/>
                  <a:gd name="T31" fmla="*/ 1527 h 2980"/>
                  <a:gd name="T32" fmla="*/ 405 w 4869"/>
                  <a:gd name="T33" fmla="*/ 1527 h 2980"/>
                  <a:gd name="T34" fmla="*/ 250 w 4869"/>
                  <a:gd name="T35" fmla="*/ 1233 h 2980"/>
                  <a:gd name="T36" fmla="*/ 10 w 4869"/>
                  <a:gd name="T37" fmla="*/ 1118 h 2980"/>
                  <a:gd name="T38" fmla="*/ 35 w 4869"/>
                  <a:gd name="T39" fmla="*/ 1013 h 2980"/>
                  <a:gd name="T40" fmla="*/ 35 w 4869"/>
                  <a:gd name="T41" fmla="*/ 714 h 2980"/>
                  <a:gd name="T42" fmla="*/ 145 w 4869"/>
                  <a:gd name="T43" fmla="*/ 769 h 2980"/>
                  <a:gd name="T44" fmla="*/ 260 w 4869"/>
                  <a:gd name="T45" fmla="*/ 699 h 2980"/>
                  <a:gd name="T46" fmla="*/ 200 w 4869"/>
                  <a:gd name="T47" fmla="*/ 295 h 2980"/>
                  <a:gd name="T48" fmla="*/ 454 w 4869"/>
                  <a:gd name="T49" fmla="*/ 245 h 2980"/>
                  <a:gd name="T50" fmla="*/ 594 w 4869"/>
                  <a:gd name="T51" fmla="*/ 75 h 2980"/>
                  <a:gd name="T52" fmla="*/ 874 w 4869"/>
                  <a:gd name="T53" fmla="*/ 85 h 2980"/>
                  <a:gd name="T54" fmla="*/ 1004 w 4869"/>
                  <a:gd name="T55" fmla="*/ 105 h 2980"/>
                  <a:gd name="T56" fmla="*/ 1189 w 4869"/>
                  <a:gd name="T57" fmla="*/ 25 h 2980"/>
                  <a:gd name="T58" fmla="*/ 1273 w 4869"/>
                  <a:gd name="T59" fmla="*/ 140 h 2980"/>
                  <a:gd name="T60" fmla="*/ 1593 w 4869"/>
                  <a:gd name="T61" fmla="*/ 170 h 2980"/>
                  <a:gd name="T62" fmla="*/ 1773 w 4869"/>
                  <a:gd name="T63" fmla="*/ 140 h 2980"/>
                  <a:gd name="T64" fmla="*/ 2008 w 4869"/>
                  <a:gd name="T65" fmla="*/ 110 h 2980"/>
                  <a:gd name="T66" fmla="*/ 2202 w 4869"/>
                  <a:gd name="T67" fmla="*/ 60 h 2980"/>
                  <a:gd name="T68" fmla="*/ 2612 w 4869"/>
                  <a:gd name="T69" fmla="*/ 95 h 2980"/>
                  <a:gd name="T70" fmla="*/ 2762 w 4869"/>
                  <a:gd name="T71" fmla="*/ 285 h 2980"/>
                  <a:gd name="T72" fmla="*/ 2727 w 4869"/>
                  <a:gd name="T73" fmla="*/ 549 h 2980"/>
                  <a:gd name="T74" fmla="*/ 2777 w 4869"/>
                  <a:gd name="T75" fmla="*/ 918 h 2980"/>
                  <a:gd name="T76" fmla="*/ 2941 w 4869"/>
                  <a:gd name="T77" fmla="*/ 1078 h 2980"/>
                  <a:gd name="T78" fmla="*/ 3191 w 4869"/>
                  <a:gd name="T79" fmla="*/ 1223 h 2980"/>
                  <a:gd name="T80" fmla="*/ 3436 w 4869"/>
                  <a:gd name="T81" fmla="*/ 1333 h 2980"/>
                  <a:gd name="T82" fmla="*/ 3875 w 4869"/>
                  <a:gd name="T83" fmla="*/ 1383 h 2980"/>
                  <a:gd name="T84" fmla="*/ 4105 w 4869"/>
                  <a:gd name="T85" fmla="*/ 1702 h 2980"/>
                  <a:gd name="T86" fmla="*/ 4260 w 4869"/>
                  <a:gd name="T87" fmla="*/ 1687 h 2980"/>
                  <a:gd name="T88" fmla="*/ 4479 w 4869"/>
                  <a:gd name="T89" fmla="*/ 1537 h 2980"/>
                  <a:gd name="T90" fmla="*/ 4619 w 4869"/>
                  <a:gd name="T91" fmla="*/ 1602 h 2980"/>
                  <a:gd name="T92" fmla="*/ 4829 w 4869"/>
                  <a:gd name="T93" fmla="*/ 1997 h 2980"/>
                  <a:gd name="T94" fmla="*/ 4819 w 4869"/>
                  <a:gd name="T95" fmla="*/ 2191 h 2980"/>
                  <a:gd name="T96" fmla="*/ 4849 w 4869"/>
                  <a:gd name="T97" fmla="*/ 2411 h 2980"/>
                  <a:gd name="T98" fmla="*/ 4819 w 4869"/>
                  <a:gd name="T99" fmla="*/ 2501 h 2980"/>
                  <a:gd name="T100" fmla="*/ 4694 w 4869"/>
                  <a:gd name="T101" fmla="*/ 2491 h 2980"/>
                  <a:gd name="T102" fmla="*/ 4659 w 4869"/>
                  <a:gd name="T103" fmla="*/ 2735 h 2980"/>
                  <a:gd name="T104" fmla="*/ 4400 w 4869"/>
                  <a:gd name="T105" fmla="*/ 2641 h 2980"/>
                  <a:gd name="T106" fmla="*/ 4355 w 4869"/>
                  <a:gd name="T107" fmla="*/ 2805 h 2980"/>
                  <a:gd name="T108" fmla="*/ 4190 w 4869"/>
                  <a:gd name="T109" fmla="*/ 2685 h 2980"/>
                  <a:gd name="T110" fmla="*/ 3965 w 4869"/>
                  <a:gd name="T111" fmla="*/ 2621 h 2980"/>
                  <a:gd name="T112" fmla="*/ 3725 w 4869"/>
                  <a:gd name="T113" fmla="*/ 2760 h 2980"/>
                  <a:gd name="T114" fmla="*/ 3571 w 4869"/>
                  <a:gd name="T115" fmla="*/ 2855 h 2980"/>
                  <a:gd name="T116" fmla="*/ 3351 w 4869"/>
                  <a:gd name="T117" fmla="*/ 2980 h 2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69" h="2980">
                    <a:moveTo>
                      <a:pt x="3351" y="2980"/>
                    </a:moveTo>
                    <a:lnTo>
                      <a:pt x="3336" y="2975"/>
                    </a:lnTo>
                    <a:lnTo>
                      <a:pt x="3306" y="2965"/>
                    </a:lnTo>
                    <a:lnTo>
                      <a:pt x="3241" y="2960"/>
                    </a:lnTo>
                    <a:lnTo>
                      <a:pt x="3141" y="2960"/>
                    </a:lnTo>
                    <a:lnTo>
                      <a:pt x="3106" y="2975"/>
                    </a:lnTo>
                    <a:lnTo>
                      <a:pt x="3061" y="2965"/>
                    </a:lnTo>
                    <a:lnTo>
                      <a:pt x="3036" y="2955"/>
                    </a:lnTo>
                    <a:lnTo>
                      <a:pt x="3026" y="2950"/>
                    </a:lnTo>
                    <a:lnTo>
                      <a:pt x="3021" y="2945"/>
                    </a:lnTo>
                    <a:lnTo>
                      <a:pt x="3021" y="2925"/>
                    </a:lnTo>
                    <a:lnTo>
                      <a:pt x="3031" y="2905"/>
                    </a:lnTo>
                    <a:lnTo>
                      <a:pt x="3041" y="2885"/>
                    </a:lnTo>
                    <a:lnTo>
                      <a:pt x="3056" y="2860"/>
                    </a:lnTo>
                    <a:lnTo>
                      <a:pt x="3066" y="2835"/>
                    </a:lnTo>
                    <a:lnTo>
                      <a:pt x="3066" y="2780"/>
                    </a:lnTo>
                    <a:lnTo>
                      <a:pt x="3036" y="2765"/>
                    </a:lnTo>
                    <a:lnTo>
                      <a:pt x="3011" y="2755"/>
                    </a:lnTo>
                    <a:lnTo>
                      <a:pt x="2996" y="2745"/>
                    </a:lnTo>
                    <a:lnTo>
                      <a:pt x="2981" y="2730"/>
                    </a:lnTo>
                    <a:lnTo>
                      <a:pt x="2976" y="2715"/>
                    </a:lnTo>
                    <a:lnTo>
                      <a:pt x="2971" y="2700"/>
                    </a:lnTo>
                    <a:lnTo>
                      <a:pt x="2961" y="2666"/>
                    </a:lnTo>
                    <a:lnTo>
                      <a:pt x="2946" y="2641"/>
                    </a:lnTo>
                    <a:lnTo>
                      <a:pt x="2876" y="2641"/>
                    </a:lnTo>
                    <a:lnTo>
                      <a:pt x="2817" y="2626"/>
                    </a:lnTo>
                    <a:lnTo>
                      <a:pt x="2777" y="2566"/>
                    </a:lnTo>
                    <a:lnTo>
                      <a:pt x="2727" y="2551"/>
                    </a:lnTo>
                    <a:lnTo>
                      <a:pt x="2682" y="2531"/>
                    </a:lnTo>
                    <a:lnTo>
                      <a:pt x="2647" y="2511"/>
                    </a:lnTo>
                    <a:lnTo>
                      <a:pt x="2622" y="2496"/>
                    </a:lnTo>
                    <a:lnTo>
                      <a:pt x="2592" y="2481"/>
                    </a:lnTo>
                    <a:lnTo>
                      <a:pt x="2502" y="2481"/>
                    </a:lnTo>
                    <a:lnTo>
                      <a:pt x="2477" y="2501"/>
                    </a:lnTo>
                    <a:lnTo>
                      <a:pt x="2452" y="2526"/>
                    </a:lnTo>
                    <a:lnTo>
                      <a:pt x="2422" y="2551"/>
                    </a:lnTo>
                    <a:lnTo>
                      <a:pt x="2387" y="2566"/>
                    </a:lnTo>
                    <a:lnTo>
                      <a:pt x="2357" y="2596"/>
                    </a:lnTo>
                    <a:lnTo>
                      <a:pt x="2337" y="2636"/>
                    </a:lnTo>
                    <a:lnTo>
                      <a:pt x="2327" y="2685"/>
                    </a:lnTo>
                    <a:lnTo>
                      <a:pt x="2317" y="2735"/>
                    </a:lnTo>
                    <a:lnTo>
                      <a:pt x="2277" y="2725"/>
                    </a:lnTo>
                    <a:lnTo>
                      <a:pt x="2262" y="2720"/>
                    </a:lnTo>
                    <a:lnTo>
                      <a:pt x="2252" y="2710"/>
                    </a:lnTo>
                    <a:lnTo>
                      <a:pt x="2237" y="2685"/>
                    </a:lnTo>
                    <a:lnTo>
                      <a:pt x="2232" y="2661"/>
                    </a:lnTo>
                    <a:lnTo>
                      <a:pt x="2232" y="2631"/>
                    </a:lnTo>
                    <a:lnTo>
                      <a:pt x="2242" y="2601"/>
                    </a:lnTo>
                    <a:lnTo>
                      <a:pt x="2252" y="2571"/>
                    </a:lnTo>
                    <a:lnTo>
                      <a:pt x="2267" y="2546"/>
                    </a:lnTo>
                    <a:lnTo>
                      <a:pt x="2267" y="2506"/>
                    </a:lnTo>
                    <a:lnTo>
                      <a:pt x="2232" y="2486"/>
                    </a:lnTo>
                    <a:lnTo>
                      <a:pt x="2212" y="2476"/>
                    </a:lnTo>
                    <a:lnTo>
                      <a:pt x="2177" y="2476"/>
                    </a:lnTo>
                    <a:lnTo>
                      <a:pt x="2052" y="2501"/>
                    </a:lnTo>
                    <a:lnTo>
                      <a:pt x="2003" y="2516"/>
                    </a:lnTo>
                    <a:lnTo>
                      <a:pt x="1953" y="2541"/>
                    </a:lnTo>
                    <a:lnTo>
                      <a:pt x="1928" y="2536"/>
                    </a:lnTo>
                    <a:lnTo>
                      <a:pt x="1903" y="2531"/>
                    </a:lnTo>
                    <a:lnTo>
                      <a:pt x="1883" y="2521"/>
                    </a:lnTo>
                    <a:lnTo>
                      <a:pt x="1868" y="2511"/>
                    </a:lnTo>
                    <a:lnTo>
                      <a:pt x="1838" y="2481"/>
                    </a:lnTo>
                    <a:lnTo>
                      <a:pt x="1818" y="2451"/>
                    </a:lnTo>
                    <a:lnTo>
                      <a:pt x="1783" y="2411"/>
                    </a:lnTo>
                    <a:lnTo>
                      <a:pt x="1583" y="2411"/>
                    </a:lnTo>
                    <a:lnTo>
                      <a:pt x="1563" y="2396"/>
                    </a:lnTo>
                    <a:lnTo>
                      <a:pt x="1548" y="2381"/>
                    </a:lnTo>
                    <a:lnTo>
                      <a:pt x="1528" y="2341"/>
                    </a:lnTo>
                    <a:lnTo>
                      <a:pt x="1513" y="2301"/>
                    </a:lnTo>
                    <a:lnTo>
                      <a:pt x="1498" y="2266"/>
                    </a:lnTo>
                    <a:lnTo>
                      <a:pt x="1458" y="2256"/>
                    </a:lnTo>
                    <a:lnTo>
                      <a:pt x="1448" y="2246"/>
                    </a:lnTo>
                    <a:lnTo>
                      <a:pt x="1438" y="2231"/>
                    </a:lnTo>
                    <a:lnTo>
                      <a:pt x="1383" y="2191"/>
                    </a:lnTo>
                    <a:lnTo>
                      <a:pt x="1283" y="2156"/>
                    </a:lnTo>
                    <a:lnTo>
                      <a:pt x="1248" y="2126"/>
                    </a:lnTo>
                    <a:lnTo>
                      <a:pt x="1228" y="2101"/>
                    </a:lnTo>
                    <a:lnTo>
                      <a:pt x="1214" y="2077"/>
                    </a:lnTo>
                    <a:lnTo>
                      <a:pt x="1204" y="2057"/>
                    </a:lnTo>
                    <a:lnTo>
                      <a:pt x="1199" y="2037"/>
                    </a:lnTo>
                    <a:lnTo>
                      <a:pt x="1199" y="2017"/>
                    </a:lnTo>
                    <a:lnTo>
                      <a:pt x="1194" y="1957"/>
                    </a:lnTo>
                    <a:lnTo>
                      <a:pt x="1169" y="1907"/>
                    </a:lnTo>
                    <a:lnTo>
                      <a:pt x="1059" y="1912"/>
                    </a:lnTo>
                    <a:lnTo>
                      <a:pt x="1014" y="1892"/>
                    </a:lnTo>
                    <a:lnTo>
                      <a:pt x="999" y="1882"/>
                    </a:lnTo>
                    <a:lnTo>
                      <a:pt x="989" y="1872"/>
                    </a:lnTo>
                    <a:lnTo>
                      <a:pt x="979" y="1847"/>
                    </a:lnTo>
                    <a:lnTo>
                      <a:pt x="974" y="1812"/>
                    </a:lnTo>
                    <a:lnTo>
                      <a:pt x="949" y="1787"/>
                    </a:lnTo>
                    <a:lnTo>
                      <a:pt x="929" y="1772"/>
                    </a:lnTo>
                    <a:lnTo>
                      <a:pt x="894" y="1747"/>
                    </a:lnTo>
                    <a:lnTo>
                      <a:pt x="794" y="1662"/>
                    </a:lnTo>
                    <a:lnTo>
                      <a:pt x="709" y="1522"/>
                    </a:lnTo>
                    <a:lnTo>
                      <a:pt x="649" y="1522"/>
                    </a:lnTo>
                    <a:lnTo>
                      <a:pt x="629" y="1527"/>
                    </a:lnTo>
                    <a:lnTo>
                      <a:pt x="604" y="1537"/>
                    </a:lnTo>
                    <a:lnTo>
                      <a:pt x="574" y="1552"/>
                    </a:lnTo>
                    <a:lnTo>
                      <a:pt x="544" y="1572"/>
                    </a:lnTo>
                    <a:lnTo>
                      <a:pt x="454" y="1572"/>
                    </a:lnTo>
                    <a:lnTo>
                      <a:pt x="424" y="1547"/>
                    </a:lnTo>
                    <a:lnTo>
                      <a:pt x="405" y="1527"/>
                    </a:lnTo>
                    <a:lnTo>
                      <a:pt x="390" y="1502"/>
                    </a:lnTo>
                    <a:lnTo>
                      <a:pt x="375" y="1478"/>
                    </a:lnTo>
                    <a:lnTo>
                      <a:pt x="360" y="1428"/>
                    </a:lnTo>
                    <a:lnTo>
                      <a:pt x="355" y="1378"/>
                    </a:lnTo>
                    <a:lnTo>
                      <a:pt x="280" y="1263"/>
                    </a:lnTo>
                    <a:lnTo>
                      <a:pt x="250" y="1233"/>
                    </a:lnTo>
                    <a:lnTo>
                      <a:pt x="220" y="1213"/>
                    </a:lnTo>
                    <a:lnTo>
                      <a:pt x="185" y="1193"/>
                    </a:lnTo>
                    <a:lnTo>
                      <a:pt x="155" y="1178"/>
                    </a:lnTo>
                    <a:lnTo>
                      <a:pt x="90" y="1153"/>
                    </a:lnTo>
                    <a:lnTo>
                      <a:pt x="30" y="1133"/>
                    </a:lnTo>
                    <a:lnTo>
                      <a:pt x="10" y="1118"/>
                    </a:lnTo>
                    <a:lnTo>
                      <a:pt x="0" y="1103"/>
                    </a:lnTo>
                    <a:lnTo>
                      <a:pt x="0" y="1088"/>
                    </a:lnTo>
                    <a:lnTo>
                      <a:pt x="0" y="1073"/>
                    </a:lnTo>
                    <a:lnTo>
                      <a:pt x="5" y="1048"/>
                    </a:lnTo>
                    <a:lnTo>
                      <a:pt x="20" y="1028"/>
                    </a:lnTo>
                    <a:lnTo>
                      <a:pt x="35" y="1013"/>
                    </a:lnTo>
                    <a:lnTo>
                      <a:pt x="45" y="998"/>
                    </a:lnTo>
                    <a:lnTo>
                      <a:pt x="55" y="968"/>
                    </a:lnTo>
                    <a:lnTo>
                      <a:pt x="65" y="789"/>
                    </a:lnTo>
                    <a:lnTo>
                      <a:pt x="45" y="739"/>
                    </a:lnTo>
                    <a:lnTo>
                      <a:pt x="40" y="724"/>
                    </a:lnTo>
                    <a:lnTo>
                      <a:pt x="35" y="714"/>
                    </a:lnTo>
                    <a:lnTo>
                      <a:pt x="40" y="709"/>
                    </a:lnTo>
                    <a:lnTo>
                      <a:pt x="50" y="704"/>
                    </a:lnTo>
                    <a:lnTo>
                      <a:pt x="90" y="699"/>
                    </a:lnTo>
                    <a:lnTo>
                      <a:pt x="120" y="719"/>
                    </a:lnTo>
                    <a:lnTo>
                      <a:pt x="135" y="749"/>
                    </a:lnTo>
                    <a:lnTo>
                      <a:pt x="145" y="769"/>
                    </a:lnTo>
                    <a:lnTo>
                      <a:pt x="160" y="784"/>
                    </a:lnTo>
                    <a:lnTo>
                      <a:pt x="175" y="794"/>
                    </a:lnTo>
                    <a:lnTo>
                      <a:pt x="195" y="799"/>
                    </a:lnTo>
                    <a:lnTo>
                      <a:pt x="215" y="789"/>
                    </a:lnTo>
                    <a:lnTo>
                      <a:pt x="235" y="769"/>
                    </a:lnTo>
                    <a:lnTo>
                      <a:pt x="260" y="699"/>
                    </a:lnTo>
                    <a:lnTo>
                      <a:pt x="245" y="539"/>
                    </a:lnTo>
                    <a:lnTo>
                      <a:pt x="200" y="414"/>
                    </a:lnTo>
                    <a:lnTo>
                      <a:pt x="190" y="359"/>
                    </a:lnTo>
                    <a:lnTo>
                      <a:pt x="190" y="334"/>
                    </a:lnTo>
                    <a:lnTo>
                      <a:pt x="195" y="314"/>
                    </a:lnTo>
                    <a:lnTo>
                      <a:pt x="200" y="295"/>
                    </a:lnTo>
                    <a:lnTo>
                      <a:pt x="210" y="280"/>
                    </a:lnTo>
                    <a:lnTo>
                      <a:pt x="225" y="260"/>
                    </a:lnTo>
                    <a:lnTo>
                      <a:pt x="245" y="245"/>
                    </a:lnTo>
                    <a:lnTo>
                      <a:pt x="270" y="205"/>
                    </a:lnTo>
                    <a:lnTo>
                      <a:pt x="365" y="245"/>
                    </a:lnTo>
                    <a:lnTo>
                      <a:pt x="454" y="245"/>
                    </a:lnTo>
                    <a:lnTo>
                      <a:pt x="474" y="230"/>
                    </a:lnTo>
                    <a:lnTo>
                      <a:pt x="494" y="215"/>
                    </a:lnTo>
                    <a:lnTo>
                      <a:pt x="514" y="200"/>
                    </a:lnTo>
                    <a:lnTo>
                      <a:pt x="539" y="180"/>
                    </a:lnTo>
                    <a:lnTo>
                      <a:pt x="564" y="120"/>
                    </a:lnTo>
                    <a:lnTo>
                      <a:pt x="594" y="75"/>
                    </a:lnTo>
                    <a:lnTo>
                      <a:pt x="609" y="55"/>
                    </a:lnTo>
                    <a:lnTo>
                      <a:pt x="634" y="35"/>
                    </a:lnTo>
                    <a:lnTo>
                      <a:pt x="689" y="0"/>
                    </a:lnTo>
                    <a:lnTo>
                      <a:pt x="714" y="0"/>
                    </a:lnTo>
                    <a:lnTo>
                      <a:pt x="759" y="15"/>
                    </a:lnTo>
                    <a:lnTo>
                      <a:pt x="874" y="85"/>
                    </a:lnTo>
                    <a:lnTo>
                      <a:pt x="879" y="105"/>
                    </a:lnTo>
                    <a:lnTo>
                      <a:pt x="889" y="120"/>
                    </a:lnTo>
                    <a:lnTo>
                      <a:pt x="904" y="125"/>
                    </a:lnTo>
                    <a:lnTo>
                      <a:pt x="919" y="125"/>
                    </a:lnTo>
                    <a:lnTo>
                      <a:pt x="964" y="120"/>
                    </a:lnTo>
                    <a:lnTo>
                      <a:pt x="1004" y="105"/>
                    </a:lnTo>
                    <a:lnTo>
                      <a:pt x="1094" y="90"/>
                    </a:lnTo>
                    <a:lnTo>
                      <a:pt x="1134" y="50"/>
                    </a:lnTo>
                    <a:lnTo>
                      <a:pt x="1144" y="35"/>
                    </a:lnTo>
                    <a:lnTo>
                      <a:pt x="1159" y="25"/>
                    </a:lnTo>
                    <a:lnTo>
                      <a:pt x="1174" y="25"/>
                    </a:lnTo>
                    <a:lnTo>
                      <a:pt x="1189" y="25"/>
                    </a:lnTo>
                    <a:lnTo>
                      <a:pt x="1214" y="35"/>
                    </a:lnTo>
                    <a:lnTo>
                      <a:pt x="1238" y="55"/>
                    </a:lnTo>
                    <a:lnTo>
                      <a:pt x="1243" y="95"/>
                    </a:lnTo>
                    <a:lnTo>
                      <a:pt x="1243" y="110"/>
                    </a:lnTo>
                    <a:lnTo>
                      <a:pt x="1248" y="120"/>
                    </a:lnTo>
                    <a:lnTo>
                      <a:pt x="1273" y="140"/>
                    </a:lnTo>
                    <a:lnTo>
                      <a:pt x="1318" y="170"/>
                    </a:lnTo>
                    <a:lnTo>
                      <a:pt x="1408" y="205"/>
                    </a:lnTo>
                    <a:lnTo>
                      <a:pt x="1483" y="205"/>
                    </a:lnTo>
                    <a:lnTo>
                      <a:pt x="1518" y="190"/>
                    </a:lnTo>
                    <a:lnTo>
                      <a:pt x="1553" y="180"/>
                    </a:lnTo>
                    <a:lnTo>
                      <a:pt x="1593" y="170"/>
                    </a:lnTo>
                    <a:lnTo>
                      <a:pt x="1643" y="165"/>
                    </a:lnTo>
                    <a:lnTo>
                      <a:pt x="1693" y="140"/>
                    </a:lnTo>
                    <a:lnTo>
                      <a:pt x="1713" y="135"/>
                    </a:lnTo>
                    <a:lnTo>
                      <a:pt x="1733" y="135"/>
                    </a:lnTo>
                    <a:lnTo>
                      <a:pt x="1748" y="135"/>
                    </a:lnTo>
                    <a:lnTo>
                      <a:pt x="1773" y="140"/>
                    </a:lnTo>
                    <a:lnTo>
                      <a:pt x="1833" y="170"/>
                    </a:lnTo>
                    <a:lnTo>
                      <a:pt x="1938" y="170"/>
                    </a:lnTo>
                    <a:lnTo>
                      <a:pt x="1958" y="150"/>
                    </a:lnTo>
                    <a:lnTo>
                      <a:pt x="1968" y="135"/>
                    </a:lnTo>
                    <a:lnTo>
                      <a:pt x="1983" y="120"/>
                    </a:lnTo>
                    <a:lnTo>
                      <a:pt x="2008" y="110"/>
                    </a:lnTo>
                    <a:lnTo>
                      <a:pt x="2057" y="70"/>
                    </a:lnTo>
                    <a:lnTo>
                      <a:pt x="2082" y="55"/>
                    </a:lnTo>
                    <a:lnTo>
                      <a:pt x="2107" y="45"/>
                    </a:lnTo>
                    <a:lnTo>
                      <a:pt x="2132" y="45"/>
                    </a:lnTo>
                    <a:lnTo>
                      <a:pt x="2162" y="45"/>
                    </a:lnTo>
                    <a:lnTo>
                      <a:pt x="2202" y="60"/>
                    </a:lnTo>
                    <a:lnTo>
                      <a:pt x="2242" y="75"/>
                    </a:lnTo>
                    <a:lnTo>
                      <a:pt x="2312" y="75"/>
                    </a:lnTo>
                    <a:lnTo>
                      <a:pt x="2387" y="65"/>
                    </a:lnTo>
                    <a:lnTo>
                      <a:pt x="2462" y="60"/>
                    </a:lnTo>
                    <a:lnTo>
                      <a:pt x="2542" y="60"/>
                    </a:lnTo>
                    <a:lnTo>
                      <a:pt x="2612" y="95"/>
                    </a:lnTo>
                    <a:lnTo>
                      <a:pt x="2647" y="130"/>
                    </a:lnTo>
                    <a:lnTo>
                      <a:pt x="2677" y="150"/>
                    </a:lnTo>
                    <a:lnTo>
                      <a:pt x="2712" y="165"/>
                    </a:lnTo>
                    <a:lnTo>
                      <a:pt x="2717" y="225"/>
                    </a:lnTo>
                    <a:lnTo>
                      <a:pt x="2737" y="250"/>
                    </a:lnTo>
                    <a:lnTo>
                      <a:pt x="2762" y="285"/>
                    </a:lnTo>
                    <a:lnTo>
                      <a:pt x="2772" y="304"/>
                    </a:lnTo>
                    <a:lnTo>
                      <a:pt x="2777" y="324"/>
                    </a:lnTo>
                    <a:lnTo>
                      <a:pt x="2777" y="349"/>
                    </a:lnTo>
                    <a:lnTo>
                      <a:pt x="2772" y="379"/>
                    </a:lnTo>
                    <a:lnTo>
                      <a:pt x="2727" y="454"/>
                    </a:lnTo>
                    <a:lnTo>
                      <a:pt x="2727" y="549"/>
                    </a:lnTo>
                    <a:lnTo>
                      <a:pt x="2732" y="614"/>
                    </a:lnTo>
                    <a:lnTo>
                      <a:pt x="2737" y="674"/>
                    </a:lnTo>
                    <a:lnTo>
                      <a:pt x="2737" y="734"/>
                    </a:lnTo>
                    <a:lnTo>
                      <a:pt x="2747" y="799"/>
                    </a:lnTo>
                    <a:lnTo>
                      <a:pt x="2757" y="859"/>
                    </a:lnTo>
                    <a:lnTo>
                      <a:pt x="2777" y="918"/>
                    </a:lnTo>
                    <a:lnTo>
                      <a:pt x="2792" y="943"/>
                    </a:lnTo>
                    <a:lnTo>
                      <a:pt x="2812" y="973"/>
                    </a:lnTo>
                    <a:lnTo>
                      <a:pt x="2832" y="1003"/>
                    </a:lnTo>
                    <a:lnTo>
                      <a:pt x="2856" y="1028"/>
                    </a:lnTo>
                    <a:lnTo>
                      <a:pt x="2911" y="1063"/>
                    </a:lnTo>
                    <a:lnTo>
                      <a:pt x="2941" y="1078"/>
                    </a:lnTo>
                    <a:lnTo>
                      <a:pt x="2976" y="1098"/>
                    </a:lnTo>
                    <a:lnTo>
                      <a:pt x="3086" y="1113"/>
                    </a:lnTo>
                    <a:lnTo>
                      <a:pt x="3106" y="1148"/>
                    </a:lnTo>
                    <a:lnTo>
                      <a:pt x="3131" y="1178"/>
                    </a:lnTo>
                    <a:lnTo>
                      <a:pt x="3161" y="1203"/>
                    </a:lnTo>
                    <a:lnTo>
                      <a:pt x="3191" y="1223"/>
                    </a:lnTo>
                    <a:lnTo>
                      <a:pt x="3226" y="1238"/>
                    </a:lnTo>
                    <a:lnTo>
                      <a:pt x="3266" y="1253"/>
                    </a:lnTo>
                    <a:lnTo>
                      <a:pt x="3306" y="1263"/>
                    </a:lnTo>
                    <a:lnTo>
                      <a:pt x="3356" y="1273"/>
                    </a:lnTo>
                    <a:lnTo>
                      <a:pt x="3396" y="1303"/>
                    </a:lnTo>
                    <a:lnTo>
                      <a:pt x="3436" y="1333"/>
                    </a:lnTo>
                    <a:lnTo>
                      <a:pt x="3456" y="1343"/>
                    </a:lnTo>
                    <a:lnTo>
                      <a:pt x="3481" y="1353"/>
                    </a:lnTo>
                    <a:lnTo>
                      <a:pt x="3511" y="1363"/>
                    </a:lnTo>
                    <a:lnTo>
                      <a:pt x="3546" y="1368"/>
                    </a:lnTo>
                    <a:lnTo>
                      <a:pt x="3815" y="1363"/>
                    </a:lnTo>
                    <a:lnTo>
                      <a:pt x="3875" y="1383"/>
                    </a:lnTo>
                    <a:lnTo>
                      <a:pt x="3960" y="1438"/>
                    </a:lnTo>
                    <a:lnTo>
                      <a:pt x="4010" y="1552"/>
                    </a:lnTo>
                    <a:lnTo>
                      <a:pt x="4020" y="1597"/>
                    </a:lnTo>
                    <a:lnTo>
                      <a:pt x="4035" y="1627"/>
                    </a:lnTo>
                    <a:lnTo>
                      <a:pt x="4060" y="1657"/>
                    </a:lnTo>
                    <a:lnTo>
                      <a:pt x="4105" y="1702"/>
                    </a:lnTo>
                    <a:lnTo>
                      <a:pt x="4160" y="1702"/>
                    </a:lnTo>
                    <a:lnTo>
                      <a:pt x="4190" y="1657"/>
                    </a:lnTo>
                    <a:lnTo>
                      <a:pt x="4235" y="1652"/>
                    </a:lnTo>
                    <a:lnTo>
                      <a:pt x="4240" y="1662"/>
                    </a:lnTo>
                    <a:lnTo>
                      <a:pt x="4240" y="1672"/>
                    </a:lnTo>
                    <a:lnTo>
                      <a:pt x="4260" y="1687"/>
                    </a:lnTo>
                    <a:lnTo>
                      <a:pt x="4285" y="1697"/>
                    </a:lnTo>
                    <a:lnTo>
                      <a:pt x="4315" y="1702"/>
                    </a:lnTo>
                    <a:lnTo>
                      <a:pt x="4405" y="1647"/>
                    </a:lnTo>
                    <a:lnTo>
                      <a:pt x="4430" y="1612"/>
                    </a:lnTo>
                    <a:lnTo>
                      <a:pt x="4455" y="1577"/>
                    </a:lnTo>
                    <a:lnTo>
                      <a:pt x="4479" y="1537"/>
                    </a:lnTo>
                    <a:lnTo>
                      <a:pt x="4504" y="1507"/>
                    </a:lnTo>
                    <a:lnTo>
                      <a:pt x="4514" y="1502"/>
                    </a:lnTo>
                    <a:lnTo>
                      <a:pt x="4529" y="1522"/>
                    </a:lnTo>
                    <a:lnTo>
                      <a:pt x="4554" y="1537"/>
                    </a:lnTo>
                    <a:lnTo>
                      <a:pt x="4614" y="1577"/>
                    </a:lnTo>
                    <a:lnTo>
                      <a:pt x="4619" y="1602"/>
                    </a:lnTo>
                    <a:lnTo>
                      <a:pt x="4634" y="1632"/>
                    </a:lnTo>
                    <a:lnTo>
                      <a:pt x="4664" y="1687"/>
                    </a:lnTo>
                    <a:lnTo>
                      <a:pt x="4709" y="1742"/>
                    </a:lnTo>
                    <a:lnTo>
                      <a:pt x="4759" y="1802"/>
                    </a:lnTo>
                    <a:lnTo>
                      <a:pt x="4809" y="1967"/>
                    </a:lnTo>
                    <a:lnTo>
                      <a:pt x="4829" y="1997"/>
                    </a:lnTo>
                    <a:lnTo>
                      <a:pt x="4849" y="2032"/>
                    </a:lnTo>
                    <a:lnTo>
                      <a:pt x="4864" y="2072"/>
                    </a:lnTo>
                    <a:lnTo>
                      <a:pt x="4869" y="2096"/>
                    </a:lnTo>
                    <a:lnTo>
                      <a:pt x="4869" y="2121"/>
                    </a:lnTo>
                    <a:lnTo>
                      <a:pt x="4839" y="2161"/>
                    </a:lnTo>
                    <a:lnTo>
                      <a:pt x="4819" y="2191"/>
                    </a:lnTo>
                    <a:lnTo>
                      <a:pt x="4814" y="2226"/>
                    </a:lnTo>
                    <a:lnTo>
                      <a:pt x="4814" y="2291"/>
                    </a:lnTo>
                    <a:lnTo>
                      <a:pt x="4824" y="2326"/>
                    </a:lnTo>
                    <a:lnTo>
                      <a:pt x="4839" y="2366"/>
                    </a:lnTo>
                    <a:lnTo>
                      <a:pt x="4844" y="2391"/>
                    </a:lnTo>
                    <a:lnTo>
                      <a:pt x="4849" y="2411"/>
                    </a:lnTo>
                    <a:lnTo>
                      <a:pt x="4844" y="2436"/>
                    </a:lnTo>
                    <a:lnTo>
                      <a:pt x="4839" y="2461"/>
                    </a:lnTo>
                    <a:lnTo>
                      <a:pt x="4839" y="2516"/>
                    </a:lnTo>
                    <a:lnTo>
                      <a:pt x="4824" y="2516"/>
                    </a:lnTo>
                    <a:lnTo>
                      <a:pt x="4824" y="2506"/>
                    </a:lnTo>
                    <a:lnTo>
                      <a:pt x="4819" y="2501"/>
                    </a:lnTo>
                    <a:lnTo>
                      <a:pt x="4804" y="2486"/>
                    </a:lnTo>
                    <a:lnTo>
                      <a:pt x="4789" y="2476"/>
                    </a:lnTo>
                    <a:lnTo>
                      <a:pt x="4774" y="2466"/>
                    </a:lnTo>
                    <a:lnTo>
                      <a:pt x="4734" y="2471"/>
                    </a:lnTo>
                    <a:lnTo>
                      <a:pt x="4709" y="2481"/>
                    </a:lnTo>
                    <a:lnTo>
                      <a:pt x="4694" y="2491"/>
                    </a:lnTo>
                    <a:lnTo>
                      <a:pt x="4674" y="2511"/>
                    </a:lnTo>
                    <a:lnTo>
                      <a:pt x="4674" y="2541"/>
                    </a:lnTo>
                    <a:lnTo>
                      <a:pt x="4684" y="2576"/>
                    </a:lnTo>
                    <a:lnTo>
                      <a:pt x="4699" y="2661"/>
                    </a:lnTo>
                    <a:lnTo>
                      <a:pt x="4694" y="2725"/>
                    </a:lnTo>
                    <a:lnTo>
                      <a:pt x="4659" y="2735"/>
                    </a:lnTo>
                    <a:lnTo>
                      <a:pt x="4599" y="2735"/>
                    </a:lnTo>
                    <a:lnTo>
                      <a:pt x="4519" y="2631"/>
                    </a:lnTo>
                    <a:lnTo>
                      <a:pt x="4484" y="2621"/>
                    </a:lnTo>
                    <a:lnTo>
                      <a:pt x="4450" y="2616"/>
                    </a:lnTo>
                    <a:lnTo>
                      <a:pt x="4425" y="2626"/>
                    </a:lnTo>
                    <a:lnTo>
                      <a:pt x="4400" y="2641"/>
                    </a:lnTo>
                    <a:lnTo>
                      <a:pt x="4385" y="2666"/>
                    </a:lnTo>
                    <a:lnTo>
                      <a:pt x="4375" y="2690"/>
                    </a:lnTo>
                    <a:lnTo>
                      <a:pt x="4375" y="2725"/>
                    </a:lnTo>
                    <a:lnTo>
                      <a:pt x="4380" y="2765"/>
                    </a:lnTo>
                    <a:lnTo>
                      <a:pt x="4365" y="2785"/>
                    </a:lnTo>
                    <a:lnTo>
                      <a:pt x="4355" y="2805"/>
                    </a:lnTo>
                    <a:lnTo>
                      <a:pt x="4320" y="2800"/>
                    </a:lnTo>
                    <a:lnTo>
                      <a:pt x="4290" y="2790"/>
                    </a:lnTo>
                    <a:lnTo>
                      <a:pt x="4260" y="2775"/>
                    </a:lnTo>
                    <a:lnTo>
                      <a:pt x="4245" y="2765"/>
                    </a:lnTo>
                    <a:lnTo>
                      <a:pt x="4235" y="2710"/>
                    </a:lnTo>
                    <a:lnTo>
                      <a:pt x="4190" y="2685"/>
                    </a:lnTo>
                    <a:lnTo>
                      <a:pt x="4145" y="2671"/>
                    </a:lnTo>
                    <a:lnTo>
                      <a:pt x="4075" y="2646"/>
                    </a:lnTo>
                    <a:lnTo>
                      <a:pt x="4045" y="2611"/>
                    </a:lnTo>
                    <a:lnTo>
                      <a:pt x="3995" y="2611"/>
                    </a:lnTo>
                    <a:lnTo>
                      <a:pt x="3980" y="2616"/>
                    </a:lnTo>
                    <a:lnTo>
                      <a:pt x="3965" y="2621"/>
                    </a:lnTo>
                    <a:lnTo>
                      <a:pt x="3945" y="2641"/>
                    </a:lnTo>
                    <a:lnTo>
                      <a:pt x="3910" y="2671"/>
                    </a:lnTo>
                    <a:lnTo>
                      <a:pt x="3800" y="2730"/>
                    </a:lnTo>
                    <a:lnTo>
                      <a:pt x="3755" y="2745"/>
                    </a:lnTo>
                    <a:lnTo>
                      <a:pt x="3740" y="2750"/>
                    </a:lnTo>
                    <a:lnTo>
                      <a:pt x="3725" y="2760"/>
                    </a:lnTo>
                    <a:lnTo>
                      <a:pt x="3710" y="2785"/>
                    </a:lnTo>
                    <a:lnTo>
                      <a:pt x="3680" y="2825"/>
                    </a:lnTo>
                    <a:lnTo>
                      <a:pt x="3621" y="2830"/>
                    </a:lnTo>
                    <a:lnTo>
                      <a:pt x="3601" y="2840"/>
                    </a:lnTo>
                    <a:lnTo>
                      <a:pt x="3586" y="2845"/>
                    </a:lnTo>
                    <a:lnTo>
                      <a:pt x="3571" y="2855"/>
                    </a:lnTo>
                    <a:lnTo>
                      <a:pt x="3556" y="2870"/>
                    </a:lnTo>
                    <a:lnTo>
                      <a:pt x="3521" y="2920"/>
                    </a:lnTo>
                    <a:lnTo>
                      <a:pt x="3496" y="2940"/>
                    </a:lnTo>
                    <a:lnTo>
                      <a:pt x="3451" y="2950"/>
                    </a:lnTo>
                    <a:lnTo>
                      <a:pt x="3416" y="2960"/>
                    </a:lnTo>
                    <a:lnTo>
                      <a:pt x="3351" y="2980"/>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17" name="Freeform 21"/>
              <p:cNvSpPr/>
              <p:nvPr/>
            </p:nvSpPr>
            <p:spPr bwMode="auto">
              <a:xfrm>
                <a:off x="14913" y="6730"/>
                <a:ext cx="834" cy="827"/>
              </a:xfrm>
              <a:custGeom>
                <a:avLst/>
                <a:gdLst>
                  <a:gd name="T0" fmla="*/ 345 w 909"/>
                  <a:gd name="T1" fmla="*/ 889 h 899"/>
                  <a:gd name="T2" fmla="*/ 290 w 909"/>
                  <a:gd name="T3" fmla="*/ 864 h 899"/>
                  <a:gd name="T4" fmla="*/ 215 w 909"/>
                  <a:gd name="T5" fmla="*/ 684 h 899"/>
                  <a:gd name="T6" fmla="*/ 120 w 909"/>
                  <a:gd name="T7" fmla="*/ 639 h 899"/>
                  <a:gd name="T8" fmla="*/ 115 w 909"/>
                  <a:gd name="T9" fmla="*/ 564 h 899"/>
                  <a:gd name="T10" fmla="*/ 85 w 909"/>
                  <a:gd name="T11" fmla="*/ 499 h 899"/>
                  <a:gd name="T12" fmla="*/ 35 w 909"/>
                  <a:gd name="T13" fmla="*/ 445 h 899"/>
                  <a:gd name="T14" fmla="*/ 0 w 909"/>
                  <a:gd name="T15" fmla="*/ 390 h 899"/>
                  <a:gd name="T16" fmla="*/ 25 w 909"/>
                  <a:gd name="T17" fmla="*/ 350 h 899"/>
                  <a:gd name="T18" fmla="*/ 65 w 909"/>
                  <a:gd name="T19" fmla="*/ 305 h 899"/>
                  <a:gd name="T20" fmla="*/ 70 w 909"/>
                  <a:gd name="T21" fmla="*/ 275 h 899"/>
                  <a:gd name="T22" fmla="*/ 90 w 909"/>
                  <a:gd name="T23" fmla="*/ 255 h 899"/>
                  <a:gd name="T24" fmla="*/ 145 w 909"/>
                  <a:gd name="T25" fmla="*/ 220 h 899"/>
                  <a:gd name="T26" fmla="*/ 175 w 909"/>
                  <a:gd name="T27" fmla="*/ 95 h 899"/>
                  <a:gd name="T28" fmla="*/ 180 w 909"/>
                  <a:gd name="T29" fmla="*/ 40 h 899"/>
                  <a:gd name="T30" fmla="*/ 225 w 909"/>
                  <a:gd name="T31" fmla="*/ 20 h 899"/>
                  <a:gd name="T32" fmla="*/ 250 w 909"/>
                  <a:gd name="T33" fmla="*/ 15 h 899"/>
                  <a:gd name="T34" fmla="*/ 280 w 909"/>
                  <a:gd name="T35" fmla="*/ 25 h 899"/>
                  <a:gd name="T36" fmla="*/ 365 w 909"/>
                  <a:gd name="T37" fmla="*/ 15 h 899"/>
                  <a:gd name="T38" fmla="*/ 400 w 909"/>
                  <a:gd name="T39" fmla="*/ 0 h 899"/>
                  <a:gd name="T40" fmla="*/ 464 w 909"/>
                  <a:gd name="T41" fmla="*/ 10 h 899"/>
                  <a:gd name="T42" fmla="*/ 529 w 909"/>
                  <a:gd name="T43" fmla="*/ 40 h 899"/>
                  <a:gd name="T44" fmla="*/ 574 w 909"/>
                  <a:gd name="T45" fmla="*/ 60 h 899"/>
                  <a:gd name="T46" fmla="*/ 614 w 909"/>
                  <a:gd name="T47" fmla="*/ 60 h 899"/>
                  <a:gd name="T48" fmla="*/ 659 w 909"/>
                  <a:gd name="T49" fmla="*/ 35 h 899"/>
                  <a:gd name="T50" fmla="*/ 699 w 909"/>
                  <a:gd name="T51" fmla="*/ 5 h 899"/>
                  <a:gd name="T52" fmla="*/ 729 w 909"/>
                  <a:gd name="T53" fmla="*/ 5 h 899"/>
                  <a:gd name="T54" fmla="*/ 809 w 909"/>
                  <a:gd name="T55" fmla="*/ 45 h 899"/>
                  <a:gd name="T56" fmla="*/ 899 w 909"/>
                  <a:gd name="T57" fmla="*/ 70 h 899"/>
                  <a:gd name="T58" fmla="*/ 829 w 909"/>
                  <a:gd name="T59" fmla="*/ 120 h 899"/>
                  <a:gd name="T60" fmla="*/ 794 w 909"/>
                  <a:gd name="T61" fmla="*/ 165 h 899"/>
                  <a:gd name="T62" fmla="*/ 789 w 909"/>
                  <a:gd name="T63" fmla="*/ 190 h 899"/>
                  <a:gd name="T64" fmla="*/ 799 w 909"/>
                  <a:gd name="T65" fmla="*/ 210 h 899"/>
                  <a:gd name="T66" fmla="*/ 904 w 909"/>
                  <a:gd name="T67" fmla="*/ 180 h 899"/>
                  <a:gd name="T68" fmla="*/ 909 w 909"/>
                  <a:gd name="T69" fmla="*/ 225 h 899"/>
                  <a:gd name="T70" fmla="*/ 864 w 909"/>
                  <a:gd name="T71" fmla="*/ 250 h 899"/>
                  <a:gd name="T72" fmla="*/ 804 w 909"/>
                  <a:gd name="T73" fmla="*/ 280 h 899"/>
                  <a:gd name="T74" fmla="*/ 859 w 909"/>
                  <a:gd name="T75" fmla="*/ 355 h 899"/>
                  <a:gd name="T76" fmla="*/ 849 w 909"/>
                  <a:gd name="T77" fmla="*/ 489 h 899"/>
                  <a:gd name="T78" fmla="*/ 859 w 909"/>
                  <a:gd name="T79" fmla="*/ 534 h 899"/>
                  <a:gd name="T80" fmla="*/ 849 w 909"/>
                  <a:gd name="T81" fmla="*/ 579 h 899"/>
                  <a:gd name="T82" fmla="*/ 824 w 909"/>
                  <a:gd name="T83" fmla="*/ 599 h 899"/>
                  <a:gd name="T84" fmla="*/ 809 w 909"/>
                  <a:gd name="T85" fmla="*/ 559 h 899"/>
                  <a:gd name="T86" fmla="*/ 779 w 909"/>
                  <a:gd name="T87" fmla="*/ 564 h 899"/>
                  <a:gd name="T88" fmla="*/ 739 w 909"/>
                  <a:gd name="T89" fmla="*/ 599 h 899"/>
                  <a:gd name="T90" fmla="*/ 674 w 909"/>
                  <a:gd name="T91" fmla="*/ 669 h 899"/>
                  <a:gd name="T92" fmla="*/ 654 w 909"/>
                  <a:gd name="T93" fmla="*/ 714 h 899"/>
                  <a:gd name="T94" fmla="*/ 624 w 909"/>
                  <a:gd name="T95" fmla="*/ 854 h 899"/>
                  <a:gd name="T96" fmla="*/ 499 w 909"/>
                  <a:gd name="T97" fmla="*/ 864 h 899"/>
                  <a:gd name="T98" fmla="*/ 395 w 909"/>
                  <a:gd name="T99" fmla="*/ 899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09" h="899">
                    <a:moveTo>
                      <a:pt x="395" y="899"/>
                    </a:moveTo>
                    <a:lnTo>
                      <a:pt x="345" y="889"/>
                    </a:lnTo>
                    <a:lnTo>
                      <a:pt x="315" y="879"/>
                    </a:lnTo>
                    <a:lnTo>
                      <a:pt x="290" y="864"/>
                    </a:lnTo>
                    <a:lnTo>
                      <a:pt x="270" y="849"/>
                    </a:lnTo>
                    <a:lnTo>
                      <a:pt x="215" y="684"/>
                    </a:lnTo>
                    <a:lnTo>
                      <a:pt x="165" y="644"/>
                    </a:lnTo>
                    <a:lnTo>
                      <a:pt x="120" y="639"/>
                    </a:lnTo>
                    <a:lnTo>
                      <a:pt x="125" y="599"/>
                    </a:lnTo>
                    <a:lnTo>
                      <a:pt x="115" y="564"/>
                    </a:lnTo>
                    <a:lnTo>
                      <a:pt x="100" y="529"/>
                    </a:lnTo>
                    <a:lnTo>
                      <a:pt x="85" y="499"/>
                    </a:lnTo>
                    <a:lnTo>
                      <a:pt x="60" y="469"/>
                    </a:lnTo>
                    <a:lnTo>
                      <a:pt x="35" y="445"/>
                    </a:lnTo>
                    <a:lnTo>
                      <a:pt x="0" y="405"/>
                    </a:lnTo>
                    <a:lnTo>
                      <a:pt x="0" y="390"/>
                    </a:lnTo>
                    <a:lnTo>
                      <a:pt x="5" y="375"/>
                    </a:lnTo>
                    <a:lnTo>
                      <a:pt x="25" y="350"/>
                    </a:lnTo>
                    <a:lnTo>
                      <a:pt x="45" y="325"/>
                    </a:lnTo>
                    <a:lnTo>
                      <a:pt x="65" y="305"/>
                    </a:lnTo>
                    <a:lnTo>
                      <a:pt x="65" y="285"/>
                    </a:lnTo>
                    <a:lnTo>
                      <a:pt x="70" y="275"/>
                    </a:lnTo>
                    <a:lnTo>
                      <a:pt x="80" y="260"/>
                    </a:lnTo>
                    <a:lnTo>
                      <a:pt x="90" y="255"/>
                    </a:lnTo>
                    <a:lnTo>
                      <a:pt x="120" y="235"/>
                    </a:lnTo>
                    <a:lnTo>
                      <a:pt x="145" y="220"/>
                    </a:lnTo>
                    <a:lnTo>
                      <a:pt x="175" y="170"/>
                    </a:lnTo>
                    <a:lnTo>
                      <a:pt x="175" y="95"/>
                    </a:lnTo>
                    <a:lnTo>
                      <a:pt x="175" y="60"/>
                    </a:lnTo>
                    <a:lnTo>
                      <a:pt x="180" y="40"/>
                    </a:lnTo>
                    <a:lnTo>
                      <a:pt x="200" y="35"/>
                    </a:lnTo>
                    <a:lnTo>
                      <a:pt x="225" y="20"/>
                    </a:lnTo>
                    <a:lnTo>
                      <a:pt x="235" y="15"/>
                    </a:lnTo>
                    <a:lnTo>
                      <a:pt x="250" y="15"/>
                    </a:lnTo>
                    <a:lnTo>
                      <a:pt x="265" y="15"/>
                    </a:lnTo>
                    <a:lnTo>
                      <a:pt x="280" y="25"/>
                    </a:lnTo>
                    <a:lnTo>
                      <a:pt x="350" y="25"/>
                    </a:lnTo>
                    <a:lnTo>
                      <a:pt x="365" y="15"/>
                    </a:lnTo>
                    <a:lnTo>
                      <a:pt x="380" y="5"/>
                    </a:lnTo>
                    <a:lnTo>
                      <a:pt x="400" y="0"/>
                    </a:lnTo>
                    <a:lnTo>
                      <a:pt x="420" y="0"/>
                    </a:lnTo>
                    <a:lnTo>
                      <a:pt x="464" y="10"/>
                    </a:lnTo>
                    <a:lnTo>
                      <a:pt x="504" y="20"/>
                    </a:lnTo>
                    <a:lnTo>
                      <a:pt x="529" y="40"/>
                    </a:lnTo>
                    <a:lnTo>
                      <a:pt x="559" y="55"/>
                    </a:lnTo>
                    <a:lnTo>
                      <a:pt x="574" y="60"/>
                    </a:lnTo>
                    <a:lnTo>
                      <a:pt x="594" y="65"/>
                    </a:lnTo>
                    <a:lnTo>
                      <a:pt x="614" y="60"/>
                    </a:lnTo>
                    <a:lnTo>
                      <a:pt x="634" y="55"/>
                    </a:lnTo>
                    <a:lnTo>
                      <a:pt x="659" y="35"/>
                    </a:lnTo>
                    <a:lnTo>
                      <a:pt x="684" y="10"/>
                    </a:lnTo>
                    <a:lnTo>
                      <a:pt x="699" y="5"/>
                    </a:lnTo>
                    <a:lnTo>
                      <a:pt x="714" y="0"/>
                    </a:lnTo>
                    <a:lnTo>
                      <a:pt x="729" y="5"/>
                    </a:lnTo>
                    <a:lnTo>
                      <a:pt x="749" y="20"/>
                    </a:lnTo>
                    <a:lnTo>
                      <a:pt x="809" y="45"/>
                    </a:lnTo>
                    <a:lnTo>
                      <a:pt x="909" y="55"/>
                    </a:lnTo>
                    <a:lnTo>
                      <a:pt x="899" y="70"/>
                    </a:lnTo>
                    <a:lnTo>
                      <a:pt x="879" y="85"/>
                    </a:lnTo>
                    <a:lnTo>
                      <a:pt x="829" y="120"/>
                    </a:lnTo>
                    <a:lnTo>
                      <a:pt x="809" y="145"/>
                    </a:lnTo>
                    <a:lnTo>
                      <a:pt x="794" y="165"/>
                    </a:lnTo>
                    <a:lnTo>
                      <a:pt x="789" y="180"/>
                    </a:lnTo>
                    <a:lnTo>
                      <a:pt x="789" y="190"/>
                    </a:lnTo>
                    <a:lnTo>
                      <a:pt x="789" y="200"/>
                    </a:lnTo>
                    <a:lnTo>
                      <a:pt x="799" y="210"/>
                    </a:lnTo>
                    <a:lnTo>
                      <a:pt x="874" y="210"/>
                    </a:lnTo>
                    <a:lnTo>
                      <a:pt x="904" y="180"/>
                    </a:lnTo>
                    <a:lnTo>
                      <a:pt x="909" y="205"/>
                    </a:lnTo>
                    <a:lnTo>
                      <a:pt x="909" y="225"/>
                    </a:lnTo>
                    <a:lnTo>
                      <a:pt x="899" y="240"/>
                    </a:lnTo>
                    <a:lnTo>
                      <a:pt x="864" y="250"/>
                    </a:lnTo>
                    <a:lnTo>
                      <a:pt x="844" y="260"/>
                    </a:lnTo>
                    <a:lnTo>
                      <a:pt x="804" y="280"/>
                    </a:lnTo>
                    <a:lnTo>
                      <a:pt x="809" y="330"/>
                    </a:lnTo>
                    <a:lnTo>
                      <a:pt x="859" y="355"/>
                    </a:lnTo>
                    <a:lnTo>
                      <a:pt x="849" y="415"/>
                    </a:lnTo>
                    <a:lnTo>
                      <a:pt x="849" y="489"/>
                    </a:lnTo>
                    <a:lnTo>
                      <a:pt x="854" y="509"/>
                    </a:lnTo>
                    <a:lnTo>
                      <a:pt x="859" y="534"/>
                    </a:lnTo>
                    <a:lnTo>
                      <a:pt x="854" y="569"/>
                    </a:lnTo>
                    <a:lnTo>
                      <a:pt x="849" y="579"/>
                    </a:lnTo>
                    <a:lnTo>
                      <a:pt x="844" y="594"/>
                    </a:lnTo>
                    <a:lnTo>
                      <a:pt x="824" y="599"/>
                    </a:lnTo>
                    <a:lnTo>
                      <a:pt x="819" y="564"/>
                    </a:lnTo>
                    <a:lnTo>
                      <a:pt x="809" y="559"/>
                    </a:lnTo>
                    <a:lnTo>
                      <a:pt x="799" y="559"/>
                    </a:lnTo>
                    <a:lnTo>
                      <a:pt x="779" y="564"/>
                    </a:lnTo>
                    <a:lnTo>
                      <a:pt x="759" y="579"/>
                    </a:lnTo>
                    <a:lnTo>
                      <a:pt x="739" y="599"/>
                    </a:lnTo>
                    <a:lnTo>
                      <a:pt x="699" y="639"/>
                    </a:lnTo>
                    <a:lnTo>
                      <a:pt x="674" y="669"/>
                    </a:lnTo>
                    <a:lnTo>
                      <a:pt x="664" y="694"/>
                    </a:lnTo>
                    <a:lnTo>
                      <a:pt x="654" y="714"/>
                    </a:lnTo>
                    <a:lnTo>
                      <a:pt x="649" y="859"/>
                    </a:lnTo>
                    <a:lnTo>
                      <a:pt x="624" y="854"/>
                    </a:lnTo>
                    <a:lnTo>
                      <a:pt x="554" y="859"/>
                    </a:lnTo>
                    <a:lnTo>
                      <a:pt x="499" y="864"/>
                    </a:lnTo>
                    <a:lnTo>
                      <a:pt x="450" y="879"/>
                    </a:lnTo>
                    <a:lnTo>
                      <a:pt x="395" y="899"/>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18" name="Freeform 22"/>
              <p:cNvSpPr/>
              <p:nvPr/>
            </p:nvSpPr>
            <p:spPr bwMode="auto">
              <a:xfrm>
                <a:off x="12043" y="6422"/>
                <a:ext cx="1059" cy="1103"/>
              </a:xfrm>
              <a:custGeom>
                <a:avLst/>
                <a:gdLst>
                  <a:gd name="T0" fmla="*/ 899 w 1154"/>
                  <a:gd name="T1" fmla="*/ 1184 h 1199"/>
                  <a:gd name="T2" fmla="*/ 844 w 1154"/>
                  <a:gd name="T3" fmla="*/ 1144 h 1199"/>
                  <a:gd name="T4" fmla="*/ 779 w 1154"/>
                  <a:gd name="T5" fmla="*/ 1074 h 1199"/>
                  <a:gd name="T6" fmla="*/ 739 w 1154"/>
                  <a:gd name="T7" fmla="*/ 984 h 1199"/>
                  <a:gd name="T8" fmla="*/ 704 w 1154"/>
                  <a:gd name="T9" fmla="*/ 904 h 1199"/>
                  <a:gd name="T10" fmla="*/ 644 w 1154"/>
                  <a:gd name="T11" fmla="*/ 854 h 1199"/>
                  <a:gd name="T12" fmla="*/ 614 w 1154"/>
                  <a:gd name="T13" fmla="*/ 844 h 1199"/>
                  <a:gd name="T14" fmla="*/ 575 w 1154"/>
                  <a:gd name="T15" fmla="*/ 849 h 1199"/>
                  <a:gd name="T16" fmla="*/ 535 w 1154"/>
                  <a:gd name="T17" fmla="*/ 864 h 1199"/>
                  <a:gd name="T18" fmla="*/ 495 w 1154"/>
                  <a:gd name="T19" fmla="*/ 909 h 1199"/>
                  <a:gd name="T20" fmla="*/ 470 w 1154"/>
                  <a:gd name="T21" fmla="*/ 974 h 1199"/>
                  <a:gd name="T22" fmla="*/ 380 w 1154"/>
                  <a:gd name="T23" fmla="*/ 1059 h 1199"/>
                  <a:gd name="T24" fmla="*/ 365 w 1154"/>
                  <a:gd name="T25" fmla="*/ 1069 h 1199"/>
                  <a:gd name="T26" fmla="*/ 350 w 1154"/>
                  <a:gd name="T27" fmla="*/ 1084 h 1199"/>
                  <a:gd name="T28" fmla="*/ 235 w 1154"/>
                  <a:gd name="T29" fmla="*/ 1099 h 1199"/>
                  <a:gd name="T30" fmla="*/ 135 w 1154"/>
                  <a:gd name="T31" fmla="*/ 1064 h 1199"/>
                  <a:gd name="T32" fmla="*/ 95 w 1154"/>
                  <a:gd name="T33" fmla="*/ 1039 h 1199"/>
                  <a:gd name="T34" fmla="*/ 115 w 1154"/>
                  <a:gd name="T35" fmla="*/ 964 h 1199"/>
                  <a:gd name="T36" fmla="*/ 105 w 1154"/>
                  <a:gd name="T37" fmla="*/ 899 h 1199"/>
                  <a:gd name="T38" fmla="*/ 20 w 1154"/>
                  <a:gd name="T39" fmla="*/ 809 h 1199"/>
                  <a:gd name="T40" fmla="*/ 25 w 1154"/>
                  <a:gd name="T41" fmla="*/ 570 h 1199"/>
                  <a:gd name="T42" fmla="*/ 0 w 1154"/>
                  <a:gd name="T43" fmla="*/ 455 h 1199"/>
                  <a:gd name="T44" fmla="*/ 10 w 1154"/>
                  <a:gd name="T45" fmla="*/ 415 h 1199"/>
                  <a:gd name="T46" fmla="*/ 160 w 1154"/>
                  <a:gd name="T47" fmla="*/ 530 h 1199"/>
                  <a:gd name="T48" fmla="*/ 205 w 1154"/>
                  <a:gd name="T49" fmla="*/ 540 h 1199"/>
                  <a:gd name="T50" fmla="*/ 255 w 1154"/>
                  <a:gd name="T51" fmla="*/ 530 h 1199"/>
                  <a:gd name="T52" fmla="*/ 295 w 1154"/>
                  <a:gd name="T53" fmla="*/ 510 h 1199"/>
                  <a:gd name="T54" fmla="*/ 370 w 1154"/>
                  <a:gd name="T55" fmla="*/ 430 h 1199"/>
                  <a:gd name="T56" fmla="*/ 420 w 1154"/>
                  <a:gd name="T57" fmla="*/ 335 h 1199"/>
                  <a:gd name="T58" fmla="*/ 525 w 1154"/>
                  <a:gd name="T59" fmla="*/ 155 h 1199"/>
                  <a:gd name="T60" fmla="*/ 579 w 1154"/>
                  <a:gd name="T61" fmla="*/ 10 h 1199"/>
                  <a:gd name="T62" fmla="*/ 679 w 1154"/>
                  <a:gd name="T63" fmla="*/ 0 h 1199"/>
                  <a:gd name="T64" fmla="*/ 734 w 1154"/>
                  <a:gd name="T65" fmla="*/ 10 h 1199"/>
                  <a:gd name="T66" fmla="*/ 794 w 1154"/>
                  <a:gd name="T67" fmla="*/ 45 h 1199"/>
                  <a:gd name="T68" fmla="*/ 984 w 1154"/>
                  <a:gd name="T69" fmla="*/ 150 h 1199"/>
                  <a:gd name="T70" fmla="*/ 1084 w 1154"/>
                  <a:gd name="T71" fmla="*/ 220 h 1199"/>
                  <a:gd name="T72" fmla="*/ 1134 w 1154"/>
                  <a:gd name="T73" fmla="*/ 275 h 1199"/>
                  <a:gd name="T74" fmla="*/ 1154 w 1154"/>
                  <a:gd name="T75" fmla="*/ 335 h 1199"/>
                  <a:gd name="T76" fmla="*/ 1074 w 1154"/>
                  <a:gd name="T77" fmla="*/ 395 h 1199"/>
                  <a:gd name="T78" fmla="*/ 1004 w 1154"/>
                  <a:gd name="T79" fmla="*/ 455 h 1199"/>
                  <a:gd name="T80" fmla="*/ 919 w 1154"/>
                  <a:gd name="T81" fmla="*/ 470 h 1199"/>
                  <a:gd name="T82" fmla="*/ 804 w 1154"/>
                  <a:gd name="T83" fmla="*/ 465 h 1199"/>
                  <a:gd name="T84" fmla="*/ 729 w 1154"/>
                  <a:gd name="T85" fmla="*/ 480 h 1199"/>
                  <a:gd name="T86" fmla="*/ 709 w 1154"/>
                  <a:gd name="T87" fmla="*/ 545 h 1199"/>
                  <a:gd name="T88" fmla="*/ 719 w 1154"/>
                  <a:gd name="T89" fmla="*/ 590 h 1199"/>
                  <a:gd name="T90" fmla="*/ 704 w 1154"/>
                  <a:gd name="T91" fmla="*/ 664 h 1199"/>
                  <a:gd name="T92" fmla="*/ 724 w 1154"/>
                  <a:gd name="T93" fmla="*/ 714 h 1199"/>
                  <a:gd name="T94" fmla="*/ 834 w 1154"/>
                  <a:gd name="T95" fmla="*/ 809 h 1199"/>
                  <a:gd name="T96" fmla="*/ 929 w 1154"/>
                  <a:gd name="T97" fmla="*/ 999 h 1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4" h="1199">
                    <a:moveTo>
                      <a:pt x="929" y="1199"/>
                    </a:moveTo>
                    <a:lnTo>
                      <a:pt x="899" y="1184"/>
                    </a:lnTo>
                    <a:lnTo>
                      <a:pt x="869" y="1164"/>
                    </a:lnTo>
                    <a:lnTo>
                      <a:pt x="844" y="1144"/>
                    </a:lnTo>
                    <a:lnTo>
                      <a:pt x="819" y="1119"/>
                    </a:lnTo>
                    <a:lnTo>
                      <a:pt x="779" y="1074"/>
                    </a:lnTo>
                    <a:lnTo>
                      <a:pt x="749" y="1029"/>
                    </a:lnTo>
                    <a:lnTo>
                      <a:pt x="739" y="984"/>
                    </a:lnTo>
                    <a:lnTo>
                      <a:pt x="724" y="939"/>
                    </a:lnTo>
                    <a:lnTo>
                      <a:pt x="704" y="904"/>
                    </a:lnTo>
                    <a:lnTo>
                      <a:pt x="679" y="874"/>
                    </a:lnTo>
                    <a:lnTo>
                      <a:pt x="644" y="854"/>
                    </a:lnTo>
                    <a:lnTo>
                      <a:pt x="629" y="849"/>
                    </a:lnTo>
                    <a:lnTo>
                      <a:pt x="614" y="844"/>
                    </a:lnTo>
                    <a:lnTo>
                      <a:pt x="594" y="844"/>
                    </a:lnTo>
                    <a:lnTo>
                      <a:pt x="575" y="849"/>
                    </a:lnTo>
                    <a:lnTo>
                      <a:pt x="555" y="854"/>
                    </a:lnTo>
                    <a:lnTo>
                      <a:pt x="535" y="864"/>
                    </a:lnTo>
                    <a:lnTo>
                      <a:pt x="505" y="894"/>
                    </a:lnTo>
                    <a:lnTo>
                      <a:pt x="495" y="909"/>
                    </a:lnTo>
                    <a:lnTo>
                      <a:pt x="490" y="939"/>
                    </a:lnTo>
                    <a:lnTo>
                      <a:pt x="470" y="974"/>
                    </a:lnTo>
                    <a:lnTo>
                      <a:pt x="440" y="1004"/>
                    </a:lnTo>
                    <a:lnTo>
                      <a:pt x="380" y="1059"/>
                    </a:lnTo>
                    <a:lnTo>
                      <a:pt x="380" y="1069"/>
                    </a:lnTo>
                    <a:lnTo>
                      <a:pt x="365" y="1069"/>
                    </a:lnTo>
                    <a:lnTo>
                      <a:pt x="360" y="1074"/>
                    </a:lnTo>
                    <a:lnTo>
                      <a:pt x="350" y="1084"/>
                    </a:lnTo>
                    <a:lnTo>
                      <a:pt x="295" y="1104"/>
                    </a:lnTo>
                    <a:lnTo>
                      <a:pt x="235" y="1099"/>
                    </a:lnTo>
                    <a:lnTo>
                      <a:pt x="180" y="1084"/>
                    </a:lnTo>
                    <a:lnTo>
                      <a:pt x="135" y="1064"/>
                    </a:lnTo>
                    <a:lnTo>
                      <a:pt x="115" y="1054"/>
                    </a:lnTo>
                    <a:lnTo>
                      <a:pt x="95" y="1039"/>
                    </a:lnTo>
                    <a:lnTo>
                      <a:pt x="115" y="999"/>
                    </a:lnTo>
                    <a:lnTo>
                      <a:pt x="115" y="964"/>
                    </a:lnTo>
                    <a:lnTo>
                      <a:pt x="110" y="934"/>
                    </a:lnTo>
                    <a:lnTo>
                      <a:pt x="105" y="899"/>
                    </a:lnTo>
                    <a:lnTo>
                      <a:pt x="40" y="839"/>
                    </a:lnTo>
                    <a:lnTo>
                      <a:pt x="20" y="809"/>
                    </a:lnTo>
                    <a:lnTo>
                      <a:pt x="5" y="779"/>
                    </a:lnTo>
                    <a:lnTo>
                      <a:pt x="25" y="570"/>
                    </a:lnTo>
                    <a:lnTo>
                      <a:pt x="5" y="485"/>
                    </a:lnTo>
                    <a:lnTo>
                      <a:pt x="0" y="455"/>
                    </a:lnTo>
                    <a:lnTo>
                      <a:pt x="0" y="420"/>
                    </a:lnTo>
                    <a:lnTo>
                      <a:pt x="10" y="415"/>
                    </a:lnTo>
                    <a:lnTo>
                      <a:pt x="95" y="470"/>
                    </a:lnTo>
                    <a:lnTo>
                      <a:pt x="160" y="530"/>
                    </a:lnTo>
                    <a:lnTo>
                      <a:pt x="185" y="540"/>
                    </a:lnTo>
                    <a:lnTo>
                      <a:pt x="205" y="540"/>
                    </a:lnTo>
                    <a:lnTo>
                      <a:pt x="230" y="540"/>
                    </a:lnTo>
                    <a:lnTo>
                      <a:pt x="255" y="530"/>
                    </a:lnTo>
                    <a:lnTo>
                      <a:pt x="275" y="520"/>
                    </a:lnTo>
                    <a:lnTo>
                      <a:pt x="295" y="510"/>
                    </a:lnTo>
                    <a:lnTo>
                      <a:pt x="335" y="475"/>
                    </a:lnTo>
                    <a:lnTo>
                      <a:pt x="370" y="430"/>
                    </a:lnTo>
                    <a:lnTo>
                      <a:pt x="395" y="385"/>
                    </a:lnTo>
                    <a:lnTo>
                      <a:pt x="420" y="335"/>
                    </a:lnTo>
                    <a:lnTo>
                      <a:pt x="440" y="290"/>
                    </a:lnTo>
                    <a:lnTo>
                      <a:pt x="525" y="155"/>
                    </a:lnTo>
                    <a:lnTo>
                      <a:pt x="525" y="40"/>
                    </a:lnTo>
                    <a:lnTo>
                      <a:pt x="579" y="10"/>
                    </a:lnTo>
                    <a:lnTo>
                      <a:pt x="629" y="5"/>
                    </a:lnTo>
                    <a:lnTo>
                      <a:pt x="679" y="0"/>
                    </a:lnTo>
                    <a:lnTo>
                      <a:pt x="709" y="5"/>
                    </a:lnTo>
                    <a:lnTo>
                      <a:pt x="734" y="10"/>
                    </a:lnTo>
                    <a:lnTo>
                      <a:pt x="764" y="25"/>
                    </a:lnTo>
                    <a:lnTo>
                      <a:pt x="794" y="45"/>
                    </a:lnTo>
                    <a:lnTo>
                      <a:pt x="879" y="125"/>
                    </a:lnTo>
                    <a:lnTo>
                      <a:pt x="984" y="150"/>
                    </a:lnTo>
                    <a:lnTo>
                      <a:pt x="1029" y="175"/>
                    </a:lnTo>
                    <a:lnTo>
                      <a:pt x="1084" y="220"/>
                    </a:lnTo>
                    <a:lnTo>
                      <a:pt x="1109" y="245"/>
                    </a:lnTo>
                    <a:lnTo>
                      <a:pt x="1134" y="275"/>
                    </a:lnTo>
                    <a:lnTo>
                      <a:pt x="1149" y="305"/>
                    </a:lnTo>
                    <a:lnTo>
                      <a:pt x="1154" y="335"/>
                    </a:lnTo>
                    <a:lnTo>
                      <a:pt x="1109" y="365"/>
                    </a:lnTo>
                    <a:lnTo>
                      <a:pt x="1074" y="395"/>
                    </a:lnTo>
                    <a:lnTo>
                      <a:pt x="1039" y="425"/>
                    </a:lnTo>
                    <a:lnTo>
                      <a:pt x="1004" y="455"/>
                    </a:lnTo>
                    <a:lnTo>
                      <a:pt x="964" y="465"/>
                    </a:lnTo>
                    <a:lnTo>
                      <a:pt x="919" y="470"/>
                    </a:lnTo>
                    <a:lnTo>
                      <a:pt x="839" y="470"/>
                    </a:lnTo>
                    <a:lnTo>
                      <a:pt x="804" y="465"/>
                    </a:lnTo>
                    <a:lnTo>
                      <a:pt x="764" y="470"/>
                    </a:lnTo>
                    <a:lnTo>
                      <a:pt x="729" y="480"/>
                    </a:lnTo>
                    <a:lnTo>
                      <a:pt x="699" y="495"/>
                    </a:lnTo>
                    <a:lnTo>
                      <a:pt x="709" y="545"/>
                    </a:lnTo>
                    <a:lnTo>
                      <a:pt x="719" y="570"/>
                    </a:lnTo>
                    <a:lnTo>
                      <a:pt x="719" y="590"/>
                    </a:lnTo>
                    <a:lnTo>
                      <a:pt x="709" y="639"/>
                    </a:lnTo>
                    <a:lnTo>
                      <a:pt x="704" y="664"/>
                    </a:lnTo>
                    <a:lnTo>
                      <a:pt x="709" y="689"/>
                    </a:lnTo>
                    <a:lnTo>
                      <a:pt x="724" y="714"/>
                    </a:lnTo>
                    <a:lnTo>
                      <a:pt x="759" y="739"/>
                    </a:lnTo>
                    <a:lnTo>
                      <a:pt x="834" y="809"/>
                    </a:lnTo>
                    <a:lnTo>
                      <a:pt x="904" y="909"/>
                    </a:lnTo>
                    <a:lnTo>
                      <a:pt x="929" y="999"/>
                    </a:lnTo>
                    <a:lnTo>
                      <a:pt x="929" y="1199"/>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19" name="Freeform 23"/>
              <p:cNvSpPr/>
              <p:nvPr/>
            </p:nvSpPr>
            <p:spPr bwMode="auto">
              <a:xfrm>
                <a:off x="12712" y="6181"/>
                <a:ext cx="1730" cy="1068"/>
              </a:xfrm>
              <a:custGeom>
                <a:avLst/>
                <a:gdLst>
                  <a:gd name="T0" fmla="*/ 160 w 1883"/>
                  <a:gd name="T1" fmla="*/ 1098 h 1163"/>
                  <a:gd name="T2" fmla="*/ 5 w 1883"/>
                  <a:gd name="T3" fmla="*/ 918 h 1163"/>
                  <a:gd name="T4" fmla="*/ 15 w 1883"/>
                  <a:gd name="T5" fmla="*/ 869 h 1163"/>
                  <a:gd name="T6" fmla="*/ 15 w 1883"/>
                  <a:gd name="T7" fmla="*/ 764 h 1163"/>
                  <a:gd name="T8" fmla="*/ 240 w 1883"/>
                  <a:gd name="T9" fmla="*/ 759 h 1163"/>
                  <a:gd name="T10" fmla="*/ 345 w 1883"/>
                  <a:gd name="T11" fmla="*/ 689 h 1163"/>
                  <a:gd name="T12" fmla="*/ 450 w 1883"/>
                  <a:gd name="T13" fmla="*/ 564 h 1163"/>
                  <a:gd name="T14" fmla="*/ 315 w 1883"/>
                  <a:gd name="T15" fmla="*/ 414 h 1163"/>
                  <a:gd name="T16" fmla="*/ 245 w 1883"/>
                  <a:gd name="T17" fmla="*/ 240 h 1163"/>
                  <a:gd name="T18" fmla="*/ 340 w 1883"/>
                  <a:gd name="T19" fmla="*/ 165 h 1163"/>
                  <a:gd name="T20" fmla="*/ 365 w 1883"/>
                  <a:gd name="T21" fmla="*/ 120 h 1163"/>
                  <a:gd name="T22" fmla="*/ 335 w 1883"/>
                  <a:gd name="T23" fmla="*/ 55 h 1163"/>
                  <a:gd name="T24" fmla="*/ 270 w 1883"/>
                  <a:gd name="T25" fmla="*/ 0 h 1163"/>
                  <a:gd name="T26" fmla="*/ 594 w 1883"/>
                  <a:gd name="T27" fmla="*/ 35 h 1163"/>
                  <a:gd name="T28" fmla="*/ 659 w 1883"/>
                  <a:gd name="T29" fmla="*/ 95 h 1163"/>
                  <a:gd name="T30" fmla="*/ 749 w 1883"/>
                  <a:gd name="T31" fmla="*/ 145 h 1163"/>
                  <a:gd name="T32" fmla="*/ 1139 w 1883"/>
                  <a:gd name="T33" fmla="*/ 185 h 1163"/>
                  <a:gd name="T34" fmla="*/ 1259 w 1883"/>
                  <a:gd name="T35" fmla="*/ 290 h 1163"/>
                  <a:gd name="T36" fmla="*/ 1443 w 1883"/>
                  <a:gd name="T37" fmla="*/ 349 h 1163"/>
                  <a:gd name="T38" fmla="*/ 1563 w 1883"/>
                  <a:gd name="T39" fmla="*/ 399 h 1163"/>
                  <a:gd name="T40" fmla="*/ 1648 w 1883"/>
                  <a:gd name="T41" fmla="*/ 409 h 1163"/>
                  <a:gd name="T42" fmla="*/ 1678 w 1883"/>
                  <a:gd name="T43" fmla="*/ 449 h 1163"/>
                  <a:gd name="T44" fmla="*/ 1723 w 1883"/>
                  <a:gd name="T45" fmla="*/ 484 h 1163"/>
                  <a:gd name="T46" fmla="*/ 1783 w 1883"/>
                  <a:gd name="T47" fmla="*/ 504 h 1163"/>
                  <a:gd name="T48" fmla="*/ 1768 w 1883"/>
                  <a:gd name="T49" fmla="*/ 569 h 1163"/>
                  <a:gd name="T50" fmla="*/ 1768 w 1883"/>
                  <a:gd name="T51" fmla="*/ 639 h 1163"/>
                  <a:gd name="T52" fmla="*/ 1828 w 1883"/>
                  <a:gd name="T53" fmla="*/ 724 h 1163"/>
                  <a:gd name="T54" fmla="*/ 1838 w 1883"/>
                  <a:gd name="T55" fmla="*/ 789 h 1163"/>
                  <a:gd name="T56" fmla="*/ 1883 w 1883"/>
                  <a:gd name="T57" fmla="*/ 824 h 1163"/>
                  <a:gd name="T58" fmla="*/ 1793 w 1883"/>
                  <a:gd name="T59" fmla="*/ 854 h 1163"/>
                  <a:gd name="T60" fmla="*/ 1673 w 1883"/>
                  <a:gd name="T61" fmla="*/ 928 h 1163"/>
                  <a:gd name="T62" fmla="*/ 1563 w 1883"/>
                  <a:gd name="T63" fmla="*/ 998 h 1163"/>
                  <a:gd name="T64" fmla="*/ 1453 w 1883"/>
                  <a:gd name="T65" fmla="*/ 1058 h 1163"/>
                  <a:gd name="T66" fmla="*/ 1404 w 1883"/>
                  <a:gd name="T67" fmla="*/ 1083 h 1163"/>
                  <a:gd name="T68" fmla="*/ 1279 w 1883"/>
                  <a:gd name="T69" fmla="*/ 1053 h 1163"/>
                  <a:gd name="T70" fmla="*/ 1204 w 1883"/>
                  <a:gd name="T71" fmla="*/ 1018 h 1163"/>
                  <a:gd name="T72" fmla="*/ 1124 w 1883"/>
                  <a:gd name="T73" fmla="*/ 948 h 1163"/>
                  <a:gd name="T74" fmla="*/ 1049 w 1883"/>
                  <a:gd name="T75" fmla="*/ 978 h 1163"/>
                  <a:gd name="T76" fmla="*/ 934 w 1883"/>
                  <a:gd name="T77" fmla="*/ 993 h 1163"/>
                  <a:gd name="T78" fmla="*/ 779 w 1883"/>
                  <a:gd name="T79" fmla="*/ 913 h 1163"/>
                  <a:gd name="T80" fmla="*/ 629 w 1883"/>
                  <a:gd name="T81" fmla="*/ 864 h 1163"/>
                  <a:gd name="T82" fmla="*/ 479 w 1883"/>
                  <a:gd name="T83" fmla="*/ 854 h 1163"/>
                  <a:gd name="T84" fmla="*/ 465 w 1883"/>
                  <a:gd name="T85" fmla="*/ 893 h 1163"/>
                  <a:gd name="T86" fmla="*/ 489 w 1883"/>
                  <a:gd name="T87" fmla="*/ 978 h 1163"/>
                  <a:gd name="T88" fmla="*/ 375 w 1883"/>
                  <a:gd name="T89" fmla="*/ 983 h 1163"/>
                  <a:gd name="T90" fmla="*/ 295 w 1883"/>
                  <a:gd name="T91" fmla="*/ 1033 h 1163"/>
                  <a:gd name="T92" fmla="*/ 220 w 1883"/>
                  <a:gd name="T93" fmla="*/ 1148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3" h="1163">
                    <a:moveTo>
                      <a:pt x="200" y="1163"/>
                    </a:moveTo>
                    <a:lnTo>
                      <a:pt x="180" y="1128"/>
                    </a:lnTo>
                    <a:lnTo>
                      <a:pt x="160" y="1098"/>
                    </a:lnTo>
                    <a:lnTo>
                      <a:pt x="110" y="1043"/>
                    </a:lnTo>
                    <a:lnTo>
                      <a:pt x="10" y="948"/>
                    </a:lnTo>
                    <a:lnTo>
                      <a:pt x="5" y="918"/>
                    </a:lnTo>
                    <a:lnTo>
                      <a:pt x="5" y="903"/>
                    </a:lnTo>
                    <a:lnTo>
                      <a:pt x="10" y="888"/>
                    </a:lnTo>
                    <a:lnTo>
                      <a:pt x="15" y="869"/>
                    </a:lnTo>
                    <a:lnTo>
                      <a:pt x="20" y="819"/>
                    </a:lnTo>
                    <a:lnTo>
                      <a:pt x="0" y="774"/>
                    </a:lnTo>
                    <a:lnTo>
                      <a:pt x="15" y="764"/>
                    </a:lnTo>
                    <a:lnTo>
                      <a:pt x="45" y="759"/>
                    </a:lnTo>
                    <a:lnTo>
                      <a:pt x="110" y="754"/>
                    </a:lnTo>
                    <a:lnTo>
                      <a:pt x="240" y="759"/>
                    </a:lnTo>
                    <a:lnTo>
                      <a:pt x="280" y="744"/>
                    </a:lnTo>
                    <a:lnTo>
                      <a:pt x="315" y="719"/>
                    </a:lnTo>
                    <a:lnTo>
                      <a:pt x="345" y="689"/>
                    </a:lnTo>
                    <a:lnTo>
                      <a:pt x="380" y="659"/>
                    </a:lnTo>
                    <a:lnTo>
                      <a:pt x="445" y="609"/>
                    </a:lnTo>
                    <a:lnTo>
                      <a:pt x="450" y="564"/>
                    </a:lnTo>
                    <a:lnTo>
                      <a:pt x="405" y="499"/>
                    </a:lnTo>
                    <a:lnTo>
                      <a:pt x="360" y="454"/>
                    </a:lnTo>
                    <a:lnTo>
                      <a:pt x="315" y="414"/>
                    </a:lnTo>
                    <a:lnTo>
                      <a:pt x="265" y="389"/>
                    </a:lnTo>
                    <a:lnTo>
                      <a:pt x="250" y="359"/>
                    </a:lnTo>
                    <a:lnTo>
                      <a:pt x="245" y="240"/>
                    </a:lnTo>
                    <a:lnTo>
                      <a:pt x="285" y="200"/>
                    </a:lnTo>
                    <a:lnTo>
                      <a:pt x="310" y="180"/>
                    </a:lnTo>
                    <a:lnTo>
                      <a:pt x="340" y="165"/>
                    </a:lnTo>
                    <a:lnTo>
                      <a:pt x="355" y="150"/>
                    </a:lnTo>
                    <a:lnTo>
                      <a:pt x="365" y="135"/>
                    </a:lnTo>
                    <a:lnTo>
                      <a:pt x="365" y="120"/>
                    </a:lnTo>
                    <a:lnTo>
                      <a:pt x="365" y="105"/>
                    </a:lnTo>
                    <a:lnTo>
                      <a:pt x="350" y="75"/>
                    </a:lnTo>
                    <a:lnTo>
                      <a:pt x="335" y="55"/>
                    </a:lnTo>
                    <a:lnTo>
                      <a:pt x="295" y="25"/>
                    </a:lnTo>
                    <a:lnTo>
                      <a:pt x="280" y="15"/>
                    </a:lnTo>
                    <a:lnTo>
                      <a:pt x="270" y="0"/>
                    </a:lnTo>
                    <a:lnTo>
                      <a:pt x="489" y="0"/>
                    </a:lnTo>
                    <a:lnTo>
                      <a:pt x="584" y="15"/>
                    </a:lnTo>
                    <a:lnTo>
                      <a:pt x="594" y="35"/>
                    </a:lnTo>
                    <a:lnTo>
                      <a:pt x="614" y="55"/>
                    </a:lnTo>
                    <a:lnTo>
                      <a:pt x="634" y="75"/>
                    </a:lnTo>
                    <a:lnTo>
                      <a:pt x="659" y="95"/>
                    </a:lnTo>
                    <a:lnTo>
                      <a:pt x="689" y="115"/>
                    </a:lnTo>
                    <a:lnTo>
                      <a:pt x="719" y="130"/>
                    </a:lnTo>
                    <a:lnTo>
                      <a:pt x="749" y="145"/>
                    </a:lnTo>
                    <a:lnTo>
                      <a:pt x="784" y="155"/>
                    </a:lnTo>
                    <a:lnTo>
                      <a:pt x="844" y="180"/>
                    </a:lnTo>
                    <a:lnTo>
                      <a:pt x="1139" y="185"/>
                    </a:lnTo>
                    <a:lnTo>
                      <a:pt x="1234" y="250"/>
                    </a:lnTo>
                    <a:lnTo>
                      <a:pt x="1244" y="270"/>
                    </a:lnTo>
                    <a:lnTo>
                      <a:pt x="1259" y="290"/>
                    </a:lnTo>
                    <a:lnTo>
                      <a:pt x="1279" y="314"/>
                    </a:lnTo>
                    <a:lnTo>
                      <a:pt x="1309" y="339"/>
                    </a:lnTo>
                    <a:lnTo>
                      <a:pt x="1443" y="349"/>
                    </a:lnTo>
                    <a:lnTo>
                      <a:pt x="1543" y="394"/>
                    </a:lnTo>
                    <a:lnTo>
                      <a:pt x="1553" y="399"/>
                    </a:lnTo>
                    <a:lnTo>
                      <a:pt x="1563" y="399"/>
                    </a:lnTo>
                    <a:lnTo>
                      <a:pt x="1593" y="399"/>
                    </a:lnTo>
                    <a:lnTo>
                      <a:pt x="1628" y="404"/>
                    </a:lnTo>
                    <a:lnTo>
                      <a:pt x="1648" y="409"/>
                    </a:lnTo>
                    <a:lnTo>
                      <a:pt x="1668" y="424"/>
                    </a:lnTo>
                    <a:lnTo>
                      <a:pt x="1673" y="434"/>
                    </a:lnTo>
                    <a:lnTo>
                      <a:pt x="1678" y="449"/>
                    </a:lnTo>
                    <a:lnTo>
                      <a:pt x="1688" y="464"/>
                    </a:lnTo>
                    <a:lnTo>
                      <a:pt x="1708" y="479"/>
                    </a:lnTo>
                    <a:lnTo>
                      <a:pt x="1723" y="484"/>
                    </a:lnTo>
                    <a:lnTo>
                      <a:pt x="1753" y="489"/>
                    </a:lnTo>
                    <a:lnTo>
                      <a:pt x="1773" y="494"/>
                    </a:lnTo>
                    <a:lnTo>
                      <a:pt x="1783" y="504"/>
                    </a:lnTo>
                    <a:lnTo>
                      <a:pt x="1793" y="519"/>
                    </a:lnTo>
                    <a:lnTo>
                      <a:pt x="1798" y="534"/>
                    </a:lnTo>
                    <a:lnTo>
                      <a:pt x="1768" y="569"/>
                    </a:lnTo>
                    <a:lnTo>
                      <a:pt x="1763" y="589"/>
                    </a:lnTo>
                    <a:lnTo>
                      <a:pt x="1753" y="624"/>
                    </a:lnTo>
                    <a:lnTo>
                      <a:pt x="1768" y="639"/>
                    </a:lnTo>
                    <a:lnTo>
                      <a:pt x="1788" y="659"/>
                    </a:lnTo>
                    <a:lnTo>
                      <a:pt x="1808" y="684"/>
                    </a:lnTo>
                    <a:lnTo>
                      <a:pt x="1828" y="724"/>
                    </a:lnTo>
                    <a:lnTo>
                      <a:pt x="1828" y="744"/>
                    </a:lnTo>
                    <a:lnTo>
                      <a:pt x="1833" y="774"/>
                    </a:lnTo>
                    <a:lnTo>
                      <a:pt x="1838" y="789"/>
                    </a:lnTo>
                    <a:lnTo>
                      <a:pt x="1848" y="799"/>
                    </a:lnTo>
                    <a:lnTo>
                      <a:pt x="1863" y="814"/>
                    </a:lnTo>
                    <a:lnTo>
                      <a:pt x="1883" y="824"/>
                    </a:lnTo>
                    <a:lnTo>
                      <a:pt x="1883" y="834"/>
                    </a:lnTo>
                    <a:lnTo>
                      <a:pt x="1833" y="844"/>
                    </a:lnTo>
                    <a:lnTo>
                      <a:pt x="1793" y="854"/>
                    </a:lnTo>
                    <a:lnTo>
                      <a:pt x="1758" y="869"/>
                    </a:lnTo>
                    <a:lnTo>
                      <a:pt x="1728" y="883"/>
                    </a:lnTo>
                    <a:lnTo>
                      <a:pt x="1673" y="928"/>
                    </a:lnTo>
                    <a:lnTo>
                      <a:pt x="1598" y="978"/>
                    </a:lnTo>
                    <a:lnTo>
                      <a:pt x="1583" y="988"/>
                    </a:lnTo>
                    <a:lnTo>
                      <a:pt x="1563" y="998"/>
                    </a:lnTo>
                    <a:lnTo>
                      <a:pt x="1538" y="1033"/>
                    </a:lnTo>
                    <a:lnTo>
                      <a:pt x="1493" y="1048"/>
                    </a:lnTo>
                    <a:lnTo>
                      <a:pt x="1453" y="1058"/>
                    </a:lnTo>
                    <a:lnTo>
                      <a:pt x="1438" y="1063"/>
                    </a:lnTo>
                    <a:lnTo>
                      <a:pt x="1423" y="1073"/>
                    </a:lnTo>
                    <a:lnTo>
                      <a:pt x="1404" y="1083"/>
                    </a:lnTo>
                    <a:lnTo>
                      <a:pt x="1389" y="1103"/>
                    </a:lnTo>
                    <a:lnTo>
                      <a:pt x="1359" y="1118"/>
                    </a:lnTo>
                    <a:lnTo>
                      <a:pt x="1279" y="1053"/>
                    </a:lnTo>
                    <a:lnTo>
                      <a:pt x="1249" y="1043"/>
                    </a:lnTo>
                    <a:lnTo>
                      <a:pt x="1224" y="1033"/>
                    </a:lnTo>
                    <a:lnTo>
                      <a:pt x="1204" y="1018"/>
                    </a:lnTo>
                    <a:lnTo>
                      <a:pt x="1184" y="1003"/>
                    </a:lnTo>
                    <a:lnTo>
                      <a:pt x="1154" y="973"/>
                    </a:lnTo>
                    <a:lnTo>
                      <a:pt x="1124" y="948"/>
                    </a:lnTo>
                    <a:lnTo>
                      <a:pt x="1084" y="953"/>
                    </a:lnTo>
                    <a:lnTo>
                      <a:pt x="1064" y="958"/>
                    </a:lnTo>
                    <a:lnTo>
                      <a:pt x="1049" y="978"/>
                    </a:lnTo>
                    <a:lnTo>
                      <a:pt x="1024" y="1008"/>
                    </a:lnTo>
                    <a:lnTo>
                      <a:pt x="979" y="1003"/>
                    </a:lnTo>
                    <a:lnTo>
                      <a:pt x="934" y="993"/>
                    </a:lnTo>
                    <a:lnTo>
                      <a:pt x="894" y="978"/>
                    </a:lnTo>
                    <a:lnTo>
                      <a:pt x="854" y="958"/>
                    </a:lnTo>
                    <a:lnTo>
                      <a:pt x="779" y="913"/>
                    </a:lnTo>
                    <a:lnTo>
                      <a:pt x="714" y="878"/>
                    </a:lnTo>
                    <a:lnTo>
                      <a:pt x="669" y="869"/>
                    </a:lnTo>
                    <a:lnTo>
                      <a:pt x="629" y="864"/>
                    </a:lnTo>
                    <a:lnTo>
                      <a:pt x="569" y="844"/>
                    </a:lnTo>
                    <a:lnTo>
                      <a:pt x="499" y="844"/>
                    </a:lnTo>
                    <a:lnTo>
                      <a:pt x="479" y="854"/>
                    </a:lnTo>
                    <a:lnTo>
                      <a:pt x="465" y="859"/>
                    </a:lnTo>
                    <a:lnTo>
                      <a:pt x="460" y="873"/>
                    </a:lnTo>
                    <a:lnTo>
                      <a:pt x="465" y="893"/>
                    </a:lnTo>
                    <a:lnTo>
                      <a:pt x="479" y="918"/>
                    </a:lnTo>
                    <a:lnTo>
                      <a:pt x="504" y="948"/>
                    </a:lnTo>
                    <a:lnTo>
                      <a:pt x="489" y="978"/>
                    </a:lnTo>
                    <a:lnTo>
                      <a:pt x="455" y="973"/>
                    </a:lnTo>
                    <a:lnTo>
                      <a:pt x="410" y="973"/>
                    </a:lnTo>
                    <a:lnTo>
                      <a:pt x="375" y="983"/>
                    </a:lnTo>
                    <a:lnTo>
                      <a:pt x="345" y="993"/>
                    </a:lnTo>
                    <a:lnTo>
                      <a:pt x="320" y="1013"/>
                    </a:lnTo>
                    <a:lnTo>
                      <a:pt x="295" y="1033"/>
                    </a:lnTo>
                    <a:lnTo>
                      <a:pt x="280" y="1063"/>
                    </a:lnTo>
                    <a:lnTo>
                      <a:pt x="240" y="1133"/>
                    </a:lnTo>
                    <a:lnTo>
                      <a:pt x="220" y="1148"/>
                    </a:lnTo>
                    <a:lnTo>
                      <a:pt x="200" y="1163"/>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20" name="Freeform 24"/>
              <p:cNvSpPr/>
              <p:nvPr/>
            </p:nvSpPr>
            <p:spPr bwMode="auto">
              <a:xfrm>
                <a:off x="14134" y="5682"/>
                <a:ext cx="1068" cy="1314"/>
              </a:xfrm>
              <a:custGeom>
                <a:avLst/>
                <a:gdLst>
                  <a:gd name="T0" fmla="*/ 530 w 1164"/>
                  <a:gd name="T1" fmla="*/ 1307 h 1432"/>
                  <a:gd name="T2" fmla="*/ 440 w 1164"/>
                  <a:gd name="T3" fmla="*/ 1292 h 1432"/>
                  <a:gd name="T4" fmla="*/ 405 w 1164"/>
                  <a:gd name="T5" fmla="*/ 1317 h 1432"/>
                  <a:gd name="T6" fmla="*/ 360 w 1164"/>
                  <a:gd name="T7" fmla="*/ 1367 h 1432"/>
                  <a:gd name="T8" fmla="*/ 325 w 1164"/>
                  <a:gd name="T9" fmla="*/ 1327 h 1432"/>
                  <a:gd name="T10" fmla="*/ 300 w 1164"/>
                  <a:gd name="T11" fmla="*/ 1252 h 1432"/>
                  <a:gd name="T12" fmla="*/ 270 w 1164"/>
                  <a:gd name="T13" fmla="*/ 1197 h 1432"/>
                  <a:gd name="T14" fmla="*/ 235 w 1164"/>
                  <a:gd name="T15" fmla="*/ 1153 h 1432"/>
                  <a:gd name="T16" fmla="*/ 280 w 1164"/>
                  <a:gd name="T17" fmla="*/ 1088 h 1432"/>
                  <a:gd name="T18" fmla="*/ 250 w 1164"/>
                  <a:gd name="T19" fmla="*/ 1023 h 1432"/>
                  <a:gd name="T20" fmla="*/ 170 w 1164"/>
                  <a:gd name="T21" fmla="*/ 993 h 1432"/>
                  <a:gd name="T22" fmla="*/ 135 w 1164"/>
                  <a:gd name="T23" fmla="*/ 938 h 1432"/>
                  <a:gd name="T24" fmla="*/ 160 w 1164"/>
                  <a:gd name="T25" fmla="*/ 888 h 1432"/>
                  <a:gd name="T26" fmla="*/ 255 w 1164"/>
                  <a:gd name="T27" fmla="*/ 813 h 1432"/>
                  <a:gd name="T28" fmla="*/ 220 w 1164"/>
                  <a:gd name="T29" fmla="*/ 664 h 1432"/>
                  <a:gd name="T30" fmla="*/ 140 w 1164"/>
                  <a:gd name="T31" fmla="*/ 629 h 1432"/>
                  <a:gd name="T32" fmla="*/ 85 w 1164"/>
                  <a:gd name="T33" fmla="*/ 644 h 1432"/>
                  <a:gd name="T34" fmla="*/ 50 w 1164"/>
                  <a:gd name="T35" fmla="*/ 539 h 1432"/>
                  <a:gd name="T36" fmla="*/ 15 w 1164"/>
                  <a:gd name="T37" fmla="*/ 464 h 1432"/>
                  <a:gd name="T38" fmla="*/ 75 w 1164"/>
                  <a:gd name="T39" fmla="*/ 399 h 1432"/>
                  <a:gd name="T40" fmla="*/ 115 w 1164"/>
                  <a:gd name="T41" fmla="*/ 269 h 1432"/>
                  <a:gd name="T42" fmla="*/ 145 w 1164"/>
                  <a:gd name="T43" fmla="*/ 185 h 1432"/>
                  <a:gd name="T44" fmla="*/ 180 w 1164"/>
                  <a:gd name="T45" fmla="*/ 259 h 1432"/>
                  <a:gd name="T46" fmla="*/ 225 w 1164"/>
                  <a:gd name="T47" fmla="*/ 299 h 1432"/>
                  <a:gd name="T48" fmla="*/ 305 w 1164"/>
                  <a:gd name="T49" fmla="*/ 230 h 1432"/>
                  <a:gd name="T50" fmla="*/ 335 w 1164"/>
                  <a:gd name="T51" fmla="*/ 135 h 1432"/>
                  <a:gd name="T52" fmla="*/ 255 w 1164"/>
                  <a:gd name="T53" fmla="*/ 15 h 1432"/>
                  <a:gd name="T54" fmla="*/ 295 w 1164"/>
                  <a:gd name="T55" fmla="*/ 0 h 1432"/>
                  <a:gd name="T56" fmla="*/ 375 w 1164"/>
                  <a:gd name="T57" fmla="*/ 100 h 1432"/>
                  <a:gd name="T58" fmla="*/ 619 w 1164"/>
                  <a:gd name="T59" fmla="*/ 235 h 1432"/>
                  <a:gd name="T60" fmla="*/ 699 w 1164"/>
                  <a:gd name="T61" fmla="*/ 374 h 1432"/>
                  <a:gd name="T62" fmla="*/ 754 w 1164"/>
                  <a:gd name="T63" fmla="*/ 459 h 1432"/>
                  <a:gd name="T64" fmla="*/ 839 w 1164"/>
                  <a:gd name="T65" fmla="*/ 499 h 1432"/>
                  <a:gd name="T66" fmla="*/ 899 w 1164"/>
                  <a:gd name="T67" fmla="*/ 454 h 1432"/>
                  <a:gd name="T68" fmla="*/ 914 w 1164"/>
                  <a:gd name="T69" fmla="*/ 449 h 1432"/>
                  <a:gd name="T70" fmla="*/ 979 w 1164"/>
                  <a:gd name="T71" fmla="*/ 514 h 1432"/>
                  <a:gd name="T72" fmla="*/ 924 w 1164"/>
                  <a:gd name="T73" fmla="*/ 564 h 1432"/>
                  <a:gd name="T74" fmla="*/ 834 w 1164"/>
                  <a:gd name="T75" fmla="*/ 684 h 1432"/>
                  <a:gd name="T76" fmla="*/ 814 w 1164"/>
                  <a:gd name="T77" fmla="*/ 728 h 1432"/>
                  <a:gd name="T78" fmla="*/ 929 w 1164"/>
                  <a:gd name="T79" fmla="*/ 858 h 1432"/>
                  <a:gd name="T80" fmla="*/ 974 w 1164"/>
                  <a:gd name="T81" fmla="*/ 883 h 1432"/>
                  <a:gd name="T82" fmla="*/ 1139 w 1164"/>
                  <a:gd name="T83" fmla="*/ 943 h 1432"/>
                  <a:gd name="T84" fmla="*/ 1144 w 1164"/>
                  <a:gd name="T85" fmla="*/ 1018 h 1432"/>
                  <a:gd name="T86" fmla="*/ 1064 w 1164"/>
                  <a:gd name="T87" fmla="*/ 1048 h 1432"/>
                  <a:gd name="T88" fmla="*/ 1039 w 1164"/>
                  <a:gd name="T89" fmla="*/ 1098 h 1432"/>
                  <a:gd name="T90" fmla="*/ 1049 w 1164"/>
                  <a:gd name="T91" fmla="*/ 1148 h 1432"/>
                  <a:gd name="T92" fmla="*/ 999 w 1164"/>
                  <a:gd name="T93" fmla="*/ 1302 h 1432"/>
                  <a:gd name="T94" fmla="*/ 944 w 1164"/>
                  <a:gd name="T95" fmla="*/ 1362 h 1432"/>
                  <a:gd name="T96" fmla="*/ 824 w 1164"/>
                  <a:gd name="T97" fmla="*/ 1397 h 1432"/>
                  <a:gd name="T98" fmla="*/ 724 w 1164"/>
                  <a:gd name="T99" fmla="*/ 1422 h 1432"/>
                  <a:gd name="T100" fmla="*/ 649 w 1164"/>
                  <a:gd name="T101" fmla="*/ 1362 h 1432"/>
                  <a:gd name="T102" fmla="*/ 604 w 1164"/>
                  <a:gd name="T103" fmla="*/ 1322 h 1432"/>
                  <a:gd name="T104" fmla="*/ 565 w 1164"/>
                  <a:gd name="T105" fmla="*/ 1432 h 1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64" h="1432">
                    <a:moveTo>
                      <a:pt x="540" y="1432"/>
                    </a:moveTo>
                    <a:lnTo>
                      <a:pt x="530" y="1422"/>
                    </a:lnTo>
                    <a:lnTo>
                      <a:pt x="530" y="1307"/>
                    </a:lnTo>
                    <a:lnTo>
                      <a:pt x="505" y="1287"/>
                    </a:lnTo>
                    <a:lnTo>
                      <a:pt x="455" y="1287"/>
                    </a:lnTo>
                    <a:lnTo>
                      <a:pt x="440" y="1292"/>
                    </a:lnTo>
                    <a:lnTo>
                      <a:pt x="425" y="1297"/>
                    </a:lnTo>
                    <a:lnTo>
                      <a:pt x="415" y="1302"/>
                    </a:lnTo>
                    <a:lnTo>
                      <a:pt x="405" y="1317"/>
                    </a:lnTo>
                    <a:lnTo>
                      <a:pt x="385" y="1352"/>
                    </a:lnTo>
                    <a:lnTo>
                      <a:pt x="370" y="1362"/>
                    </a:lnTo>
                    <a:lnTo>
                      <a:pt x="360" y="1367"/>
                    </a:lnTo>
                    <a:lnTo>
                      <a:pt x="355" y="1352"/>
                    </a:lnTo>
                    <a:lnTo>
                      <a:pt x="350" y="1342"/>
                    </a:lnTo>
                    <a:lnTo>
                      <a:pt x="325" y="1327"/>
                    </a:lnTo>
                    <a:lnTo>
                      <a:pt x="305" y="1297"/>
                    </a:lnTo>
                    <a:lnTo>
                      <a:pt x="305" y="1272"/>
                    </a:lnTo>
                    <a:lnTo>
                      <a:pt x="300" y="1252"/>
                    </a:lnTo>
                    <a:lnTo>
                      <a:pt x="295" y="1232"/>
                    </a:lnTo>
                    <a:lnTo>
                      <a:pt x="285" y="1222"/>
                    </a:lnTo>
                    <a:lnTo>
                      <a:pt x="270" y="1197"/>
                    </a:lnTo>
                    <a:lnTo>
                      <a:pt x="260" y="1188"/>
                    </a:lnTo>
                    <a:lnTo>
                      <a:pt x="255" y="1173"/>
                    </a:lnTo>
                    <a:lnTo>
                      <a:pt x="235" y="1153"/>
                    </a:lnTo>
                    <a:lnTo>
                      <a:pt x="235" y="1128"/>
                    </a:lnTo>
                    <a:lnTo>
                      <a:pt x="250" y="1113"/>
                    </a:lnTo>
                    <a:lnTo>
                      <a:pt x="280" y="1088"/>
                    </a:lnTo>
                    <a:lnTo>
                      <a:pt x="275" y="1058"/>
                    </a:lnTo>
                    <a:lnTo>
                      <a:pt x="265" y="1038"/>
                    </a:lnTo>
                    <a:lnTo>
                      <a:pt x="250" y="1023"/>
                    </a:lnTo>
                    <a:lnTo>
                      <a:pt x="230" y="1013"/>
                    </a:lnTo>
                    <a:lnTo>
                      <a:pt x="185" y="998"/>
                    </a:lnTo>
                    <a:lnTo>
                      <a:pt x="170" y="993"/>
                    </a:lnTo>
                    <a:lnTo>
                      <a:pt x="150" y="983"/>
                    </a:lnTo>
                    <a:lnTo>
                      <a:pt x="145" y="948"/>
                    </a:lnTo>
                    <a:lnTo>
                      <a:pt x="135" y="938"/>
                    </a:lnTo>
                    <a:lnTo>
                      <a:pt x="135" y="923"/>
                    </a:lnTo>
                    <a:lnTo>
                      <a:pt x="140" y="913"/>
                    </a:lnTo>
                    <a:lnTo>
                      <a:pt x="160" y="888"/>
                    </a:lnTo>
                    <a:lnTo>
                      <a:pt x="185" y="873"/>
                    </a:lnTo>
                    <a:lnTo>
                      <a:pt x="215" y="863"/>
                    </a:lnTo>
                    <a:lnTo>
                      <a:pt x="255" y="813"/>
                    </a:lnTo>
                    <a:lnTo>
                      <a:pt x="250" y="758"/>
                    </a:lnTo>
                    <a:lnTo>
                      <a:pt x="240" y="709"/>
                    </a:lnTo>
                    <a:lnTo>
                      <a:pt x="220" y="664"/>
                    </a:lnTo>
                    <a:lnTo>
                      <a:pt x="210" y="649"/>
                    </a:lnTo>
                    <a:lnTo>
                      <a:pt x="195" y="629"/>
                    </a:lnTo>
                    <a:lnTo>
                      <a:pt x="140" y="629"/>
                    </a:lnTo>
                    <a:lnTo>
                      <a:pt x="120" y="654"/>
                    </a:lnTo>
                    <a:lnTo>
                      <a:pt x="100" y="659"/>
                    </a:lnTo>
                    <a:lnTo>
                      <a:pt x="85" y="644"/>
                    </a:lnTo>
                    <a:lnTo>
                      <a:pt x="75" y="629"/>
                    </a:lnTo>
                    <a:lnTo>
                      <a:pt x="60" y="594"/>
                    </a:lnTo>
                    <a:lnTo>
                      <a:pt x="50" y="539"/>
                    </a:lnTo>
                    <a:lnTo>
                      <a:pt x="0" y="504"/>
                    </a:lnTo>
                    <a:lnTo>
                      <a:pt x="5" y="484"/>
                    </a:lnTo>
                    <a:lnTo>
                      <a:pt x="15" y="464"/>
                    </a:lnTo>
                    <a:lnTo>
                      <a:pt x="25" y="449"/>
                    </a:lnTo>
                    <a:lnTo>
                      <a:pt x="40" y="429"/>
                    </a:lnTo>
                    <a:lnTo>
                      <a:pt x="75" y="399"/>
                    </a:lnTo>
                    <a:lnTo>
                      <a:pt x="105" y="369"/>
                    </a:lnTo>
                    <a:lnTo>
                      <a:pt x="115" y="319"/>
                    </a:lnTo>
                    <a:lnTo>
                      <a:pt x="115" y="269"/>
                    </a:lnTo>
                    <a:lnTo>
                      <a:pt x="110" y="180"/>
                    </a:lnTo>
                    <a:lnTo>
                      <a:pt x="120" y="175"/>
                    </a:lnTo>
                    <a:lnTo>
                      <a:pt x="145" y="185"/>
                    </a:lnTo>
                    <a:lnTo>
                      <a:pt x="150" y="205"/>
                    </a:lnTo>
                    <a:lnTo>
                      <a:pt x="165" y="239"/>
                    </a:lnTo>
                    <a:lnTo>
                      <a:pt x="180" y="259"/>
                    </a:lnTo>
                    <a:lnTo>
                      <a:pt x="190" y="274"/>
                    </a:lnTo>
                    <a:lnTo>
                      <a:pt x="205" y="289"/>
                    </a:lnTo>
                    <a:lnTo>
                      <a:pt x="225" y="299"/>
                    </a:lnTo>
                    <a:lnTo>
                      <a:pt x="275" y="299"/>
                    </a:lnTo>
                    <a:lnTo>
                      <a:pt x="295" y="259"/>
                    </a:lnTo>
                    <a:lnTo>
                      <a:pt x="305" y="230"/>
                    </a:lnTo>
                    <a:lnTo>
                      <a:pt x="315" y="200"/>
                    </a:lnTo>
                    <a:lnTo>
                      <a:pt x="330" y="165"/>
                    </a:lnTo>
                    <a:lnTo>
                      <a:pt x="335" y="135"/>
                    </a:lnTo>
                    <a:lnTo>
                      <a:pt x="240" y="45"/>
                    </a:lnTo>
                    <a:lnTo>
                      <a:pt x="245" y="25"/>
                    </a:lnTo>
                    <a:lnTo>
                      <a:pt x="255" y="15"/>
                    </a:lnTo>
                    <a:lnTo>
                      <a:pt x="265" y="10"/>
                    </a:lnTo>
                    <a:lnTo>
                      <a:pt x="280" y="0"/>
                    </a:lnTo>
                    <a:lnTo>
                      <a:pt x="295" y="0"/>
                    </a:lnTo>
                    <a:lnTo>
                      <a:pt x="320" y="30"/>
                    </a:lnTo>
                    <a:lnTo>
                      <a:pt x="350" y="60"/>
                    </a:lnTo>
                    <a:lnTo>
                      <a:pt x="375" y="100"/>
                    </a:lnTo>
                    <a:lnTo>
                      <a:pt x="400" y="150"/>
                    </a:lnTo>
                    <a:lnTo>
                      <a:pt x="440" y="200"/>
                    </a:lnTo>
                    <a:lnTo>
                      <a:pt x="619" y="235"/>
                    </a:lnTo>
                    <a:lnTo>
                      <a:pt x="659" y="264"/>
                    </a:lnTo>
                    <a:lnTo>
                      <a:pt x="679" y="314"/>
                    </a:lnTo>
                    <a:lnTo>
                      <a:pt x="699" y="374"/>
                    </a:lnTo>
                    <a:lnTo>
                      <a:pt x="714" y="404"/>
                    </a:lnTo>
                    <a:lnTo>
                      <a:pt x="734" y="434"/>
                    </a:lnTo>
                    <a:lnTo>
                      <a:pt x="754" y="459"/>
                    </a:lnTo>
                    <a:lnTo>
                      <a:pt x="784" y="484"/>
                    </a:lnTo>
                    <a:lnTo>
                      <a:pt x="794" y="504"/>
                    </a:lnTo>
                    <a:lnTo>
                      <a:pt x="839" y="499"/>
                    </a:lnTo>
                    <a:lnTo>
                      <a:pt x="869" y="494"/>
                    </a:lnTo>
                    <a:lnTo>
                      <a:pt x="894" y="484"/>
                    </a:lnTo>
                    <a:lnTo>
                      <a:pt x="899" y="454"/>
                    </a:lnTo>
                    <a:lnTo>
                      <a:pt x="899" y="449"/>
                    </a:lnTo>
                    <a:lnTo>
                      <a:pt x="904" y="449"/>
                    </a:lnTo>
                    <a:lnTo>
                      <a:pt x="914" y="449"/>
                    </a:lnTo>
                    <a:lnTo>
                      <a:pt x="949" y="449"/>
                    </a:lnTo>
                    <a:lnTo>
                      <a:pt x="969" y="484"/>
                    </a:lnTo>
                    <a:lnTo>
                      <a:pt x="979" y="514"/>
                    </a:lnTo>
                    <a:lnTo>
                      <a:pt x="984" y="549"/>
                    </a:lnTo>
                    <a:lnTo>
                      <a:pt x="954" y="559"/>
                    </a:lnTo>
                    <a:lnTo>
                      <a:pt x="924" y="564"/>
                    </a:lnTo>
                    <a:lnTo>
                      <a:pt x="869" y="564"/>
                    </a:lnTo>
                    <a:lnTo>
                      <a:pt x="844" y="624"/>
                    </a:lnTo>
                    <a:lnTo>
                      <a:pt x="834" y="684"/>
                    </a:lnTo>
                    <a:lnTo>
                      <a:pt x="824" y="699"/>
                    </a:lnTo>
                    <a:lnTo>
                      <a:pt x="814" y="709"/>
                    </a:lnTo>
                    <a:lnTo>
                      <a:pt x="814" y="728"/>
                    </a:lnTo>
                    <a:lnTo>
                      <a:pt x="814" y="753"/>
                    </a:lnTo>
                    <a:lnTo>
                      <a:pt x="919" y="853"/>
                    </a:lnTo>
                    <a:lnTo>
                      <a:pt x="929" y="858"/>
                    </a:lnTo>
                    <a:lnTo>
                      <a:pt x="949" y="863"/>
                    </a:lnTo>
                    <a:lnTo>
                      <a:pt x="969" y="873"/>
                    </a:lnTo>
                    <a:lnTo>
                      <a:pt x="974" y="883"/>
                    </a:lnTo>
                    <a:lnTo>
                      <a:pt x="979" y="898"/>
                    </a:lnTo>
                    <a:lnTo>
                      <a:pt x="1019" y="933"/>
                    </a:lnTo>
                    <a:lnTo>
                      <a:pt x="1139" y="943"/>
                    </a:lnTo>
                    <a:lnTo>
                      <a:pt x="1164" y="963"/>
                    </a:lnTo>
                    <a:lnTo>
                      <a:pt x="1164" y="1003"/>
                    </a:lnTo>
                    <a:lnTo>
                      <a:pt x="1144" y="1018"/>
                    </a:lnTo>
                    <a:lnTo>
                      <a:pt x="1124" y="1028"/>
                    </a:lnTo>
                    <a:lnTo>
                      <a:pt x="1084" y="1038"/>
                    </a:lnTo>
                    <a:lnTo>
                      <a:pt x="1064" y="1048"/>
                    </a:lnTo>
                    <a:lnTo>
                      <a:pt x="1054" y="1058"/>
                    </a:lnTo>
                    <a:lnTo>
                      <a:pt x="1044" y="1073"/>
                    </a:lnTo>
                    <a:lnTo>
                      <a:pt x="1039" y="1098"/>
                    </a:lnTo>
                    <a:lnTo>
                      <a:pt x="1049" y="1123"/>
                    </a:lnTo>
                    <a:lnTo>
                      <a:pt x="1049" y="1138"/>
                    </a:lnTo>
                    <a:lnTo>
                      <a:pt x="1049" y="1148"/>
                    </a:lnTo>
                    <a:lnTo>
                      <a:pt x="1019" y="1163"/>
                    </a:lnTo>
                    <a:lnTo>
                      <a:pt x="999" y="1178"/>
                    </a:lnTo>
                    <a:lnTo>
                      <a:pt x="999" y="1302"/>
                    </a:lnTo>
                    <a:lnTo>
                      <a:pt x="979" y="1327"/>
                    </a:lnTo>
                    <a:lnTo>
                      <a:pt x="959" y="1347"/>
                    </a:lnTo>
                    <a:lnTo>
                      <a:pt x="944" y="1362"/>
                    </a:lnTo>
                    <a:lnTo>
                      <a:pt x="919" y="1372"/>
                    </a:lnTo>
                    <a:lnTo>
                      <a:pt x="879" y="1387"/>
                    </a:lnTo>
                    <a:lnTo>
                      <a:pt x="824" y="1397"/>
                    </a:lnTo>
                    <a:lnTo>
                      <a:pt x="789" y="1412"/>
                    </a:lnTo>
                    <a:lnTo>
                      <a:pt x="754" y="1422"/>
                    </a:lnTo>
                    <a:lnTo>
                      <a:pt x="724" y="1422"/>
                    </a:lnTo>
                    <a:lnTo>
                      <a:pt x="694" y="1412"/>
                    </a:lnTo>
                    <a:lnTo>
                      <a:pt x="669" y="1387"/>
                    </a:lnTo>
                    <a:lnTo>
                      <a:pt x="649" y="1362"/>
                    </a:lnTo>
                    <a:lnTo>
                      <a:pt x="639" y="1337"/>
                    </a:lnTo>
                    <a:lnTo>
                      <a:pt x="624" y="1322"/>
                    </a:lnTo>
                    <a:lnTo>
                      <a:pt x="604" y="1322"/>
                    </a:lnTo>
                    <a:lnTo>
                      <a:pt x="594" y="1327"/>
                    </a:lnTo>
                    <a:lnTo>
                      <a:pt x="584" y="1352"/>
                    </a:lnTo>
                    <a:lnTo>
                      <a:pt x="565" y="1432"/>
                    </a:lnTo>
                    <a:lnTo>
                      <a:pt x="540" y="1432"/>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21" name="Freeform 25"/>
              <p:cNvSpPr/>
              <p:nvPr/>
            </p:nvSpPr>
            <p:spPr bwMode="auto">
              <a:xfrm>
                <a:off x="14419" y="5503"/>
                <a:ext cx="1245" cy="1231"/>
              </a:xfrm>
              <a:custGeom>
                <a:avLst/>
                <a:gdLst>
                  <a:gd name="T0" fmla="*/ 804 w 1358"/>
                  <a:gd name="T1" fmla="*/ 1328 h 1343"/>
                  <a:gd name="T2" fmla="*/ 759 w 1358"/>
                  <a:gd name="T3" fmla="*/ 1288 h 1343"/>
                  <a:gd name="T4" fmla="*/ 769 w 1358"/>
                  <a:gd name="T5" fmla="*/ 1268 h 1343"/>
                  <a:gd name="T6" fmla="*/ 884 w 1358"/>
                  <a:gd name="T7" fmla="*/ 1208 h 1343"/>
                  <a:gd name="T8" fmla="*/ 854 w 1358"/>
                  <a:gd name="T9" fmla="*/ 1123 h 1343"/>
                  <a:gd name="T10" fmla="*/ 794 w 1358"/>
                  <a:gd name="T11" fmla="*/ 1108 h 1343"/>
                  <a:gd name="T12" fmla="*/ 699 w 1358"/>
                  <a:gd name="T13" fmla="*/ 1078 h 1343"/>
                  <a:gd name="T14" fmla="*/ 619 w 1358"/>
                  <a:gd name="T15" fmla="*/ 1018 h 1343"/>
                  <a:gd name="T16" fmla="*/ 554 w 1358"/>
                  <a:gd name="T17" fmla="*/ 964 h 1343"/>
                  <a:gd name="T18" fmla="*/ 524 w 1358"/>
                  <a:gd name="T19" fmla="*/ 919 h 1343"/>
                  <a:gd name="T20" fmla="*/ 554 w 1358"/>
                  <a:gd name="T21" fmla="*/ 874 h 1343"/>
                  <a:gd name="T22" fmla="*/ 604 w 1358"/>
                  <a:gd name="T23" fmla="*/ 784 h 1343"/>
                  <a:gd name="T24" fmla="*/ 684 w 1358"/>
                  <a:gd name="T25" fmla="*/ 769 h 1343"/>
                  <a:gd name="T26" fmla="*/ 689 w 1358"/>
                  <a:gd name="T27" fmla="*/ 669 h 1343"/>
                  <a:gd name="T28" fmla="*/ 649 w 1358"/>
                  <a:gd name="T29" fmla="*/ 614 h 1343"/>
                  <a:gd name="T30" fmla="*/ 559 w 1358"/>
                  <a:gd name="T31" fmla="*/ 669 h 1343"/>
                  <a:gd name="T32" fmla="*/ 484 w 1358"/>
                  <a:gd name="T33" fmla="*/ 649 h 1343"/>
                  <a:gd name="T34" fmla="*/ 404 w 1358"/>
                  <a:gd name="T35" fmla="*/ 514 h 1343"/>
                  <a:gd name="T36" fmla="*/ 320 w 1358"/>
                  <a:gd name="T37" fmla="*/ 404 h 1343"/>
                  <a:gd name="T38" fmla="*/ 145 w 1358"/>
                  <a:gd name="T39" fmla="*/ 364 h 1343"/>
                  <a:gd name="T40" fmla="*/ 65 w 1358"/>
                  <a:gd name="T41" fmla="*/ 245 h 1343"/>
                  <a:gd name="T42" fmla="*/ 0 w 1358"/>
                  <a:gd name="T43" fmla="*/ 140 h 1343"/>
                  <a:gd name="T44" fmla="*/ 10 w 1358"/>
                  <a:gd name="T45" fmla="*/ 90 h 1343"/>
                  <a:gd name="T46" fmla="*/ 55 w 1358"/>
                  <a:gd name="T47" fmla="*/ 120 h 1343"/>
                  <a:gd name="T48" fmla="*/ 90 w 1358"/>
                  <a:gd name="T49" fmla="*/ 150 h 1343"/>
                  <a:gd name="T50" fmla="*/ 150 w 1358"/>
                  <a:gd name="T51" fmla="*/ 225 h 1343"/>
                  <a:gd name="T52" fmla="*/ 280 w 1358"/>
                  <a:gd name="T53" fmla="*/ 245 h 1343"/>
                  <a:gd name="T54" fmla="*/ 335 w 1358"/>
                  <a:gd name="T55" fmla="*/ 185 h 1343"/>
                  <a:gd name="T56" fmla="*/ 374 w 1358"/>
                  <a:gd name="T57" fmla="*/ 165 h 1343"/>
                  <a:gd name="T58" fmla="*/ 444 w 1358"/>
                  <a:gd name="T59" fmla="*/ 195 h 1343"/>
                  <a:gd name="T60" fmla="*/ 519 w 1358"/>
                  <a:gd name="T61" fmla="*/ 40 h 1343"/>
                  <a:gd name="T62" fmla="*/ 564 w 1358"/>
                  <a:gd name="T63" fmla="*/ 5 h 1343"/>
                  <a:gd name="T64" fmla="*/ 669 w 1358"/>
                  <a:gd name="T65" fmla="*/ 130 h 1343"/>
                  <a:gd name="T66" fmla="*/ 794 w 1358"/>
                  <a:gd name="T67" fmla="*/ 195 h 1343"/>
                  <a:gd name="T68" fmla="*/ 974 w 1358"/>
                  <a:gd name="T69" fmla="*/ 459 h 1343"/>
                  <a:gd name="T70" fmla="*/ 1043 w 1358"/>
                  <a:gd name="T71" fmla="*/ 609 h 1343"/>
                  <a:gd name="T72" fmla="*/ 1193 w 1358"/>
                  <a:gd name="T73" fmla="*/ 744 h 1343"/>
                  <a:gd name="T74" fmla="*/ 1313 w 1358"/>
                  <a:gd name="T75" fmla="*/ 839 h 1343"/>
                  <a:gd name="T76" fmla="*/ 1238 w 1358"/>
                  <a:gd name="T77" fmla="*/ 854 h 1343"/>
                  <a:gd name="T78" fmla="*/ 1258 w 1358"/>
                  <a:gd name="T79" fmla="*/ 934 h 1343"/>
                  <a:gd name="T80" fmla="*/ 1243 w 1358"/>
                  <a:gd name="T81" fmla="*/ 979 h 1343"/>
                  <a:gd name="T82" fmla="*/ 1358 w 1358"/>
                  <a:gd name="T83" fmla="*/ 1063 h 1343"/>
                  <a:gd name="T84" fmla="*/ 1338 w 1358"/>
                  <a:gd name="T85" fmla="*/ 1113 h 1343"/>
                  <a:gd name="T86" fmla="*/ 1253 w 1358"/>
                  <a:gd name="T87" fmla="*/ 1168 h 1343"/>
                  <a:gd name="T88" fmla="*/ 1228 w 1358"/>
                  <a:gd name="T89" fmla="*/ 1193 h 1343"/>
                  <a:gd name="T90" fmla="*/ 1043 w 1358"/>
                  <a:gd name="T91" fmla="*/ 1313 h 1343"/>
                  <a:gd name="T92" fmla="*/ 884 w 1358"/>
                  <a:gd name="T93" fmla="*/ 1328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58" h="1343">
                    <a:moveTo>
                      <a:pt x="854" y="1343"/>
                    </a:moveTo>
                    <a:lnTo>
                      <a:pt x="824" y="1333"/>
                    </a:lnTo>
                    <a:lnTo>
                      <a:pt x="804" y="1328"/>
                    </a:lnTo>
                    <a:lnTo>
                      <a:pt x="769" y="1328"/>
                    </a:lnTo>
                    <a:lnTo>
                      <a:pt x="769" y="1293"/>
                    </a:lnTo>
                    <a:lnTo>
                      <a:pt x="759" y="1288"/>
                    </a:lnTo>
                    <a:lnTo>
                      <a:pt x="759" y="1283"/>
                    </a:lnTo>
                    <a:lnTo>
                      <a:pt x="759" y="1278"/>
                    </a:lnTo>
                    <a:lnTo>
                      <a:pt x="769" y="1268"/>
                    </a:lnTo>
                    <a:lnTo>
                      <a:pt x="789" y="1263"/>
                    </a:lnTo>
                    <a:lnTo>
                      <a:pt x="859" y="1238"/>
                    </a:lnTo>
                    <a:lnTo>
                      <a:pt x="884" y="1208"/>
                    </a:lnTo>
                    <a:lnTo>
                      <a:pt x="879" y="1168"/>
                    </a:lnTo>
                    <a:lnTo>
                      <a:pt x="869" y="1143"/>
                    </a:lnTo>
                    <a:lnTo>
                      <a:pt x="854" y="1123"/>
                    </a:lnTo>
                    <a:lnTo>
                      <a:pt x="839" y="1113"/>
                    </a:lnTo>
                    <a:lnTo>
                      <a:pt x="814" y="1108"/>
                    </a:lnTo>
                    <a:lnTo>
                      <a:pt x="794" y="1108"/>
                    </a:lnTo>
                    <a:lnTo>
                      <a:pt x="744" y="1108"/>
                    </a:lnTo>
                    <a:lnTo>
                      <a:pt x="714" y="1093"/>
                    </a:lnTo>
                    <a:lnTo>
                      <a:pt x="699" y="1078"/>
                    </a:lnTo>
                    <a:lnTo>
                      <a:pt x="679" y="1048"/>
                    </a:lnTo>
                    <a:lnTo>
                      <a:pt x="644" y="1033"/>
                    </a:lnTo>
                    <a:lnTo>
                      <a:pt x="619" y="1018"/>
                    </a:lnTo>
                    <a:lnTo>
                      <a:pt x="599" y="999"/>
                    </a:lnTo>
                    <a:lnTo>
                      <a:pt x="584" y="984"/>
                    </a:lnTo>
                    <a:lnTo>
                      <a:pt x="554" y="964"/>
                    </a:lnTo>
                    <a:lnTo>
                      <a:pt x="539" y="949"/>
                    </a:lnTo>
                    <a:lnTo>
                      <a:pt x="534" y="934"/>
                    </a:lnTo>
                    <a:lnTo>
                      <a:pt x="524" y="919"/>
                    </a:lnTo>
                    <a:lnTo>
                      <a:pt x="539" y="909"/>
                    </a:lnTo>
                    <a:lnTo>
                      <a:pt x="549" y="899"/>
                    </a:lnTo>
                    <a:lnTo>
                      <a:pt x="554" y="874"/>
                    </a:lnTo>
                    <a:lnTo>
                      <a:pt x="559" y="834"/>
                    </a:lnTo>
                    <a:lnTo>
                      <a:pt x="574" y="784"/>
                    </a:lnTo>
                    <a:lnTo>
                      <a:pt x="604" y="784"/>
                    </a:lnTo>
                    <a:lnTo>
                      <a:pt x="634" y="784"/>
                    </a:lnTo>
                    <a:lnTo>
                      <a:pt x="664" y="779"/>
                    </a:lnTo>
                    <a:lnTo>
                      <a:pt x="684" y="769"/>
                    </a:lnTo>
                    <a:lnTo>
                      <a:pt x="699" y="759"/>
                    </a:lnTo>
                    <a:lnTo>
                      <a:pt x="694" y="714"/>
                    </a:lnTo>
                    <a:lnTo>
                      <a:pt x="689" y="669"/>
                    </a:lnTo>
                    <a:lnTo>
                      <a:pt x="669" y="639"/>
                    </a:lnTo>
                    <a:lnTo>
                      <a:pt x="659" y="624"/>
                    </a:lnTo>
                    <a:lnTo>
                      <a:pt x="649" y="614"/>
                    </a:lnTo>
                    <a:lnTo>
                      <a:pt x="599" y="619"/>
                    </a:lnTo>
                    <a:lnTo>
                      <a:pt x="569" y="629"/>
                    </a:lnTo>
                    <a:lnTo>
                      <a:pt x="559" y="669"/>
                    </a:lnTo>
                    <a:lnTo>
                      <a:pt x="504" y="679"/>
                    </a:lnTo>
                    <a:lnTo>
                      <a:pt x="494" y="659"/>
                    </a:lnTo>
                    <a:lnTo>
                      <a:pt x="484" y="649"/>
                    </a:lnTo>
                    <a:lnTo>
                      <a:pt x="464" y="639"/>
                    </a:lnTo>
                    <a:lnTo>
                      <a:pt x="429" y="574"/>
                    </a:lnTo>
                    <a:lnTo>
                      <a:pt x="404" y="514"/>
                    </a:lnTo>
                    <a:lnTo>
                      <a:pt x="379" y="464"/>
                    </a:lnTo>
                    <a:lnTo>
                      <a:pt x="349" y="419"/>
                    </a:lnTo>
                    <a:lnTo>
                      <a:pt x="320" y="404"/>
                    </a:lnTo>
                    <a:lnTo>
                      <a:pt x="290" y="394"/>
                    </a:lnTo>
                    <a:lnTo>
                      <a:pt x="240" y="394"/>
                    </a:lnTo>
                    <a:lnTo>
                      <a:pt x="145" y="364"/>
                    </a:lnTo>
                    <a:lnTo>
                      <a:pt x="125" y="339"/>
                    </a:lnTo>
                    <a:lnTo>
                      <a:pt x="100" y="290"/>
                    </a:lnTo>
                    <a:lnTo>
                      <a:pt x="65" y="245"/>
                    </a:lnTo>
                    <a:lnTo>
                      <a:pt x="30" y="200"/>
                    </a:lnTo>
                    <a:lnTo>
                      <a:pt x="0" y="175"/>
                    </a:lnTo>
                    <a:lnTo>
                      <a:pt x="0" y="140"/>
                    </a:lnTo>
                    <a:lnTo>
                      <a:pt x="0" y="105"/>
                    </a:lnTo>
                    <a:lnTo>
                      <a:pt x="0" y="95"/>
                    </a:lnTo>
                    <a:lnTo>
                      <a:pt x="10" y="90"/>
                    </a:lnTo>
                    <a:lnTo>
                      <a:pt x="25" y="90"/>
                    </a:lnTo>
                    <a:lnTo>
                      <a:pt x="45" y="100"/>
                    </a:lnTo>
                    <a:lnTo>
                      <a:pt x="55" y="120"/>
                    </a:lnTo>
                    <a:lnTo>
                      <a:pt x="75" y="130"/>
                    </a:lnTo>
                    <a:lnTo>
                      <a:pt x="75" y="140"/>
                    </a:lnTo>
                    <a:lnTo>
                      <a:pt x="90" y="150"/>
                    </a:lnTo>
                    <a:lnTo>
                      <a:pt x="110" y="170"/>
                    </a:lnTo>
                    <a:lnTo>
                      <a:pt x="125" y="190"/>
                    </a:lnTo>
                    <a:lnTo>
                      <a:pt x="150" y="225"/>
                    </a:lnTo>
                    <a:lnTo>
                      <a:pt x="170" y="230"/>
                    </a:lnTo>
                    <a:lnTo>
                      <a:pt x="200" y="240"/>
                    </a:lnTo>
                    <a:lnTo>
                      <a:pt x="280" y="245"/>
                    </a:lnTo>
                    <a:lnTo>
                      <a:pt x="295" y="235"/>
                    </a:lnTo>
                    <a:lnTo>
                      <a:pt x="310" y="220"/>
                    </a:lnTo>
                    <a:lnTo>
                      <a:pt x="335" y="185"/>
                    </a:lnTo>
                    <a:lnTo>
                      <a:pt x="349" y="170"/>
                    </a:lnTo>
                    <a:lnTo>
                      <a:pt x="364" y="165"/>
                    </a:lnTo>
                    <a:lnTo>
                      <a:pt x="374" y="165"/>
                    </a:lnTo>
                    <a:lnTo>
                      <a:pt x="384" y="170"/>
                    </a:lnTo>
                    <a:lnTo>
                      <a:pt x="399" y="190"/>
                    </a:lnTo>
                    <a:lnTo>
                      <a:pt x="444" y="195"/>
                    </a:lnTo>
                    <a:lnTo>
                      <a:pt x="499" y="125"/>
                    </a:lnTo>
                    <a:lnTo>
                      <a:pt x="504" y="80"/>
                    </a:lnTo>
                    <a:lnTo>
                      <a:pt x="519" y="40"/>
                    </a:lnTo>
                    <a:lnTo>
                      <a:pt x="529" y="25"/>
                    </a:lnTo>
                    <a:lnTo>
                      <a:pt x="544" y="10"/>
                    </a:lnTo>
                    <a:lnTo>
                      <a:pt x="564" y="5"/>
                    </a:lnTo>
                    <a:lnTo>
                      <a:pt x="589" y="0"/>
                    </a:lnTo>
                    <a:lnTo>
                      <a:pt x="589" y="65"/>
                    </a:lnTo>
                    <a:lnTo>
                      <a:pt x="669" y="130"/>
                    </a:lnTo>
                    <a:lnTo>
                      <a:pt x="709" y="145"/>
                    </a:lnTo>
                    <a:lnTo>
                      <a:pt x="749" y="170"/>
                    </a:lnTo>
                    <a:lnTo>
                      <a:pt x="794" y="195"/>
                    </a:lnTo>
                    <a:lnTo>
                      <a:pt x="844" y="220"/>
                    </a:lnTo>
                    <a:lnTo>
                      <a:pt x="929" y="374"/>
                    </a:lnTo>
                    <a:lnTo>
                      <a:pt x="974" y="459"/>
                    </a:lnTo>
                    <a:lnTo>
                      <a:pt x="1028" y="544"/>
                    </a:lnTo>
                    <a:lnTo>
                      <a:pt x="1033" y="574"/>
                    </a:lnTo>
                    <a:lnTo>
                      <a:pt x="1043" y="609"/>
                    </a:lnTo>
                    <a:lnTo>
                      <a:pt x="1058" y="644"/>
                    </a:lnTo>
                    <a:lnTo>
                      <a:pt x="1078" y="684"/>
                    </a:lnTo>
                    <a:lnTo>
                      <a:pt x="1193" y="744"/>
                    </a:lnTo>
                    <a:lnTo>
                      <a:pt x="1248" y="779"/>
                    </a:lnTo>
                    <a:lnTo>
                      <a:pt x="1313" y="824"/>
                    </a:lnTo>
                    <a:lnTo>
                      <a:pt x="1313" y="839"/>
                    </a:lnTo>
                    <a:lnTo>
                      <a:pt x="1303" y="849"/>
                    </a:lnTo>
                    <a:lnTo>
                      <a:pt x="1283" y="849"/>
                    </a:lnTo>
                    <a:lnTo>
                      <a:pt x="1238" y="854"/>
                    </a:lnTo>
                    <a:lnTo>
                      <a:pt x="1173" y="849"/>
                    </a:lnTo>
                    <a:lnTo>
                      <a:pt x="1173" y="904"/>
                    </a:lnTo>
                    <a:lnTo>
                      <a:pt x="1258" y="934"/>
                    </a:lnTo>
                    <a:lnTo>
                      <a:pt x="1248" y="949"/>
                    </a:lnTo>
                    <a:lnTo>
                      <a:pt x="1243" y="964"/>
                    </a:lnTo>
                    <a:lnTo>
                      <a:pt x="1243" y="979"/>
                    </a:lnTo>
                    <a:lnTo>
                      <a:pt x="1248" y="999"/>
                    </a:lnTo>
                    <a:lnTo>
                      <a:pt x="1348" y="1048"/>
                    </a:lnTo>
                    <a:lnTo>
                      <a:pt x="1358" y="1063"/>
                    </a:lnTo>
                    <a:lnTo>
                      <a:pt x="1353" y="1083"/>
                    </a:lnTo>
                    <a:lnTo>
                      <a:pt x="1348" y="1098"/>
                    </a:lnTo>
                    <a:lnTo>
                      <a:pt x="1338" y="1113"/>
                    </a:lnTo>
                    <a:lnTo>
                      <a:pt x="1323" y="1123"/>
                    </a:lnTo>
                    <a:lnTo>
                      <a:pt x="1288" y="1148"/>
                    </a:lnTo>
                    <a:lnTo>
                      <a:pt x="1253" y="1168"/>
                    </a:lnTo>
                    <a:lnTo>
                      <a:pt x="1253" y="1178"/>
                    </a:lnTo>
                    <a:lnTo>
                      <a:pt x="1243" y="1183"/>
                    </a:lnTo>
                    <a:lnTo>
                      <a:pt x="1228" y="1193"/>
                    </a:lnTo>
                    <a:lnTo>
                      <a:pt x="1193" y="1223"/>
                    </a:lnTo>
                    <a:lnTo>
                      <a:pt x="1128" y="1283"/>
                    </a:lnTo>
                    <a:lnTo>
                      <a:pt x="1043" y="1313"/>
                    </a:lnTo>
                    <a:lnTo>
                      <a:pt x="1038" y="1323"/>
                    </a:lnTo>
                    <a:lnTo>
                      <a:pt x="914" y="1318"/>
                    </a:lnTo>
                    <a:lnTo>
                      <a:pt x="884" y="1328"/>
                    </a:lnTo>
                    <a:lnTo>
                      <a:pt x="854" y="1343"/>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22" name="Freeform 26"/>
              <p:cNvSpPr/>
              <p:nvPr/>
            </p:nvSpPr>
            <p:spPr bwMode="auto">
              <a:xfrm>
                <a:off x="13130" y="5291"/>
                <a:ext cx="1284" cy="1241"/>
              </a:xfrm>
              <a:custGeom>
                <a:avLst/>
                <a:gdLst>
                  <a:gd name="T0" fmla="*/ 1083 w 1398"/>
                  <a:gd name="T1" fmla="*/ 1338 h 1353"/>
                  <a:gd name="T2" fmla="*/ 939 w 1398"/>
                  <a:gd name="T3" fmla="*/ 1293 h 1353"/>
                  <a:gd name="T4" fmla="*/ 864 w 1398"/>
                  <a:gd name="T5" fmla="*/ 1278 h 1353"/>
                  <a:gd name="T6" fmla="*/ 789 w 1398"/>
                  <a:gd name="T7" fmla="*/ 1188 h 1353"/>
                  <a:gd name="T8" fmla="*/ 404 w 1398"/>
                  <a:gd name="T9" fmla="*/ 1128 h 1353"/>
                  <a:gd name="T10" fmla="*/ 240 w 1398"/>
                  <a:gd name="T11" fmla="*/ 1058 h 1353"/>
                  <a:gd name="T12" fmla="*/ 210 w 1398"/>
                  <a:gd name="T13" fmla="*/ 1028 h 1353"/>
                  <a:gd name="T14" fmla="*/ 170 w 1398"/>
                  <a:gd name="T15" fmla="*/ 994 h 1353"/>
                  <a:gd name="T16" fmla="*/ 145 w 1398"/>
                  <a:gd name="T17" fmla="*/ 924 h 1353"/>
                  <a:gd name="T18" fmla="*/ 105 w 1398"/>
                  <a:gd name="T19" fmla="*/ 829 h 1353"/>
                  <a:gd name="T20" fmla="*/ 5 w 1398"/>
                  <a:gd name="T21" fmla="*/ 614 h 1353"/>
                  <a:gd name="T22" fmla="*/ 35 w 1398"/>
                  <a:gd name="T23" fmla="*/ 514 h 1353"/>
                  <a:gd name="T24" fmla="*/ 100 w 1398"/>
                  <a:gd name="T25" fmla="*/ 474 h 1353"/>
                  <a:gd name="T26" fmla="*/ 145 w 1398"/>
                  <a:gd name="T27" fmla="*/ 439 h 1353"/>
                  <a:gd name="T28" fmla="*/ 215 w 1398"/>
                  <a:gd name="T29" fmla="*/ 424 h 1353"/>
                  <a:gd name="T30" fmla="*/ 300 w 1398"/>
                  <a:gd name="T31" fmla="*/ 389 h 1353"/>
                  <a:gd name="T32" fmla="*/ 384 w 1398"/>
                  <a:gd name="T33" fmla="*/ 354 h 1353"/>
                  <a:gd name="T34" fmla="*/ 519 w 1398"/>
                  <a:gd name="T35" fmla="*/ 320 h 1353"/>
                  <a:gd name="T36" fmla="*/ 584 w 1398"/>
                  <a:gd name="T37" fmla="*/ 265 h 1353"/>
                  <a:gd name="T38" fmla="*/ 664 w 1398"/>
                  <a:gd name="T39" fmla="*/ 185 h 1353"/>
                  <a:gd name="T40" fmla="*/ 694 w 1398"/>
                  <a:gd name="T41" fmla="*/ 135 h 1353"/>
                  <a:gd name="T42" fmla="*/ 709 w 1398"/>
                  <a:gd name="T43" fmla="*/ 50 h 1353"/>
                  <a:gd name="T44" fmla="*/ 844 w 1398"/>
                  <a:gd name="T45" fmla="*/ 30 h 1353"/>
                  <a:gd name="T46" fmla="*/ 1068 w 1398"/>
                  <a:gd name="T47" fmla="*/ 80 h 1353"/>
                  <a:gd name="T48" fmla="*/ 1103 w 1398"/>
                  <a:gd name="T49" fmla="*/ 125 h 1353"/>
                  <a:gd name="T50" fmla="*/ 1108 w 1398"/>
                  <a:gd name="T51" fmla="*/ 165 h 1353"/>
                  <a:gd name="T52" fmla="*/ 1093 w 1398"/>
                  <a:gd name="T53" fmla="*/ 205 h 1353"/>
                  <a:gd name="T54" fmla="*/ 1044 w 1398"/>
                  <a:gd name="T55" fmla="*/ 240 h 1353"/>
                  <a:gd name="T56" fmla="*/ 1019 w 1398"/>
                  <a:gd name="T57" fmla="*/ 295 h 1353"/>
                  <a:gd name="T58" fmla="*/ 989 w 1398"/>
                  <a:gd name="T59" fmla="*/ 305 h 1353"/>
                  <a:gd name="T60" fmla="*/ 1078 w 1398"/>
                  <a:gd name="T61" fmla="*/ 389 h 1353"/>
                  <a:gd name="T62" fmla="*/ 1118 w 1398"/>
                  <a:gd name="T63" fmla="*/ 434 h 1353"/>
                  <a:gd name="T64" fmla="*/ 1163 w 1398"/>
                  <a:gd name="T65" fmla="*/ 464 h 1353"/>
                  <a:gd name="T66" fmla="*/ 1218 w 1398"/>
                  <a:gd name="T67" fmla="*/ 484 h 1353"/>
                  <a:gd name="T68" fmla="*/ 1273 w 1398"/>
                  <a:gd name="T69" fmla="*/ 464 h 1353"/>
                  <a:gd name="T70" fmla="*/ 1298 w 1398"/>
                  <a:gd name="T71" fmla="*/ 479 h 1353"/>
                  <a:gd name="T72" fmla="*/ 1398 w 1398"/>
                  <a:gd name="T73" fmla="*/ 564 h 1353"/>
                  <a:gd name="T74" fmla="*/ 1388 w 1398"/>
                  <a:gd name="T75" fmla="*/ 599 h 1353"/>
                  <a:gd name="T76" fmla="*/ 1373 w 1398"/>
                  <a:gd name="T77" fmla="*/ 639 h 1353"/>
                  <a:gd name="T78" fmla="*/ 1358 w 1398"/>
                  <a:gd name="T79" fmla="*/ 704 h 1353"/>
                  <a:gd name="T80" fmla="*/ 1283 w 1398"/>
                  <a:gd name="T81" fmla="*/ 639 h 1353"/>
                  <a:gd name="T82" fmla="*/ 1248 w 1398"/>
                  <a:gd name="T83" fmla="*/ 584 h 1353"/>
                  <a:gd name="T84" fmla="*/ 1208 w 1398"/>
                  <a:gd name="T85" fmla="*/ 574 h 1353"/>
                  <a:gd name="T86" fmla="*/ 1183 w 1398"/>
                  <a:gd name="T87" fmla="*/ 754 h 1353"/>
                  <a:gd name="T88" fmla="*/ 1133 w 1398"/>
                  <a:gd name="T89" fmla="*/ 824 h 1353"/>
                  <a:gd name="T90" fmla="*/ 1068 w 1398"/>
                  <a:gd name="T91" fmla="*/ 884 h 1353"/>
                  <a:gd name="T92" fmla="*/ 1088 w 1398"/>
                  <a:gd name="T93" fmla="*/ 959 h 1353"/>
                  <a:gd name="T94" fmla="*/ 1148 w 1398"/>
                  <a:gd name="T95" fmla="*/ 1073 h 1353"/>
                  <a:gd name="T96" fmla="*/ 1163 w 1398"/>
                  <a:gd name="T97" fmla="*/ 1093 h 1353"/>
                  <a:gd name="T98" fmla="*/ 1198 w 1398"/>
                  <a:gd name="T99" fmla="*/ 1113 h 1353"/>
                  <a:gd name="T100" fmla="*/ 1228 w 1398"/>
                  <a:gd name="T101" fmla="*/ 1098 h 1353"/>
                  <a:gd name="T102" fmla="*/ 1258 w 1398"/>
                  <a:gd name="T103" fmla="*/ 1083 h 1353"/>
                  <a:gd name="T104" fmla="*/ 1298 w 1398"/>
                  <a:gd name="T105" fmla="*/ 1118 h 1353"/>
                  <a:gd name="T106" fmla="*/ 1318 w 1398"/>
                  <a:gd name="T107" fmla="*/ 1183 h 1353"/>
                  <a:gd name="T108" fmla="*/ 1323 w 1398"/>
                  <a:gd name="T109" fmla="*/ 1228 h 1353"/>
                  <a:gd name="T110" fmla="*/ 1288 w 1398"/>
                  <a:gd name="T111" fmla="*/ 1258 h 1353"/>
                  <a:gd name="T112" fmla="*/ 1228 w 1398"/>
                  <a:gd name="T113" fmla="*/ 1303 h 1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98" h="1353">
                    <a:moveTo>
                      <a:pt x="1193" y="1353"/>
                    </a:moveTo>
                    <a:lnTo>
                      <a:pt x="1083" y="1338"/>
                    </a:lnTo>
                    <a:lnTo>
                      <a:pt x="999" y="1293"/>
                    </a:lnTo>
                    <a:lnTo>
                      <a:pt x="939" y="1293"/>
                    </a:lnTo>
                    <a:lnTo>
                      <a:pt x="899" y="1288"/>
                    </a:lnTo>
                    <a:lnTo>
                      <a:pt x="864" y="1278"/>
                    </a:lnTo>
                    <a:lnTo>
                      <a:pt x="834" y="1253"/>
                    </a:lnTo>
                    <a:lnTo>
                      <a:pt x="789" y="1188"/>
                    </a:lnTo>
                    <a:lnTo>
                      <a:pt x="704" y="1133"/>
                    </a:lnTo>
                    <a:lnTo>
                      <a:pt x="404" y="1128"/>
                    </a:lnTo>
                    <a:lnTo>
                      <a:pt x="290" y="1083"/>
                    </a:lnTo>
                    <a:lnTo>
                      <a:pt x="240" y="1058"/>
                    </a:lnTo>
                    <a:lnTo>
                      <a:pt x="225" y="1043"/>
                    </a:lnTo>
                    <a:lnTo>
                      <a:pt x="210" y="1028"/>
                    </a:lnTo>
                    <a:lnTo>
                      <a:pt x="185" y="1014"/>
                    </a:lnTo>
                    <a:lnTo>
                      <a:pt x="170" y="994"/>
                    </a:lnTo>
                    <a:lnTo>
                      <a:pt x="150" y="964"/>
                    </a:lnTo>
                    <a:lnTo>
                      <a:pt x="145" y="924"/>
                    </a:lnTo>
                    <a:lnTo>
                      <a:pt x="135" y="889"/>
                    </a:lnTo>
                    <a:lnTo>
                      <a:pt x="105" y="829"/>
                    </a:lnTo>
                    <a:lnTo>
                      <a:pt x="45" y="729"/>
                    </a:lnTo>
                    <a:lnTo>
                      <a:pt x="5" y="614"/>
                    </a:lnTo>
                    <a:lnTo>
                      <a:pt x="0" y="519"/>
                    </a:lnTo>
                    <a:lnTo>
                      <a:pt x="35" y="514"/>
                    </a:lnTo>
                    <a:lnTo>
                      <a:pt x="65" y="494"/>
                    </a:lnTo>
                    <a:lnTo>
                      <a:pt x="100" y="474"/>
                    </a:lnTo>
                    <a:lnTo>
                      <a:pt x="125" y="454"/>
                    </a:lnTo>
                    <a:lnTo>
                      <a:pt x="145" y="439"/>
                    </a:lnTo>
                    <a:lnTo>
                      <a:pt x="170" y="429"/>
                    </a:lnTo>
                    <a:lnTo>
                      <a:pt x="215" y="424"/>
                    </a:lnTo>
                    <a:lnTo>
                      <a:pt x="260" y="409"/>
                    </a:lnTo>
                    <a:lnTo>
                      <a:pt x="300" y="389"/>
                    </a:lnTo>
                    <a:lnTo>
                      <a:pt x="345" y="359"/>
                    </a:lnTo>
                    <a:lnTo>
                      <a:pt x="384" y="354"/>
                    </a:lnTo>
                    <a:lnTo>
                      <a:pt x="429" y="344"/>
                    </a:lnTo>
                    <a:lnTo>
                      <a:pt x="519" y="320"/>
                    </a:lnTo>
                    <a:lnTo>
                      <a:pt x="554" y="295"/>
                    </a:lnTo>
                    <a:lnTo>
                      <a:pt x="584" y="265"/>
                    </a:lnTo>
                    <a:lnTo>
                      <a:pt x="644" y="205"/>
                    </a:lnTo>
                    <a:lnTo>
                      <a:pt x="664" y="185"/>
                    </a:lnTo>
                    <a:lnTo>
                      <a:pt x="684" y="160"/>
                    </a:lnTo>
                    <a:lnTo>
                      <a:pt x="694" y="135"/>
                    </a:lnTo>
                    <a:lnTo>
                      <a:pt x="699" y="110"/>
                    </a:lnTo>
                    <a:lnTo>
                      <a:pt x="709" y="50"/>
                    </a:lnTo>
                    <a:lnTo>
                      <a:pt x="709" y="0"/>
                    </a:lnTo>
                    <a:lnTo>
                      <a:pt x="844" y="30"/>
                    </a:lnTo>
                    <a:lnTo>
                      <a:pt x="1034" y="30"/>
                    </a:lnTo>
                    <a:lnTo>
                      <a:pt x="1068" y="80"/>
                    </a:lnTo>
                    <a:lnTo>
                      <a:pt x="1088" y="95"/>
                    </a:lnTo>
                    <a:lnTo>
                      <a:pt x="1103" y="125"/>
                    </a:lnTo>
                    <a:lnTo>
                      <a:pt x="1108" y="145"/>
                    </a:lnTo>
                    <a:lnTo>
                      <a:pt x="1108" y="165"/>
                    </a:lnTo>
                    <a:lnTo>
                      <a:pt x="1103" y="185"/>
                    </a:lnTo>
                    <a:lnTo>
                      <a:pt x="1093" y="205"/>
                    </a:lnTo>
                    <a:lnTo>
                      <a:pt x="1063" y="220"/>
                    </a:lnTo>
                    <a:lnTo>
                      <a:pt x="1044" y="240"/>
                    </a:lnTo>
                    <a:lnTo>
                      <a:pt x="1029" y="260"/>
                    </a:lnTo>
                    <a:lnTo>
                      <a:pt x="1019" y="295"/>
                    </a:lnTo>
                    <a:lnTo>
                      <a:pt x="1004" y="300"/>
                    </a:lnTo>
                    <a:lnTo>
                      <a:pt x="989" y="305"/>
                    </a:lnTo>
                    <a:lnTo>
                      <a:pt x="989" y="325"/>
                    </a:lnTo>
                    <a:lnTo>
                      <a:pt x="1078" y="389"/>
                    </a:lnTo>
                    <a:lnTo>
                      <a:pt x="1083" y="404"/>
                    </a:lnTo>
                    <a:lnTo>
                      <a:pt x="1118" y="434"/>
                    </a:lnTo>
                    <a:lnTo>
                      <a:pt x="1138" y="449"/>
                    </a:lnTo>
                    <a:lnTo>
                      <a:pt x="1163" y="464"/>
                    </a:lnTo>
                    <a:lnTo>
                      <a:pt x="1188" y="479"/>
                    </a:lnTo>
                    <a:lnTo>
                      <a:pt x="1218" y="484"/>
                    </a:lnTo>
                    <a:lnTo>
                      <a:pt x="1243" y="479"/>
                    </a:lnTo>
                    <a:lnTo>
                      <a:pt x="1273" y="464"/>
                    </a:lnTo>
                    <a:lnTo>
                      <a:pt x="1288" y="469"/>
                    </a:lnTo>
                    <a:lnTo>
                      <a:pt x="1298" y="479"/>
                    </a:lnTo>
                    <a:lnTo>
                      <a:pt x="1328" y="509"/>
                    </a:lnTo>
                    <a:lnTo>
                      <a:pt x="1398" y="564"/>
                    </a:lnTo>
                    <a:lnTo>
                      <a:pt x="1393" y="584"/>
                    </a:lnTo>
                    <a:lnTo>
                      <a:pt x="1388" y="599"/>
                    </a:lnTo>
                    <a:lnTo>
                      <a:pt x="1383" y="609"/>
                    </a:lnTo>
                    <a:lnTo>
                      <a:pt x="1373" y="639"/>
                    </a:lnTo>
                    <a:lnTo>
                      <a:pt x="1368" y="674"/>
                    </a:lnTo>
                    <a:lnTo>
                      <a:pt x="1358" y="704"/>
                    </a:lnTo>
                    <a:lnTo>
                      <a:pt x="1318" y="689"/>
                    </a:lnTo>
                    <a:lnTo>
                      <a:pt x="1283" y="639"/>
                    </a:lnTo>
                    <a:lnTo>
                      <a:pt x="1258" y="599"/>
                    </a:lnTo>
                    <a:lnTo>
                      <a:pt x="1248" y="584"/>
                    </a:lnTo>
                    <a:lnTo>
                      <a:pt x="1228" y="579"/>
                    </a:lnTo>
                    <a:lnTo>
                      <a:pt x="1208" y="574"/>
                    </a:lnTo>
                    <a:lnTo>
                      <a:pt x="1178" y="579"/>
                    </a:lnTo>
                    <a:lnTo>
                      <a:pt x="1183" y="754"/>
                    </a:lnTo>
                    <a:lnTo>
                      <a:pt x="1163" y="789"/>
                    </a:lnTo>
                    <a:lnTo>
                      <a:pt x="1133" y="824"/>
                    </a:lnTo>
                    <a:lnTo>
                      <a:pt x="1103" y="859"/>
                    </a:lnTo>
                    <a:lnTo>
                      <a:pt x="1068" y="884"/>
                    </a:lnTo>
                    <a:lnTo>
                      <a:pt x="1068" y="939"/>
                    </a:lnTo>
                    <a:lnTo>
                      <a:pt x="1088" y="959"/>
                    </a:lnTo>
                    <a:lnTo>
                      <a:pt x="1123" y="979"/>
                    </a:lnTo>
                    <a:lnTo>
                      <a:pt x="1148" y="1073"/>
                    </a:lnTo>
                    <a:lnTo>
                      <a:pt x="1153" y="1083"/>
                    </a:lnTo>
                    <a:lnTo>
                      <a:pt x="1163" y="1093"/>
                    </a:lnTo>
                    <a:lnTo>
                      <a:pt x="1183" y="1108"/>
                    </a:lnTo>
                    <a:lnTo>
                      <a:pt x="1198" y="1113"/>
                    </a:lnTo>
                    <a:lnTo>
                      <a:pt x="1213" y="1113"/>
                    </a:lnTo>
                    <a:lnTo>
                      <a:pt x="1228" y="1098"/>
                    </a:lnTo>
                    <a:lnTo>
                      <a:pt x="1243" y="1088"/>
                    </a:lnTo>
                    <a:lnTo>
                      <a:pt x="1258" y="1083"/>
                    </a:lnTo>
                    <a:lnTo>
                      <a:pt x="1283" y="1088"/>
                    </a:lnTo>
                    <a:lnTo>
                      <a:pt x="1298" y="1118"/>
                    </a:lnTo>
                    <a:lnTo>
                      <a:pt x="1313" y="1158"/>
                    </a:lnTo>
                    <a:lnTo>
                      <a:pt x="1318" y="1183"/>
                    </a:lnTo>
                    <a:lnTo>
                      <a:pt x="1323" y="1208"/>
                    </a:lnTo>
                    <a:lnTo>
                      <a:pt x="1323" y="1228"/>
                    </a:lnTo>
                    <a:lnTo>
                      <a:pt x="1313" y="1253"/>
                    </a:lnTo>
                    <a:lnTo>
                      <a:pt x="1288" y="1258"/>
                    </a:lnTo>
                    <a:lnTo>
                      <a:pt x="1263" y="1273"/>
                    </a:lnTo>
                    <a:lnTo>
                      <a:pt x="1228" y="1303"/>
                    </a:lnTo>
                    <a:lnTo>
                      <a:pt x="1193" y="1353"/>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23" name="Freeform 27"/>
              <p:cNvSpPr/>
              <p:nvPr/>
            </p:nvSpPr>
            <p:spPr bwMode="auto">
              <a:xfrm>
                <a:off x="12117" y="4490"/>
                <a:ext cx="1123" cy="2033"/>
              </a:xfrm>
              <a:custGeom>
                <a:avLst/>
                <a:gdLst>
                  <a:gd name="T0" fmla="*/ 799 w 1224"/>
                  <a:gd name="T1" fmla="*/ 2192 h 2217"/>
                  <a:gd name="T2" fmla="*/ 629 w 1224"/>
                  <a:gd name="T3" fmla="*/ 2082 h 2217"/>
                  <a:gd name="T4" fmla="*/ 490 w 1224"/>
                  <a:gd name="T5" fmla="*/ 2092 h 2217"/>
                  <a:gd name="T6" fmla="*/ 425 w 1224"/>
                  <a:gd name="T7" fmla="*/ 2102 h 2217"/>
                  <a:gd name="T8" fmla="*/ 340 w 1224"/>
                  <a:gd name="T9" fmla="*/ 2057 h 2217"/>
                  <a:gd name="T10" fmla="*/ 285 w 1224"/>
                  <a:gd name="T11" fmla="*/ 2032 h 2217"/>
                  <a:gd name="T12" fmla="*/ 245 w 1224"/>
                  <a:gd name="T13" fmla="*/ 1997 h 2217"/>
                  <a:gd name="T14" fmla="*/ 30 w 1224"/>
                  <a:gd name="T15" fmla="*/ 1937 h 2217"/>
                  <a:gd name="T16" fmla="*/ 50 w 1224"/>
                  <a:gd name="T17" fmla="*/ 1857 h 2217"/>
                  <a:gd name="T18" fmla="*/ 20 w 1224"/>
                  <a:gd name="T19" fmla="*/ 1813 h 2217"/>
                  <a:gd name="T20" fmla="*/ 0 w 1224"/>
                  <a:gd name="T21" fmla="*/ 1768 h 2217"/>
                  <a:gd name="T22" fmla="*/ 155 w 1224"/>
                  <a:gd name="T23" fmla="*/ 1738 h 2217"/>
                  <a:gd name="T24" fmla="*/ 170 w 1224"/>
                  <a:gd name="T25" fmla="*/ 1663 h 2217"/>
                  <a:gd name="T26" fmla="*/ 130 w 1224"/>
                  <a:gd name="T27" fmla="*/ 1503 h 2217"/>
                  <a:gd name="T28" fmla="*/ 125 w 1224"/>
                  <a:gd name="T29" fmla="*/ 1353 h 2217"/>
                  <a:gd name="T30" fmla="*/ 210 w 1224"/>
                  <a:gd name="T31" fmla="*/ 1323 h 2217"/>
                  <a:gd name="T32" fmla="*/ 405 w 1224"/>
                  <a:gd name="T33" fmla="*/ 1373 h 2217"/>
                  <a:gd name="T34" fmla="*/ 430 w 1224"/>
                  <a:gd name="T35" fmla="*/ 1258 h 2217"/>
                  <a:gd name="T36" fmla="*/ 455 w 1224"/>
                  <a:gd name="T37" fmla="*/ 1233 h 2217"/>
                  <a:gd name="T38" fmla="*/ 525 w 1224"/>
                  <a:gd name="T39" fmla="*/ 1238 h 2217"/>
                  <a:gd name="T40" fmla="*/ 614 w 1224"/>
                  <a:gd name="T41" fmla="*/ 1223 h 2217"/>
                  <a:gd name="T42" fmla="*/ 624 w 1224"/>
                  <a:gd name="T43" fmla="*/ 1079 h 2217"/>
                  <a:gd name="T44" fmla="*/ 619 w 1224"/>
                  <a:gd name="T45" fmla="*/ 1009 h 2217"/>
                  <a:gd name="T46" fmla="*/ 639 w 1224"/>
                  <a:gd name="T47" fmla="*/ 909 h 2217"/>
                  <a:gd name="T48" fmla="*/ 525 w 1224"/>
                  <a:gd name="T49" fmla="*/ 854 h 2217"/>
                  <a:gd name="T50" fmla="*/ 425 w 1224"/>
                  <a:gd name="T51" fmla="*/ 809 h 2217"/>
                  <a:gd name="T52" fmla="*/ 315 w 1224"/>
                  <a:gd name="T53" fmla="*/ 764 h 2217"/>
                  <a:gd name="T54" fmla="*/ 340 w 1224"/>
                  <a:gd name="T55" fmla="*/ 699 h 2217"/>
                  <a:gd name="T56" fmla="*/ 350 w 1224"/>
                  <a:gd name="T57" fmla="*/ 589 h 2217"/>
                  <a:gd name="T58" fmla="*/ 430 w 1224"/>
                  <a:gd name="T59" fmla="*/ 554 h 2217"/>
                  <a:gd name="T60" fmla="*/ 674 w 1224"/>
                  <a:gd name="T61" fmla="*/ 549 h 2217"/>
                  <a:gd name="T62" fmla="*/ 699 w 1224"/>
                  <a:gd name="T63" fmla="*/ 464 h 2217"/>
                  <a:gd name="T64" fmla="*/ 694 w 1224"/>
                  <a:gd name="T65" fmla="*/ 340 h 2217"/>
                  <a:gd name="T66" fmla="*/ 714 w 1224"/>
                  <a:gd name="T67" fmla="*/ 300 h 2217"/>
                  <a:gd name="T68" fmla="*/ 834 w 1224"/>
                  <a:gd name="T69" fmla="*/ 150 h 2217"/>
                  <a:gd name="T70" fmla="*/ 1009 w 1224"/>
                  <a:gd name="T71" fmla="*/ 70 h 2217"/>
                  <a:gd name="T72" fmla="*/ 1054 w 1224"/>
                  <a:gd name="T73" fmla="*/ 40 h 2217"/>
                  <a:gd name="T74" fmla="*/ 1124 w 1224"/>
                  <a:gd name="T75" fmla="*/ 10 h 2217"/>
                  <a:gd name="T76" fmla="*/ 1154 w 1224"/>
                  <a:gd name="T77" fmla="*/ 50 h 2217"/>
                  <a:gd name="T78" fmla="*/ 1124 w 1224"/>
                  <a:gd name="T79" fmla="*/ 180 h 2217"/>
                  <a:gd name="T80" fmla="*/ 1094 w 1224"/>
                  <a:gd name="T81" fmla="*/ 270 h 2217"/>
                  <a:gd name="T82" fmla="*/ 1054 w 1224"/>
                  <a:gd name="T83" fmla="*/ 345 h 2217"/>
                  <a:gd name="T84" fmla="*/ 1074 w 1224"/>
                  <a:gd name="T85" fmla="*/ 569 h 2217"/>
                  <a:gd name="T86" fmla="*/ 1049 w 1224"/>
                  <a:gd name="T87" fmla="*/ 664 h 2217"/>
                  <a:gd name="T88" fmla="*/ 994 w 1224"/>
                  <a:gd name="T89" fmla="*/ 959 h 2217"/>
                  <a:gd name="T90" fmla="*/ 1044 w 1224"/>
                  <a:gd name="T91" fmla="*/ 1133 h 2217"/>
                  <a:gd name="T92" fmla="*/ 1024 w 1224"/>
                  <a:gd name="T93" fmla="*/ 1283 h 2217"/>
                  <a:gd name="T94" fmla="*/ 1054 w 1224"/>
                  <a:gd name="T95" fmla="*/ 1368 h 2217"/>
                  <a:gd name="T96" fmla="*/ 1079 w 1224"/>
                  <a:gd name="T97" fmla="*/ 1498 h 2217"/>
                  <a:gd name="T98" fmla="*/ 1189 w 1224"/>
                  <a:gd name="T99" fmla="*/ 1723 h 2217"/>
                  <a:gd name="T100" fmla="*/ 1154 w 1224"/>
                  <a:gd name="T101" fmla="*/ 1813 h 2217"/>
                  <a:gd name="T102" fmla="*/ 904 w 1224"/>
                  <a:gd name="T103" fmla="*/ 1818 h 2217"/>
                  <a:gd name="T104" fmla="*/ 984 w 1224"/>
                  <a:gd name="T105" fmla="*/ 1937 h 2217"/>
                  <a:gd name="T106" fmla="*/ 924 w 1224"/>
                  <a:gd name="T107" fmla="*/ 2012 h 2217"/>
                  <a:gd name="T108" fmla="*/ 874 w 1224"/>
                  <a:gd name="T109"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24" h="2217">
                    <a:moveTo>
                      <a:pt x="859" y="2217"/>
                    </a:moveTo>
                    <a:lnTo>
                      <a:pt x="824" y="2207"/>
                    </a:lnTo>
                    <a:lnTo>
                      <a:pt x="799" y="2192"/>
                    </a:lnTo>
                    <a:lnTo>
                      <a:pt x="759" y="2162"/>
                    </a:lnTo>
                    <a:lnTo>
                      <a:pt x="694" y="2102"/>
                    </a:lnTo>
                    <a:lnTo>
                      <a:pt x="629" y="2082"/>
                    </a:lnTo>
                    <a:lnTo>
                      <a:pt x="580" y="2082"/>
                    </a:lnTo>
                    <a:lnTo>
                      <a:pt x="535" y="2082"/>
                    </a:lnTo>
                    <a:lnTo>
                      <a:pt x="490" y="2092"/>
                    </a:lnTo>
                    <a:lnTo>
                      <a:pt x="470" y="2097"/>
                    </a:lnTo>
                    <a:lnTo>
                      <a:pt x="450" y="2107"/>
                    </a:lnTo>
                    <a:lnTo>
                      <a:pt x="425" y="2102"/>
                    </a:lnTo>
                    <a:lnTo>
                      <a:pt x="400" y="2087"/>
                    </a:lnTo>
                    <a:lnTo>
                      <a:pt x="365" y="2062"/>
                    </a:lnTo>
                    <a:lnTo>
                      <a:pt x="340" y="2057"/>
                    </a:lnTo>
                    <a:lnTo>
                      <a:pt x="320" y="2052"/>
                    </a:lnTo>
                    <a:lnTo>
                      <a:pt x="300" y="2042"/>
                    </a:lnTo>
                    <a:lnTo>
                      <a:pt x="285" y="2032"/>
                    </a:lnTo>
                    <a:lnTo>
                      <a:pt x="265" y="2007"/>
                    </a:lnTo>
                    <a:lnTo>
                      <a:pt x="255" y="2002"/>
                    </a:lnTo>
                    <a:lnTo>
                      <a:pt x="245" y="1997"/>
                    </a:lnTo>
                    <a:lnTo>
                      <a:pt x="140" y="1997"/>
                    </a:lnTo>
                    <a:lnTo>
                      <a:pt x="30" y="1957"/>
                    </a:lnTo>
                    <a:lnTo>
                      <a:pt x="30" y="1937"/>
                    </a:lnTo>
                    <a:lnTo>
                      <a:pt x="35" y="1922"/>
                    </a:lnTo>
                    <a:lnTo>
                      <a:pt x="50" y="1892"/>
                    </a:lnTo>
                    <a:lnTo>
                      <a:pt x="50" y="1857"/>
                    </a:lnTo>
                    <a:lnTo>
                      <a:pt x="45" y="1833"/>
                    </a:lnTo>
                    <a:lnTo>
                      <a:pt x="35" y="1818"/>
                    </a:lnTo>
                    <a:lnTo>
                      <a:pt x="20" y="1813"/>
                    </a:lnTo>
                    <a:lnTo>
                      <a:pt x="5" y="1793"/>
                    </a:lnTo>
                    <a:lnTo>
                      <a:pt x="0" y="1783"/>
                    </a:lnTo>
                    <a:lnTo>
                      <a:pt x="0" y="1768"/>
                    </a:lnTo>
                    <a:lnTo>
                      <a:pt x="0" y="1763"/>
                    </a:lnTo>
                    <a:lnTo>
                      <a:pt x="145" y="1758"/>
                    </a:lnTo>
                    <a:lnTo>
                      <a:pt x="155" y="1738"/>
                    </a:lnTo>
                    <a:lnTo>
                      <a:pt x="165" y="1713"/>
                    </a:lnTo>
                    <a:lnTo>
                      <a:pt x="165" y="1688"/>
                    </a:lnTo>
                    <a:lnTo>
                      <a:pt x="170" y="1663"/>
                    </a:lnTo>
                    <a:lnTo>
                      <a:pt x="165" y="1618"/>
                    </a:lnTo>
                    <a:lnTo>
                      <a:pt x="160" y="1578"/>
                    </a:lnTo>
                    <a:lnTo>
                      <a:pt x="130" y="1503"/>
                    </a:lnTo>
                    <a:lnTo>
                      <a:pt x="115" y="1408"/>
                    </a:lnTo>
                    <a:lnTo>
                      <a:pt x="115" y="1373"/>
                    </a:lnTo>
                    <a:lnTo>
                      <a:pt x="125" y="1353"/>
                    </a:lnTo>
                    <a:lnTo>
                      <a:pt x="140" y="1338"/>
                    </a:lnTo>
                    <a:lnTo>
                      <a:pt x="170" y="1328"/>
                    </a:lnTo>
                    <a:lnTo>
                      <a:pt x="210" y="1323"/>
                    </a:lnTo>
                    <a:lnTo>
                      <a:pt x="260" y="1323"/>
                    </a:lnTo>
                    <a:lnTo>
                      <a:pt x="375" y="1378"/>
                    </a:lnTo>
                    <a:lnTo>
                      <a:pt x="405" y="1373"/>
                    </a:lnTo>
                    <a:lnTo>
                      <a:pt x="420" y="1368"/>
                    </a:lnTo>
                    <a:lnTo>
                      <a:pt x="430" y="1363"/>
                    </a:lnTo>
                    <a:lnTo>
                      <a:pt x="430" y="1258"/>
                    </a:lnTo>
                    <a:lnTo>
                      <a:pt x="435" y="1248"/>
                    </a:lnTo>
                    <a:lnTo>
                      <a:pt x="445" y="1238"/>
                    </a:lnTo>
                    <a:lnTo>
                      <a:pt x="455" y="1233"/>
                    </a:lnTo>
                    <a:lnTo>
                      <a:pt x="475" y="1233"/>
                    </a:lnTo>
                    <a:lnTo>
                      <a:pt x="510" y="1233"/>
                    </a:lnTo>
                    <a:lnTo>
                      <a:pt x="525" y="1238"/>
                    </a:lnTo>
                    <a:lnTo>
                      <a:pt x="535" y="1248"/>
                    </a:lnTo>
                    <a:lnTo>
                      <a:pt x="605" y="1248"/>
                    </a:lnTo>
                    <a:lnTo>
                      <a:pt x="614" y="1223"/>
                    </a:lnTo>
                    <a:lnTo>
                      <a:pt x="619" y="1193"/>
                    </a:lnTo>
                    <a:lnTo>
                      <a:pt x="624" y="1133"/>
                    </a:lnTo>
                    <a:lnTo>
                      <a:pt x="624" y="1079"/>
                    </a:lnTo>
                    <a:lnTo>
                      <a:pt x="619" y="1059"/>
                    </a:lnTo>
                    <a:lnTo>
                      <a:pt x="614" y="1039"/>
                    </a:lnTo>
                    <a:lnTo>
                      <a:pt x="619" y="1009"/>
                    </a:lnTo>
                    <a:lnTo>
                      <a:pt x="624" y="989"/>
                    </a:lnTo>
                    <a:lnTo>
                      <a:pt x="639" y="959"/>
                    </a:lnTo>
                    <a:lnTo>
                      <a:pt x="639" y="909"/>
                    </a:lnTo>
                    <a:lnTo>
                      <a:pt x="600" y="904"/>
                    </a:lnTo>
                    <a:lnTo>
                      <a:pt x="560" y="879"/>
                    </a:lnTo>
                    <a:lnTo>
                      <a:pt x="525" y="854"/>
                    </a:lnTo>
                    <a:lnTo>
                      <a:pt x="490" y="834"/>
                    </a:lnTo>
                    <a:lnTo>
                      <a:pt x="470" y="819"/>
                    </a:lnTo>
                    <a:lnTo>
                      <a:pt x="425" y="809"/>
                    </a:lnTo>
                    <a:lnTo>
                      <a:pt x="380" y="794"/>
                    </a:lnTo>
                    <a:lnTo>
                      <a:pt x="340" y="779"/>
                    </a:lnTo>
                    <a:lnTo>
                      <a:pt x="315" y="764"/>
                    </a:lnTo>
                    <a:lnTo>
                      <a:pt x="315" y="739"/>
                    </a:lnTo>
                    <a:lnTo>
                      <a:pt x="320" y="724"/>
                    </a:lnTo>
                    <a:lnTo>
                      <a:pt x="340" y="699"/>
                    </a:lnTo>
                    <a:lnTo>
                      <a:pt x="325" y="609"/>
                    </a:lnTo>
                    <a:lnTo>
                      <a:pt x="335" y="604"/>
                    </a:lnTo>
                    <a:lnTo>
                      <a:pt x="350" y="589"/>
                    </a:lnTo>
                    <a:lnTo>
                      <a:pt x="370" y="554"/>
                    </a:lnTo>
                    <a:lnTo>
                      <a:pt x="405" y="554"/>
                    </a:lnTo>
                    <a:lnTo>
                      <a:pt x="430" y="554"/>
                    </a:lnTo>
                    <a:lnTo>
                      <a:pt x="460" y="564"/>
                    </a:lnTo>
                    <a:lnTo>
                      <a:pt x="659" y="574"/>
                    </a:lnTo>
                    <a:lnTo>
                      <a:pt x="674" y="549"/>
                    </a:lnTo>
                    <a:lnTo>
                      <a:pt x="689" y="524"/>
                    </a:lnTo>
                    <a:lnTo>
                      <a:pt x="694" y="494"/>
                    </a:lnTo>
                    <a:lnTo>
                      <a:pt x="699" y="464"/>
                    </a:lnTo>
                    <a:lnTo>
                      <a:pt x="694" y="404"/>
                    </a:lnTo>
                    <a:lnTo>
                      <a:pt x="694" y="360"/>
                    </a:lnTo>
                    <a:lnTo>
                      <a:pt x="694" y="340"/>
                    </a:lnTo>
                    <a:lnTo>
                      <a:pt x="699" y="325"/>
                    </a:lnTo>
                    <a:lnTo>
                      <a:pt x="704" y="310"/>
                    </a:lnTo>
                    <a:lnTo>
                      <a:pt x="714" y="300"/>
                    </a:lnTo>
                    <a:lnTo>
                      <a:pt x="734" y="285"/>
                    </a:lnTo>
                    <a:lnTo>
                      <a:pt x="759" y="260"/>
                    </a:lnTo>
                    <a:lnTo>
                      <a:pt x="834" y="150"/>
                    </a:lnTo>
                    <a:lnTo>
                      <a:pt x="909" y="95"/>
                    </a:lnTo>
                    <a:lnTo>
                      <a:pt x="954" y="30"/>
                    </a:lnTo>
                    <a:lnTo>
                      <a:pt x="1009" y="70"/>
                    </a:lnTo>
                    <a:lnTo>
                      <a:pt x="1024" y="70"/>
                    </a:lnTo>
                    <a:lnTo>
                      <a:pt x="1039" y="55"/>
                    </a:lnTo>
                    <a:lnTo>
                      <a:pt x="1054" y="40"/>
                    </a:lnTo>
                    <a:lnTo>
                      <a:pt x="1074" y="0"/>
                    </a:lnTo>
                    <a:lnTo>
                      <a:pt x="1099" y="5"/>
                    </a:lnTo>
                    <a:lnTo>
                      <a:pt x="1124" y="10"/>
                    </a:lnTo>
                    <a:lnTo>
                      <a:pt x="1139" y="20"/>
                    </a:lnTo>
                    <a:lnTo>
                      <a:pt x="1149" y="30"/>
                    </a:lnTo>
                    <a:lnTo>
                      <a:pt x="1154" y="50"/>
                    </a:lnTo>
                    <a:lnTo>
                      <a:pt x="1159" y="70"/>
                    </a:lnTo>
                    <a:lnTo>
                      <a:pt x="1129" y="130"/>
                    </a:lnTo>
                    <a:lnTo>
                      <a:pt x="1124" y="180"/>
                    </a:lnTo>
                    <a:lnTo>
                      <a:pt x="1114" y="225"/>
                    </a:lnTo>
                    <a:lnTo>
                      <a:pt x="1109" y="250"/>
                    </a:lnTo>
                    <a:lnTo>
                      <a:pt x="1094" y="270"/>
                    </a:lnTo>
                    <a:lnTo>
                      <a:pt x="1079" y="295"/>
                    </a:lnTo>
                    <a:lnTo>
                      <a:pt x="1059" y="315"/>
                    </a:lnTo>
                    <a:lnTo>
                      <a:pt x="1054" y="345"/>
                    </a:lnTo>
                    <a:lnTo>
                      <a:pt x="1049" y="374"/>
                    </a:lnTo>
                    <a:lnTo>
                      <a:pt x="1054" y="434"/>
                    </a:lnTo>
                    <a:lnTo>
                      <a:pt x="1074" y="569"/>
                    </a:lnTo>
                    <a:lnTo>
                      <a:pt x="1074" y="594"/>
                    </a:lnTo>
                    <a:lnTo>
                      <a:pt x="1069" y="614"/>
                    </a:lnTo>
                    <a:lnTo>
                      <a:pt x="1049" y="664"/>
                    </a:lnTo>
                    <a:lnTo>
                      <a:pt x="1019" y="709"/>
                    </a:lnTo>
                    <a:lnTo>
                      <a:pt x="994" y="749"/>
                    </a:lnTo>
                    <a:lnTo>
                      <a:pt x="994" y="959"/>
                    </a:lnTo>
                    <a:lnTo>
                      <a:pt x="1029" y="1039"/>
                    </a:lnTo>
                    <a:lnTo>
                      <a:pt x="1039" y="1084"/>
                    </a:lnTo>
                    <a:lnTo>
                      <a:pt x="1044" y="1133"/>
                    </a:lnTo>
                    <a:lnTo>
                      <a:pt x="1034" y="1178"/>
                    </a:lnTo>
                    <a:lnTo>
                      <a:pt x="1024" y="1228"/>
                    </a:lnTo>
                    <a:lnTo>
                      <a:pt x="1024" y="1283"/>
                    </a:lnTo>
                    <a:lnTo>
                      <a:pt x="1029" y="1313"/>
                    </a:lnTo>
                    <a:lnTo>
                      <a:pt x="1034" y="1343"/>
                    </a:lnTo>
                    <a:lnTo>
                      <a:pt x="1054" y="1368"/>
                    </a:lnTo>
                    <a:lnTo>
                      <a:pt x="1069" y="1388"/>
                    </a:lnTo>
                    <a:lnTo>
                      <a:pt x="1084" y="1418"/>
                    </a:lnTo>
                    <a:lnTo>
                      <a:pt x="1079" y="1498"/>
                    </a:lnTo>
                    <a:lnTo>
                      <a:pt x="1139" y="1648"/>
                    </a:lnTo>
                    <a:lnTo>
                      <a:pt x="1164" y="1683"/>
                    </a:lnTo>
                    <a:lnTo>
                      <a:pt x="1189" y="1723"/>
                    </a:lnTo>
                    <a:lnTo>
                      <a:pt x="1209" y="1773"/>
                    </a:lnTo>
                    <a:lnTo>
                      <a:pt x="1224" y="1828"/>
                    </a:lnTo>
                    <a:lnTo>
                      <a:pt x="1154" y="1813"/>
                    </a:lnTo>
                    <a:lnTo>
                      <a:pt x="1009" y="1813"/>
                    </a:lnTo>
                    <a:lnTo>
                      <a:pt x="929" y="1818"/>
                    </a:lnTo>
                    <a:lnTo>
                      <a:pt x="904" y="1818"/>
                    </a:lnTo>
                    <a:lnTo>
                      <a:pt x="889" y="1828"/>
                    </a:lnTo>
                    <a:lnTo>
                      <a:pt x="884" y="1857"/>
                    </a:lnTo>
                    <a:lnTo>
                      <a:pt x="984" y="1937"/>
                    </a:lnTo>
                    <a:lnTo>
                      <a:pt x="994" y="1977"/>
                    </a:lnTo>
                    <a:lnTo>
                      <a:pt x="954" y="1992"/>
                    </a:lnTo>
                    <a:lnTo>
                      <a:pt x="924" y="2012"/>
                    </a:lnTo>
                    <a:lnTo>
                      <a:pt x="899" y="2037"/>
                    </a:lnTo>
                    <a:lnTo>
                      <a:pt x="874" y="2067"/>
                    </a:lnTo>
                    <a:lnTo>
                      <a:pt x="874" y="2217"/>
                    </a:lnTo>
                    <a:lnTo>
                      <a:pt x="859" y="2217"/>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24" name="Freeform 28"/>
              <p:cNvSpPr/>
              <p:nvPr/>
            </p:nvSpPr>
            <p:spPr bwMode="auto">
              <a:xfrm>
                <a:off x="8647" y="4457"/>
                <a:ext cx="2833" cy="2061"/>
              </a:xfrm>
              <a:custGeom>
                <a:avLst/>
                <a:gdLst>
                  <a:gd name="T0" fmla="*/ 1233 w 3086"/>
                  <a:gd name="T1" fmla="*/ 1992 h 2247"/>
                  <a:gd name="T2" fmla="*/ 1109 w 3086"/>
                  <a:gd name="T3" fmla="*/ 1912 h 2247"/>
                  <a:gd name="T4" fmla="*/ 744 w 3086"/>
                  <a:gd name="T5" fmla="*/ 1892 h 2247"/>
                  <a:gd name="T6" fmla="*/ 549 w 3086"/>
                  <a:gd name="T7" fmla="*/ 1798 h 2247"/>
                  <a:gd name="T8" fmla="*/ 389 w 3086"/>
                  <a:gd name="T9" fmla="*/ 1713 h 2247"/>
                  <a:gd name="T10" fmla="*/ 295 w 3086"/>
                  <a:gd name="T11" fmla="*/ 1643 h 2247"/>
                  <a:gd name="T12" fmla="*/ 155 w 3086"/>
                  <a:gd name="T13" fmla="*/ 1593 h 2247"/>
                  <a:gd name="T14" fmla="*/ 60 w 3086"/>
                  <a:gd name="T15" fmla="*/ 1488 h 2247"/>
                  <a:gd name="T16" fmla="*/ 0 w 3086"/>
                  <a:gd name="T17" fmla="*/ 1029 h 2247"/>
                  <a:gd name="T18" fmla="*/ 50 w 3086"/>
                  <a:gd name="T19" fmla="*/ 879 h 2247"/>
                  <a:gd name="T20" fmla="*/ 55 w 3086"/>
                  <a:gd name="T21" fmla="*/ 814 h 2247"/>
                  <a:gd name="T22" fmla="*/ 125 w 3086"/>
                  <a:gd name="T23" fmla="*/ 799 h 2247"/>
                  <a:gd name="T24" fmla="*/ 180 w 3086"/>
                  <a:gd name="T25" fmla="*/ 789 h 2247"/>
                  <a:gd name="T26" fmla="*/ 270 w 3086"/>
                  <a:gd name="T27" fmla="*/ 854 h 2247"/>
                  <a:gd name="T28" fmla="*/ 394 w 3086"/>
                  <a:gd name="T29" fmla="*/ 814 h 2247"/>
                  <a:gd name="T30" fmla="*/ 340 w 3086"/>
                  <a:gd name="T31" fmla="*/ 674 h 2247"/>
                  <a:gd name="T32" fmla="*/ 419 w 3086"/>
                  <a:gd name="T33" fmla="*/ 589 h 2247"/>
                  <a:gd name="T34" fmla="*/ 464 w 3086"/>
                  <a:gd name="T35" fmla="*/ 479 h 2247"/>
                  <a:gd name="T36" fmla="*/ 399 w 3086"/>
                  <a:gd name="T37" fmla="*/ 409 h 2247"/>
                  <a:gd name="T38" fmla="*/ 315 w 3086"/>
                  <a:gd name="T39" fmla="*/ 315 h 2247"/>
                  <a:gd name="T40" fmla="*/ 285 w 3086"/>
                  <a:gd name="T41" fmla="*/ 275 h 2247"/>
                  <a:gd name="T42" fmla="*/ 295 w 3086"/>
                  <a:gd name="T43" fmla="*/ 215 h 2247"/>
                  <a:gd name="T44" fmla="*/ 260 w 3086"/>
                  <a:gd name="T45" fmla="*/ 145 h 2247"/>
                  <a:gd name="T46" fmla="*/ 534 w 3086"/>
                  <a:gd name="T47" fmla="*/ 115 h 2247"/>
                  <a:gd name="T48" fmla="*/ 774 w 3086"/>
                  <a:gd name="T49" fmla="*/ 30 h 2247"/>
                  <a:gd name="T50" fmla="*/ 944 w 3086"/>
                  <a:gd name="T51" fmla="*/ 0 h 2247"/>
                  <a:gd name="T52" fmla="*/ 1193 w 3086"/>
                  <a:gd name="T53" fmla="*/ 25 h 2247"/>
                  <a:gd name="T54" fmla="*/ 1508 w 3086"/>
                  <a:gd name="T55" fmla="*/ 180 h 2247"/>
                  <a:gd name="T56" fmla="*/ 1688 w 3086"/>
                  <a:gd name="T57" fmla="*/ 305 h 2247"/>
                  <a:gd name="T58" fmla="*/ 1798 w 3086"/>
                  <a:gd name="T59" fmla="*/ 200 h 2247"/>
                  <a:gd name="T60" fmla="*/ 1808 w 3086"/>
                  <a:gd name="T61" fmla="*/ 135 h 2247"/>
                  <a:gd name="T62" fmla="*/ 2052 w 3086"/>
                  <a:gd name="T63" fmla="*/ 200 h 2247"/>
                  <a:gd name="T64" fmla="*/ 2322 w 3086"/>
                  <a:gd name="T65" fmla="*/ 330 h 2247"/>
                  <a:gd name="T66" fmla="*/ 2477 w 3086"/>
                  <a:gd name="T67" fmla="*/ 340 h 2247"/>
                  <a:gd name="T68" fmla="*/ 2911 w 3086"/>
                  <a:gd name="T69" fmla="*/ 594 h 2247"/>
                  <a:gd name="T70" fmla="*/ 2981 w 3086"/>
                  <a:gd name="T71" fmla="*/ 789 h 2247"/>
                  <a:gd name="T72" fmla="*/ 3081 w 3086"/>
                  <a:gd name="T73" fmla="*/ 1089 h 2247"/>
                  <a:gd name="T74" fmla="*/ 3061 w 3086"/>
                  <a:gd name="T75" fmla="*/ 1163 h 2247"/>
                  <a:gd name="T76" fmla="*/ 2926 w 3086"/>
                  <a:gd name="T77" fmla="*/ 1283 h 2247"/>
                  <a:gd name="T78" fmla="*/ 2881 w 3086"/>
                  <a:gd name="T79" fmla="*/ 1533 h 2247"/>
                  <a:gd name="T80" fmla="*/ 2841 w 3086"/>
                  <a:gd name="T81" fmla="*/ 1568 h 2247"/>
                  <a:gd name="T82" fmla="*/ 2627 w 3086"/>
                  <a:gd name="T83" fmla="*/ 1508 h 2247"/>
                  <a:gd name="T84" fmla="*/ 2572 w 3086"/>
                  <a:gd name="T85" fmla="*/ 1603 h 2247"/>
                  <a:gd name="T86" fmla="*/ 2627 w 3086"/>
                  <a:gd name="T87" fmla="*/ 1703 h 2247"/>
                  <a:gd name="T88" fmla="*/ 2692 w 3086"/>
                  <a:gd name="T89" fmla="*/ 1967 h 2247"/>
                  <a:gd name="T90" fmla="*/ 2642 w 3086"/>
                  <a:gd name="T91" fmla="*/ 1997 h 2247"/>
                  <a:gd name="T92" fmla="*/ 2532 w 3086"/>
                  <a:gd name="T93" fmla="*/ 2042 h 2247"/>
                  <a:gd name="T94" fmla="*/ 2417 w 3086"/>
                  <a:gd name="T95" fmla="*/ 1992 h 2247"/>
                  <a:gd name="T96" fmla="*/ 2332 w 3086"/>
                  <a:gd name="T97" fmla="*/ 1977 h 2247"/>
                  <a:gd name="T98" fmla="*/ 2267 w 3086"/>
                  <a:gd name="T99" fmla="*/ 1962 h 2247"/>
                  <a:gd name="T100" fmla="*/ 2072 w 3086"/>
                  <a:gd name="T101" fmla="*/ 1773 h 2247"/>
                  <a:gd name="T102" fmla="*/ 2017 w 3086"/>
                  <a:gd name="T103" fmla="*/ 1673 h 2247"/>
                  <a:gd name="T104" fmla="*/ 1808 w 3086"/>
                  <a:gd name="T105" fmla="*/ 1633 h 2247"/>
                  <a:gd name="T106" fmla="*/ 1743 w 3086"/>
                  <a:gd name="T107" fmla="*/ 1683 h 2247"/>
                  <a:gd name="T108" fmla="*/ 1778 w 3086"/>
                  <a:gd name="T109" fmla="*/ 1892 h 2247"/>
                  <a:gd name="T110" fmla="*/ 1733 w 3086"/>
                  <a:gd name="T111" fmla="*/ 1987 h 2247"/>
                  <a:gd name="T112" fmla="*/ 1708 w 3086"/>
                  <a:gd name="T113" fmla="*/ 2082 h 2247"/>
                  <a:gd name="T114" fmla="*/ 1608 w 3086"/>
                  <a:gd name="T115" fmla="*/ 2202 h 2247"/>
                  <a:gd name="T116" fmla="*/ 1528 w 3086"/>
                  <a:gd name="T117" fmla="*/ 2237 h 2247"/>
                  <a:gd name="T118" fmla="*/ 1493 w 3086"/>
                  <a:gd name="T119" fmla="*/ 2192 h 2247"/>
                  <a:gd name="T120" fmla="*/ 1398 w 3086"/>
                  <a:gd name="T121" fmla="*/ 2227 h 2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86" h="2247">
                    <a:moveTo>
                      <a:pt x="1378" y="2247"/>
                    </a:moveTo>
                    <a:lnTo>
                      <a:pt x="1303" y="2182"/>
                    </a:lnTo>
                    <a:lnTo>
                      <a:pt x="1273" y="2082"/>
                    </a:lnTo>
                    <a:lnTo>
                      <a:pt x="1233" y="1992"/>
                    </a:lnTo>
                    <a:lnTo>
                      <a:pt x="1213" y="1972"/>
                    </a:lnTo>
                    <a:lnTo>
                      <a:pt x="1193" y="1952"/>
                    </a:lnTo>
                    <a:lnTo>
                      <a:pt x="1149" y="1927"/>
                    </a:lnTo>
                    <a:lnTo>
                      <a:pt x="1109" y="1912"/>
                    </a:lnTo>
                    <a:lnTo>
                      <a:pt x="1074" y="1902"/>
                    </a:lnTo>
                    <a:lnTo>
                      <a:pt x="804" y="1907"/>
                    </a:lnTo>
                    <a:lnTo>
                      <a:pt x="774" y="1902"/>
                    </a:lnTo>
                    <a:lnTo>
                      <a:pt x="744" y="1892"/>
                    </a:lnTo>
                    <a:lnTo>
                      <a:pt x="694" y="1868"/>
                    </a:lnTo>
                    <a:lnTo>
                      <a:pt x="654" y="1838"/>
                    </a:lnTo>
                    <a:lnTo>
                      <a:pt x="619" y="1808"/>
                    </a:lnTo>
                    <a:lnTo>
                      <a:pt x="549" y="1798"/>
                    </a:lnTo>
                    <a:lnTo>
                      <a:pt x="494" y="1778"/>
                    </a:lnTo>
                    <a:lnTo>
                      <a:pt x="439" y="1758"/>
                    </a:lnTo>
                    <a:lnTo>
                      <a:pt x="394" y="1728"/>
                    </a:lnTo>
                    <a:lnTo>
                      <a:pt x="389" y="1713"/>
                    </a:lnTo>
                    <a:lnTo>
                      <a:pt x="385" y="1698"/>
                    </a:lnTo>
                    <a:lnTo>
                      <a:pt x="370" y="1673"/>
                    </a:lnTo>
                    <a:lnTo>
                      <a:pt x="345" y="1653"/>
                    </a:lnTo>
                    <a:lnTo>
                      <a:pt x="295" y="1643"/>
                    </a:lnTo>
                    <a:lnTo>
                      <a:pt x="250" y="1633"/>
                    </a:lnTo>
                    <a:lnTo>
                      <a:pt x="210" y="1618"/>
                    </a:lnTo>
                    <a:lnTo>
                      <a:pt x="175" y="1598"/>
                    </a:lnTo>
                    <a:lnTo>
                      <a:pt x="155" y="1593"/>
                    </a:lnTo>
                    <a:lnTo>
                      <a:pt x="135" y="1583"/>
                    </a:lnTo>
                    <a:lnTo>
                      <a:pt x="105" y="1558"/>
                    </a:lnTo>
                    <a:lnTo>
                      <a:pt x="80" y="1523"/>
                    </a:lnTo>
                    <a:lnTo>
                      <a:pt x="60" y="1488"/>
                    </a:lnTo>
                    <a:lnTo>
                      <a:pt x="45" y="1448"/>
                    </a:lnTo>
                    <a:lnTo>
                      <a:pt x="30" y="1413"/>
                    </a:lnTo>
                    <a:lnTo>
                      <a:pt x="15" y="1353"/>
                    </a:lnTo>
                    <a:lnTo>
                      <a:pt x="0" y="1029"/>
                    </a:lnTo>
                    <a:lnTo>
                      <a:pt x="35" y="969"/>
                    </a:lnTo>
                    <a:lnTo>
                      <a:pt x="45" y="939"/>
                    </a:lnTo>
                    <a:lnTo>
                      <a:pt x="55" y="914"/>
                    </a:lnTo>
                    <a:lnTo>
                      <a:pt x="50" y="879"/>
                    </a:lnTo>
                    <a:lnTo>
                      <a:pt x="40" y="849"/>
                    </a:lnTo>
                    <a:lnTo>
                      <a:pt x="30" y="829"/>
                    </a:lnTo>
                    <a:lnTo>
                      <a:pt x="25" y="819"/>
                    </a:lnTo>
                    <a:lnTo>
                      <a:pt x="55" y="814"/>
                    </a:lnTo>
                    <a:lnTo>
                      <a:pt x="65" y="819"/>
                    </a:lnTo>
                    <a:lnTo>
                      <a:pt x="80" y="824"/>
                    </a:lnTo>
                    <a:lnTo>
                      <a:pt x="105" y="824"/>
                    </a:lnTo>
                    <a:lnTo>
                      <a:pt x="125" y="799"/>
                    </a:lnTo>
                    <a:lnTo>
                      <a:pt x="130" y="784"/>
                    </a:lnTo>
                    <a:lnTo>
                      <a:pt x="150" y="779"/>
                    </a:lnTo>
                    <a:lnTo>
                      <a:pt x="165" y="779"/>
                    </a:lnTo>
                    <a:lnTo>
                      <a:pt x="180" y="789"/>
                    </a:lnTo>
                    <a:lnTo>
                      <a:pt x="195" y="799"/>
                    </a:lnTo>
                    <a:lnTo>
                      <a:pt x="225" y="824"/>
                    </a:lnTo>
                    <a:lnTo>
                      <a:pt x="245" y="839"/>
                    </a:lnTo>
                    <a:lnTo>
                      <a:pt x="270" y="854"/>
                    </a:lnTo>
                    <a:lnTo>
                      <a:pt x="320" y="854"/>
                    </a:lnTo>
                    <a:lnTo>
                      <a:pt x="350" y="849"/>
                    </a:lnTo>
                    <a:lnTo>
                      <a:pt x="375" y="839"/>
                    </a:lnTo>
                    <a:lnTo>
                      <a:pt x="394" y="814"/>
                    </a:lnTo>
                    <a:lnTo>
                      <a:pt x="394" y="749"/>
                    </a:lnTo>
                    <a:lnTo>
                      <a:pt x="370" y="714"/>
                    </a:lnTo>
                    <a:lnTo>
                      <a:pt x="345" y="684"/>
                    </a:lnTo>
                    <a:lnTo>
                      <a:pt x="340" y="674"/>
                    </a:lnTo>
                    <a:lnTo>
                      <a:pt x="340" y="659"/>
                    </a:lnTo>
                    <a:lnTo>
                      <a:pt x="340" y="644"/>
                    </a:lnTo>
                    <a:lnTo>
                      <a:pt x="350" y="629"/>
                    </a:lnTo>
                    <a:lnTo>
                      <a:pt x="419" y="589"/>
                    </a:lnTo>
                    <a:lnTo>
                      <a:pt x="449" y="559"/>
                    </a:lnTo>
                    <a:lnTo>
                      <a:pt x="459" y="529"/>
                    </a:lnTo>
                    <a:lnTo>
                      <a:pt x="469" y="499"/>
                    </a:lnTo>
                    <a:lnTo>
                      <a:pt x="464" y="479"/>
                    </a:lnTo>
                    <a:lnTo>
                      <a:pt x="459" y="459"/>
                    </a:lnTo>
                    <a:lnTo>
                      <a:pt x="444" y="444"/>
                    </a:lnTo>
                    <a:lnTo>
                      <a:pt x="429" y="434"/>
                    </a:lnTo>
                    <a:lnTo>
                      <a:pt x="399" y="409"/>
                    </a:lnTo>
                    <a:lnTo>
                      <a:pt x="380" y="375"/>
                    </a:lnTo>
                    <a:lnTo>
                      <a:pt x="355" y="345"/>
                    </a:lnTo>
                    <a:lnTo>
                      <a:pt x="330" y="320"/>
                    </a:lnTo>
                    <a:lnTo>
                      <a:pt x="315" y="315"/>
                    </a:lnTo>
                    <a:lnTo>
                      <a:pt x="305" y="315"/>
                    </a:lnTo>
                    <a:lnTo>
                      <a:pt x="300" y="300"/>
                    </a:lnTo>
                    <a:lnTo>
                      <a:pt x="290" y="285"/>
                    </a:lnTo>
                    <a:lnTo>
                      <a:pt x="285" y="275"/>
                    </a:lnTo>
                    <a:lnTo>
                      <a:pt x="285" y="260"/>
                    </a:lnTo>
                    <a:lnTo>
                      <a:pt x="295" y="245"/>
                    </a:lnTo>
                    <a:lnTo>
                      <a:pt x="295" y="230"/>
                    </a:lnTo>
                    <a:lnTo>
                      <a:pt x="295" y="215"/>
                    </a:lnTo>
                    <a:lnTo>
                      <a:pt x="290" y="200"/>
                    </a:lnTo>
                    <a:lnTo>
                      <a:pt x="275" y="175"/>
                    </a:lnTo>
                    <a:lnTo>
                      <a:pt x="260" y="165"/>
                    </a:lnTo>
                    <a:lnTo>
                      <a:pt x="260" y="145"/>
                    </a:lnTo>
                    <a:lnTo>
                      <a:pt x="300" y="140"/>
                    </a:lnTo>
                    <a:lnTo>
                      <a:pt x="345" y="130"/>
                    </a:lnTo>
                    <a:lnTo>
                      <a:pt x="439" y="125"/>
                    </a:lnTo>
                    <a:lnTo>
                      <a:pt x="534" y="115"/>
                    </a:lnTo>
                    <a:lnTo>
                      <a:pt x="584" y="105"/>
                    </a:lnTo>
                    <a:lnTo>
                      <a:pt x="629" y="95"/>
                    </a:lnTo>
                    <a:lnTo>
                      <a:pt x="699" y="60"/>
                    </a:lnTo>
                    <a:lnTo>
                      <a:pt x="774" y="30"/>
                    </a:lnTo>
                    <a:lnTo>
                      <a:pt x="809" y="15"/>
                    </a:lnTo>
                    <a:lnTo>
                      <a:pt x="849" y="10"/>
                    </a:lnTo>
                    <a:lnTo>
                      <a:pt x="894" y="0"/>
                    </a:lnTo>
                    <a:lnTo>
                      <a:pt x="944" y="0"/>
                    </a:lnTo>
                    <a:lnTo>
                      <a:pt x="999" y="25"/>
                    </a:lnTo>
                    <a:lnTo>
                      <a:pt x="1074" y="20"/>
                    </a:lnTo>
                    <a:lnTo>
                      <a:pt x="1154" y="25"/>
                    </a:lnTo>
                    <a:lnTo>
                      <a:pt x="1193" y="25"/>
                    </a:lnTo>
                    <a:lnTo>
                      <a:pt x="1233" y="30"/>
                    </a:lnTo>
                    <a:lnTo>
                      <a:pt x="1273" y="40"/>
                    </a:lnTo>
                    <a:lnTo>
                      <a:pt x="1313" y="55"/>
                    </a:lnTo>
                    <a:lnTo>
                      <a:pt x="1508" y="180"/>
                    </a:lnTo>
                    <a:lnTo>
                      <a:pt x="1528" y="210"/>
                    </a:lnTo>
                    <a:lnTo>
                      <a:pt x="1593" y="260"/>
                    </a:lnTo>
                    <a:lnTo>
                      <a:pt x="1633" y="285"/>
                    </a:lnTo>
                    <a:lnTo>
                      <a:pt x="1688" y="305"/>
                    </a:lnTo>
                    <a:lnTo>
                      <a:pt x="1763" y="305"/>
                    </a:lnTo>
                    <a:lnTo>
                      <a:pt x="1798" y="275"/>
                    </a:lnTo>
                    <a:lnTo>
                      <a:pt x="1803" y="235"/>
                    </a:lnTo>
                    <a:lnTo>
                      <a:pt x="1798" y="200"/>
                    </a:lnTo>
                    <a:lnTo>
                      <a:pt x="1793" y="170"/>
                    </a:lnTo>
                    <a:lnTo>
                      <a:pt x="1788" y="145"/>
                    </a:lnTo>
                    <a:lnTo>
                      <a:pt x="1798" y="140"/>
                    </a:lnTo>
                    <a:lnTo>
                      <a:pt x="1808" y="135"/>
                    </a:lnTo>
                    <a:lnTo>
                      <a:pt x="1838" y="130"/>
                    </a:lnTo>
                    <a:lnTo>
                      <a:pt x="1903" y="130"/>
                    </a:lnTo>
                    <a:lnTo>
                      <a:pt x="1977" y="180"/>
                    </a:lnTo>
                    <a:lnTo>
                      <a:pt x="2052" y="200"/>
                    </a:lnTo>
                    <a:lnTo>
                      <a:pt x="2142" y="210"/>
                    </a:lnTo>
                    <a:lnTo>
                      <a:pt x="2242" y="260"/>
                    </a:lnTo>
                    <a:lnTo>
                      <a:pt x="2322" y="320"/>
                    </a:lnTo>
                    <a:lnTo>
                      <a:pt x="2322" y="330"/>
                    </a:lnTo>
                    <a:lnTo>
                      <a:pt x="2347" y="350"/>
                    </a:lnTo>
                    <a:lnTo>
                      <a:pt x="2377" y="355"/>
                    </a:lnTo>
                    <a:lnTo>
                      <a:pt x="2407" y="350"/>
                    </a:lnTo>
                    <a:lnTo>
                      <a:pt x="2477" y="340"/>
                    </a:lnTo>
                    <a:lnTo>
                      <a:pt x="2577" y="459"/>
                    </a:lnTo>
                    <a:lnTo>
                      <a:pt x="2716" y="559"/>
                    </a:lnTo>
                    <a:lnTo>
                      <a:pt x="2786" y="594"/>
                    </a:lnTo>
                    <a:lnTo>
                      <a:pt x="2911" y="594"/>
                    </a:lnTo>
                    <a:lnTo>
                      <a:pt x="2931" y="624"/>
                    </a:lnTo>
                    <a:lnTo>
                      <a:pt x="2951" y="679"/>
                    </a:lnTo>
                    <a:lnTo>
                      <a:pt x="2966" y="734"/>
                    </a:lnTo>
                    <a:lnTo>
                      <a:pt x="2981" y="789"/>
                    </a:lnTo>
                    <a:lnTo>
                      <a:pt x="3036" y="919"/>
                    </a:lnTo>
                    <a:lnTo>
                      <a:pt x="3046" y="1029"/>
                    </a:lnTo>
                    <a:lnTo>
                      <a:pt x="3066" y="1054"/>
                    </a:lnTo>
                    <a:lnTo>
                      <a:pt x="3081" y="1089"/>
                    </a:lnTo>
                    <a:lnTo>
                      <a:pt x="3086" y="1109"/>
                    </a:lnTo>
                    <a:lnTo>
                      <a:pt x="3086" y="1128"/>
                    </a:lnTo>
                    <a:lnTo>
                      <a:pt x="3076" y="1143"/>
                    </a:lnTo>
                    <a:lnTo>
                      <a:pt x="3061" y="1163"/>
                    </a:lnTo>
                    <a:lnTo>
                      <a:pt x="2996" y="1203"/>
                    </a:lnTo>
                    <a:lnTo>
                      <a:pt x="2976" y="1218"/>
                    </a:lnTo>
                    <a:lnTo>
                      <a:pt x="2956" y="1238"/>
                    </a:lnTo>
                    <a:lnTo>
                      <a:pt x="2926" y="1283"/>
                    </a:lnTo>
                    <a:lnTo>
                      <a:pt x="2886" y="1353"/>
                    </a:lnTo>
                    <a:lnTo>
                      <a:pt x="2796" y="1418"/>
                    </a:lnTo>
                    <a:lnTo>
                      <a:pt x="2796" y="1458"/>
                    </a:lnTo>
                    <a:lnTo>
                      <a:pt x="2881" y="1533"/>
                    </a:lnTo>
                    <a:lnTo>
                      <a:pt x="2876" y="1548"/>
                    </a:lnTo>
                    <a:lnTo>
                      <a:pt x="2866" y="1558"/>
                    </a:lnTo>
                    <a:lnTo>
                      <a:pt x="2856" y="1563"/>
                    </a:lnTo>
                    <a:lnTo>
                      <a:pt x="2841" y="1568"/>
                    </a:lnTo>
                    <a:lnTo>
                      <a:pt x="2816" y="1568"/>
                    </a:lnTo>
                    <a:lnTo>
                      <a:pt x="2796" y="1568"/>
                    </a:lnTo>
                    <a:lnTo>
                      <a:pt x="2711" y="1513"/>
                    </a:lnTo>
                    <a:lnTo>
                      <a:pt x="2627" y="1508"/>
                    </a:lnTo>
                    <a:lnTo>
                      <a:pt x="2592" y="1513"/>
                    </a:lnTo>
                    <a:lnTo>
                      <a:pt x="2572" y="1518"/>
                    </a:lnTo>
                    <a:lnTo>
                      <a:pt x="2572" y="1578"/>
                    </a:lnTo>
                    <a:lnTo>
                      <a:pt x="2572" y="1603"/>
                    </a:lnTo>
                    <a:lnTo>
                      <a:pt x="2577" y="1628"/>
                    </a:lnTo>
                    <a:lnTo>
                      <a:pt x="2587" y="1653"/>
                    </a:lnTo>
                    <a:lnTo>
                      <a:pt x="2602" y="1678"/>
                    </a:lnTo>
                    <a:lnTo>
                      <a:pt x="2627" y="1703"/>
                    </a:lnTo>
                    <a:lnTo>
                      <a:pt x="2657" y="1733"/>
                    </a:lnTo>
                    <a:lnTo>
                      <a:pt x="2657" y="1823"/>
                    </a:lnTo>
                    <a:lnTo>
                      <a:pt x="2697" y="1947"/>
                    </a:lnTo>
                    <a:lnTo>
                      <a:pt x="2692" y="1967"/>
                    </a:lnTo>
                    <a:lnTo>
                      <a:pt x="2687" y="1977"/>
                    </a:lnTo>
                    <a:lnTo>
                      <a:pt x="2682" y="1987"/>
                    </a:lnTo>
                    <a:lnTo>
                      <a:pt x="2667" y="1992"/>
                    </a:lnTo>
                    <a:lnTo>
                      <a:pt x="2642" y="1997"/>
                    </a:lnTo>
                    <a:lnTo>
                      <a:pt x="2612" y="1997"/>
                    </a:lnTo>
                    <a:lnTo>
                      <a:pt x="2582" y="2007"/>
                    </a:lnTo>
                    <a:lnTo>
                      <a:pt x="2567" y="2017"/>
                    </a:lnTo>
                    <a:lnTo>
                      <a:pt x="2532" y="2042"/>
                    </a:lnTo>
                    <a:lnTo>
                      <a:pt x="2507" y="2042"/>
                    </a:lnTo>
                    <a:lnTo>
                      <a:pt x="2487" y="2012"/>
                    </a:lnTo>
                    <a:lnTo>
                      <a:pt x="2417" y="2007"/>
                    </a:lnTo>
                    <a:lnTo>
                      <a:pt x="2417" y="1992"/>
                    </a:lnTo>
                    <a:lnTo>
                      <a:pt x="2407" y="1982"/>
                    </a:lnTo>
                    <a:lnTo>
                      <a:pt x="2387" y="1967"/>
                    </a:lnTo>
                    <a:lnTo>
                      <a:pt x="2337" y="1962"/>
                    </a:lnTo>
                    <a:lnTo>
                      <a:pt x="2332" y="1977"/>
                    </a:lnTo>
                    <a:lnTo>
                      <a:pt x="2312" y="1987"/>
                    </a:lnTo>
                    <a:lnTo>
                      <a:pt x="2297" y="1997"/>
                    </a:lnTo>
                    <a:lnTo>
                      <a:pt x="2282" y="1997"/>
                    </a:lnTo>
                    <a:lnTo>
                      <a:pt x="2267" y="1962"/>
                    </a:lnTo>
                    <a:lnTo>
                      <a:pt x="2192" y="1947"/>
                    </a:lnTo>
                    <a:lnTo>
                      <a:pt x="2087" y="1828"/>
                    </a:lnTo>
                    <a:lnTo>
                      <a:pt x="2072" y="1803"/>
                    </a:lnTo>
                    <a:lnTo>
                      <a:pt x="2072" y="1773"/>
                    </a:lnTo>
                    <a:lnTo>
                      <a:pt x="2067" y="1743"/>
                    </a:lnTo>
                    <a:lnTo>
                      <a:pt x="2057" y="1723"/>
                    </a:lnTo>
                    <a:lnTo>
                      <a:pt x="2047" y="1703"/>
                    </a:lnTo>
                    <a:lnTo>
                      <a:pt x="2017" y="1673"/>
                    </a:lnTo>
                    <a:lnTo>
                      <a:pt x="1987" y="1643"/>
                    </a:lnTo>
                    <a:lnTo>
                      <a:pt x="1942" y="1633"/>
                    </a:lnTo>
                    <a:lnTo>
                      <a:pt x="1893" y="1628"/>
                    </a:lnTo>
                    <a:lnTo>
                      <a:pt x="1808" y="1633"/>
                    </a:lnTo>
                    <a:lnTo>
                      <a:pt x="1763" y="1638"/>
                    </a:lnTo>
                    <a:lnTo>
                      <a:pt x="1753" y="1648"/>
                    </a:lnTo>
                    <a:lnTo>
                      <a:pt x="1748" y="1653"/>
                    </a:lnTo>
                    <a:lnTo>
                      <a:pt x="1743" y="1683"/>
                    </a:lnTo>
                    <a:lnTo>
                      <a:pt x="1743" y="1733"/>
                    </a:lnTo>
                    <a:lnTo>
                      <a:pt x="1803" y="1813"/>
                    </a:lnTo>
                    <a:lnTo>
                      <a:pt x="1803" y="1863"/>
                    </a:lnTo>
                    <a:lnTo>
                      <a:pt x="1778" y="1892"/>
                    </a:lnTo>
                    <a:lnTo>
                      <a:pt x="1748" y="1927"/>
                    </a:lnTo>
                    <a:lnTo>
                      <a:pt x="1738" y="1942"/>
                    </a:lnTo>
                    <a:lnTo>
                      <a:pt x="1733" y="1962"/>
                    </a:lnTo>
                    <a:lnTo>
                      <a:pt x="1733" y="1987"/>
                    </a:lnTo>
                    <a:lnTo>
                      <a:pt x="1743" y="2007"/>
                    </a:lnTo>
                    <a:lnTo>
                      <a:pt x="1743" y="2022"/>
                    </a:lnTo>
                    <a:lnTo>
                      <a:pt x="1733" y="2042"/>
                    </a:lnTo>
                    <a:lnTo>
                      <a:pt x="1708" y="2082"/>
                    </a:lnTo>
                    <a:lnTo>
                      <a:pt x="1658" y="2152"/>
                    </a:lnTo>
                    <a:lnTo>
                      <a:pt x="1643" y="2172"/>
                    </a:lnTo>
                    <a:lnTo>
                      <a:pt x="1628" y="2192"/>
                    </a:lnTo>
                    <a:lnTo>
                      <a:pt x="1608" y="2202"/>
                    </a:lnTo>
                    <a:lnTo>
                      <a:pt x="1583" y="2212"/>
                    </a:lnTo>
                    <a:lnTo>
                      <a:pt x="1558" y="2242"/>
                    </a:lnTo>
                    <a:lnTo>
                      <a:pt x="1543" y="2237"/>
                    </a:lnTo>
                    <a:lnTo>
                      <a:pt x="1528" y="2237"/>
                    </a:lnTo>
                    <a:lnTo>
                      <a:pt x="1518" y="2222"/>
                    </a:lnTo>
                    <a:lnTo>
                      <a:pt x="1508" y="2207"/>
                    </a:lnTo>
                    <a:lnTo>
                      <a:pt x="1508" y="2197"/>
                    </a:lnTo>
                    <a:lnTo>
                      <a:pt x="1493" y="2192"/>
                    </a:lnTo>
                    <a:lnTo>
                      <a:pt x="1483" y="2187"/>
                    </a:lnTo>
                    <a:lnTo>
                      <a:pt x="1453" y="2187"/>
                    </a:lnTo>
                    <a:lnTo>
                      <a:pt x="1418" y="2197"/>
                    </a:lnTo>
                    <a:lnTo>
                      <a:pt x="1398" y="2227"/>
                    </a:lnTo>
                    <a:lnTo>
                      <a:pt x="1388" y="2237"/>
                    </a:lnTo>
                    <a:lnTo>
                      <a:pt x="1378" y="2247"/>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25" name="Freeform 29"/>
              <p:cNvSpPr/>
              <p:nvPr/>
            </p:nvSpPr>
            <p:spPr bwMode="auto">
              <a:xfrm>
                <a:off x="13056" y="4177"/>
                <a:ext cx="781" cy="1567"/>
              </a:xfrm>
              <a:custGeom>
                <a:avLst/>
                <a:gdLst>
                  <a:gd name="T0" fmla="*/ 60 w 849"/>
                  <a:gd name="T1" fmla="*/ 1687 h 1707"/>
                  <a:gd name="T2" fmla="*/ 30 w 849"/>
                  <a:gd name="T3" fmla="*/ 1652 h 1707"/>
                  <a:gd name="T4" fmla="*/ 25 w 849"/>
                  <a:gd name="T5" fmla="*/ 1592 h 1707"/>
                  <a:gd name="T6" fmla="*/ 50 w 849"/>
                  <a:gd name="T7" fmla="*/ 1482 h 1707"/>
                  <a:gd name="T8" fmla="*/ 0 w 849"/>
                  <a:gd name="T9" fmla="*/ 1283 h 1707"/>
                  <a:gd name="T10" fmla="*/ 20 w 849"/>
                  <a:gd name="T11" fmla="*/ 1063 h 1707"/>
                  <a:gd name="T12" fmla="*/ 75 w 849"/>
                  <a:gd name="T13" fmla="*/ 963 h 1707"/>
                  <a:gd name="T14" fmla="*/ 60 w 849"/>
                  <a:gd name="T15" fmla="*/ 814 h 1707"/>
                  <a:gd name="T16" fmla="*/ 50 w 849"/>
                  <a:gd name="T17" fmla="*/ 739 h 1707"/>
                  <a:gd name="T18" fmla="*/ 60 w 849"/>
                  <a:gd name="T19" fmla="*/ 674 h 1707"/>
                  <a:gd name="T20" fmla="*/ 110 w 849"/>
                  <a:gd name="T21" fmla="*/ 619 h 1707"/>
                  <a:gd name="T22" fmla="*/ 125 w 849"/>
                  <a:gd name="T23" fmla="*/ 544 h 1707"/>
                  <a:gd name="T24" fmla="*/ 160 w 849"/>
                  <a:gd name="T25" fmla="*/ 424 h 1707"/>
                  <a:gd name="T26" fmla="*/ 175 w 849"/>
                  <a:gd name="T27" fmla="*/ 374 h 1707"/>
                  <a:gd name="T28" fmla="*/ 200 w 849"/>
                  <a:gd name="T29" fmla="*/ 334 h 1707"/>
                  <a:gd name="T30" fmla="*/ 275 w 849"/>
                  <a:gd name="T31" fmla="*/ 275 h 1707"/>
                  <a:gd name="T32" fmla="*/ 350 w 849"/>
                  <a:gd name="T33" fmla="*/ 170 h 1707"/>
                  <a:gd name="T34" fmla="*/ 380 w 849"/>
                  <a:gd name="T35" fmla="*/ 145 h 1707"/>
                  <a:gd name="T36" fmla="*/ 509 w 849"/>
                  <a:gd name="T37" fmla="*/ 105 h 1707"/>
                  <a:gd name="T38" fmla="*/ 559 w 849"/>
                  <a:gd name="T39" fmla="*/ 100 h 1707"/>
                  <a:gd name="T40" fmla="*/ 594 w 849"/>
                  <a:gd name="T41" fmla="*/ 80 h 1707"/>
                  <a:gd name="T42" fmla="*/ 649 w 849"/>
                  <a:gd name="T43" fmla="*/ 65 h 1707"/>
                  <a:gd name="T44" fmla="*/ 704 w 849"/>
                  <a:gd name="T45" fmla="*/ 25 h 1707"/>
                  <a:gd name="T46" fmla="*/ 769 w 849"/>
                  <a:gd name="T47" fmla="*/ 30 h 1707"/>
                  <a:gd name="T48" fmla="*/ 754 w 849"/>
                  <a:gd name="T49" fmla="*/ 60 h 1707"/>
                  <a:gd name="T50" fmla="*/ 709 w 849"/>
                  <a:gd name="T51" fmla="*/ 100 h 1707"/>
                  <a:gd name="T52" fmla="*/ 689 w 849"/>
                  <a:gd name="T53" fmla="*/ 135 h 1707"/>
                  <a:gd name="T54" fmla="*/ 714 w 849"/>
                  <a:gd name="T55" fmla="*/ 160 h 1707"/>
                  <a:gd name="T56" fmla="*/ 754 w 849"/>
                  <a:gd name="T57" fmla="*/ 185 h 1707"/>
                  <a:gd name="T58" fmla="*/ 809 w 849"/>
                  <a:gd name="T59" fmla="*/ 250 h 1707"/>
                  <a:gd name="T60" fmla="*/ 849 w 849"/>
                  <a:gd name="T61" fmla="*/ 354 h 1707"/>
                  <a:gd name="T62" fmla="*/ 794 w 849"/>
                  <a:gd name="T63" fmla="*/ 419 h 1707"/>
                  <a:gd name="T64" fmla="*/ 699 w 849"/>
                  <a:gd name="T65" fmla="*/ 504 h 1707"/>
                  <a:gd name="T66" fmla="*/ 669 w 849"/>
                  <a:gd name="T67" fmla="*/ 569 h 1707"/>
                  <a:gd name="T68" fmla="*/ 669 w 849"/>
                  <a:gd name="T69" fmla="*/ 619 h 1707"/>
                  <a:gd name="T70" fmla="*/ 749 w 849"/>
                  <a:gd name="T71" fmla="*/ 694 h 1707"/>
                  <a:gd name="T72" fmla="*/ 789 w 849"/>
                  <a:gd name="T73" fmla="*/ 754 h 1707"/>
                  <a:gd name="T74" fmla="*/ 809 w 849"/>
                  <a:gd name="T75" fmla="*/ 799 h 1707"/>
                  <a:gd name="T76" fmla="*/ 819 w 849"/>
                  <a:gd name="T77" fmla="*/ 858 h 1707"/>
                  <a:gd name="T78" fmla="*/ 789 w 849"/>
                  <a:gd name="T79" fmla="*/ 958 h 1707"/>
                  <a:gd name="T80" fmla="*/ 744 w 849"/>
                  <a:gd name="T81" fmla="*/ 1028 h 1707"/>
                  <a:gd name="T82" fmla="*/ 689 w 849"/>
                  <a:gd name="T83" fmla="*/ 1088 h 1707"/>
                  <a:gd name="T84" fmla="*/ 744 w 849"/>
                  <a:gd name="T85" fmla="*/ 1183 h 1707"/>
                  <a:gd name="T86" fmla="*/ 754 w 849"/>
                  <a:gd name="T87" fmla="*/ 1263 h 1707"/>
                  <a:gd name="T88" fmla="*/ 739 w 849"/>
                  <a:gd name="T89" fmla="*/ 1358 h 1707"/>
                  <a:gd name="T90" fmla="*/ 669 w 849"/>
                  <a:gd name="T91" fmla="*/ 1432 h 1707"/>
                  <a:gd name="T92" fmla="*/ 410 w 849"/>
                  <a:gd name="T93" fmla="*/ 1547 h 1707"/>
                  <a:gd name="T94" fmla="*/ 320 w 849"/>
                  <a:gd name="T95" fmla="*/ 1597 h 1707"/>
                  <a:gd name="T96" fmla="*/ 230 w 849"/>
                  <a:gd name="T97" fmla="*/ 1617 h 1707"/>
                  <a:gd name="T98" fmla="*/ 140 w 849"/>
                  <a:gd name="T99" fmla="*/ 1677 h 1707"/>
                  <a:gd name="T100" fmla="*/ 80 w 849"/>
                  <a:gd name="T101" fmla="*/ 1707 h 1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49" h="1707">
                    <a:moveTo>
                      <a:pt x="80" y="1707"/>
                    </a:moveTo>
                    <a:lnTo>
                      <a:pt x="60" y="1687"/>
                    </a:lnTo>
                    <a:lnTo>
                      <a:pt x="40" y="1667"/>
                    </a:lnTo>
                    <a:lnTo>
                      <a:pt x="30" y="1652"/>
                    </a:lnTo>
                    <a:lnTo>
                      <a:pt x="25" y="1632"/>
                    </a:lnTo>
                    <a:lnTo>
                      <a:pt x="25" y="1592"/>
                    </a:lnTo>
                    <a:lnTo>
                      <a:pt x="25" y="1557"/>
                    </a:lnTo>
                    <a:lnTo>
                      <a:pt x="50" y="1482"/>
                    </a:lnTo>
                    <a:lnTo>
                      <a:pt x="45" y="1398"/>
                    </a:lnTo>
                    <a:lnTo>
                      <a:pt x="0" y="1283"/>
                    </a:lnTo>
                    <a:lnTo>
                      <a:pt x="0" y="1098"/>
                    </a:lnTo>
                    <a:lnTo>
                      <a:pt x="20" y="1063"/>
                    </a:lnTo>
                    <a:lnTo>
                      <a:pt x="40" y="1028"/>
                    </a:lnTo>
                    <a:lnTo>
                      <a:pt x="75" y="963"/>
                    </a:lnTo>
                    <a:lnTo>
                      <a:pt x="75" y="893"/>
                    </a:lnTo>
                    <a:lnTo>
                      <a:pt x="60" y="814"/>
                    </a:lnTo>
                    <a:lnTo>
                      <a:pt x="55" y="774"/>
                    </a:lnTo>
                    <a:lnTo>
                      <a:pt x="50" y="739"/>
                    </a:lnTo>
                    <a:lnTo>
                      <a:pt x="55" y="704"/>
                    </a:lnTo>
                    <a:lnTo>
                      <a:pt x="60" y="674"/>
                    </a:lnTo>
                    <a:lnTo>
                      <a:pt x="80" y="644"/>
                    </a:lnTo>
                    <a:lnTo>
                      <a:pt x="110" y="619"/>
                    </a:lnTo>
                    <a:lnTo>
                      <a:pt x="120" y="579"/>
                    </a:lnTo>
                    <a:lnTo>
                      <a:pt x="125" y="544"/>
                    </a:lnTo>
                    <a:lnTo>
                      <a:pt x="130" y="479"/>
                    </a:lnTo>
                    <a:lnTo>
                      <a:pt x="160" y="424"/>
                    </a:lnTo>
                    <a:lnTo>
                      <a:pt x="165" y="394"/>
                    </a:lnTo>
                    <a:lnTo>
                      <a:pt x="175" y="374"/>
                    </a:lnTo>
                    <a:lnTo>
                      <a:pt x="185" y="354"/>
                    </a:lnTo>
                    <a:lnTo>
                      <a:pt x="200" y="334"/>
                    </a:lnTo>
                    <a:lnTo>
                      <a:pt x="235" y="304"/>
                    </a:lnTo>
                    <a:lnTo>
                      <a:pt x="275" y="275"/>
                    </a:lnTo>
                    <a:lnTo>
                      <a:pt x="320" y="205"/>
                    </a:lnTo>
                    <a:lnTo>
                      <a:pt x="350" y="170"/>
                    </a:lnTo>
                    <a:lnTo>
                      <a:pt x="365" y="155"/>
                    </a:lnTo>
                    <a:lnTo>
                      <a:pt x="380" y="145"/>
                    </a:lnTo>
                    <a:lnTo>
                      <a:pt x="425" y="100"/>
                    </a:lnTo>
                    <a:lnTo>
                      <a:pt x="509" y="105"/>
                    </a:lnTo>
                    <a:lnTo>
                      <a:pt x="534" y="105"/>
                    </a:lnTo>
                    <a:lnTo>
                      <a:pt x="559" y="100"/>
                    </a:lnTo>
                    <a:lnTo>
                      <a:pt x="579" y="95"/>
                    </a:lnTo>
                    <a:lnTo>
                      <a:pt x="594" y="80"/>
                    </a:lnTo>
                    <a:lnTo>
                      <a:pt x="624" y="75"/>
                    </a:lnTo>
                    <a:lnTo>
                      <a:pt x="649" y="65"/>
                    </a:lnTo>
                    <a:lnTo>
                      <a:pt x="674" y="50"/>
                    </a:lnTo>
                    <a:lnTo>
                      <a:pt x="704" y="25"/>
                    </a:lnTo>
                    <a:lnTo>
                      <a:pt x="724" y="0"/>
                    </a:lnTo>
                    <a:lnTo>
                      <a:pt x="769" y="30"/>
                    </a:lnTo>
                    <a:lnTo>
                      <a:pt x="764" y="45"/>
                    </a:lnTo>
                    <a:lnTo>
                      <a:pt x="754" y="60"/>
                    </a:lnTo>
                    <a:lnTo>
                      <a:pt x="724" y="85"/>
                    </a:lnTo>
                    <a:lnTo>
                      <a:pt x="709" y="100"/>
                    </a:lnTo>
                    <a:lnTo>
                      <a:pt x="699" y="115"/>
                    </a:lnTo>
                    <a:lnTo>
                      <a:pt x="689" y="135"/>
                    </a:lnTo>
                    <a:lnTo>
                      <a:pt x="694" y="155"/>
                    </a:lnTo>
                    <a:lnTo>
                      <a:pt x="714" y="160"/>
                    </a:lnTo>
                    <a:lnTo>
                      <a:pt x="739" y="170"/>
                    </a:lnTo>
                    <a:lnTo>
                      <a:pt x="754" y="185"/>
                    </a:lnTo>
                    <a:lnTo>
                      <a:pt x="774" y="205"/>
                    </a:lnTo>
                    <a:lnTo>
                      <a:pt x="809" y="250"/>
                    </a:lnTo>
                    <a:lnTo>
                      <a:pt x="849" y="309"/>
                    </a:lnTo>
                    <a:lnTo>
                      <a:pt x="849" y="354"/>
                    </a:lnTo>
                    <a:lnTo>
                      <a:pt x="819" y="394"/>
                    </a:lnTo>
                    <a:lnTo>
                      <a:pt x="794" y="419"/>
                    </a:lnTo>
                    <a:lnTo>
                      <a:pt x="724" y="464"/>
                    </a:lnTo>
                    <a:lnTo>
                      <a:pt x="699" y="504"/>
                    </a:lnTo>
                    <a:lnTo>
                      <a:pt x="679" y="544"/>
                    </a:lnTo>
                    <a:lnTo>
                      <a:pt x="669" y="569"/>
                    </a:lnTo>
                    <a:lnTo>
                      <a:pt x="669" y="594"/>
                    </a:lnTo>
                    <a:lnTo>
                      <a:pt x="669" y="619"/>
                    </a:lnTo>
                    <a:lnTo>
                      <a:pt x="684" y="639"/>
                    </a:lnTo>
                    <a:lnTo>
                      <a:pt x="749" y="694"/>
                    </a:lnTo>
                    <a:lnTo>
                      <a:pt x="769" y="724"/>
                    </a:lnTo>
                    <a:lnTo>
                      <a:pt x="789" y="754"/>
                    </a:lnTo>
                    <a:lnTo>
                      <a:pt x="799" y="779"/>
                    </a:lnTo>
                    <a:lnTo>
                      <a:pt x="809" y="799"/>
                    </a:lnTo>
                    <a:lnTo>
                      <a:pt x="814" y="829"/>
                    </a:lnTo>
                    <a:lnTo>
                      <a:pt x="819" y="858"/>
                    </a:lnTo>
                    <a:lnTo>
                      <a:pt x="804" y="908"/>
                    </a:lnTo>
                    <a:lnTo>
                      <a:pt x="789" y="958"/>
                    </a:lnTo>
                    <a:lnTo>
                      <a:pt x="769" y="993"/>
                    </a:lnTo>
                    <a:lnTo>
                      <a:pt x="744" y="1028"/>
                    </a:lnTo>
                    <a:lnTo>
                      <a:pt x="714" y="1063"/>
                    </a:lnTo>
                    <a:lnTo>
                      <a:pt x="689" y="1088"/>
                    </a:lnTo>
                    <a:lnTo>
                      <a:pt x="684" y="1118"/>
                    </a:lnTo>
                    <a:lnTo>
                      <a:pt x="744" y="1183"/>
                    </a:lnTo>
                    <a:lnTo>
                      <a:pt x="754" y="1218"/>
                    </a:lnTo>
                    <a:lnTo>
                      <a:pt x="754" y="1263"/>
                    </a:lnTo>
                    <a:lnTo>
                      <a:pt x="749" y="1308"/>
                    </a:lnTo>
                    <a:lnTo>
                      <a:pt x="739" y="1358"/>
                    </a:lnTo>
                    <a:lnTo>
                      <a:pt x="704" y="1398"/>
                    </a:lnTo>
                    <a:lnTo>
                      <a:pt x="669" y="1432"/>
                    </a:lnTo>
                    <a:lnTo>
                      <a:pt x="589" y="1502"/>
                    </a:lnTo>
                    <a:lnTo>
                      <a:pt x="410" y="1547"/>
                    </a:lnTo>
                    <a:lnTo>
                      <a:pt x="365" y="1577"/>
                    </a:lnTo>
                    <a:lnTo>
                      <a:pt x="320" y="1597"/>
                    </a:lnTo>
                    <a:lnTo>
                      <a:pt x="280" y="1607"/>
                    </a:lnTo>
                    <a:lnTo>
                      <a:pt x="230" y="1617"/>
                    </a:lnTo>
                    <a:lnTo>
                      <a:pt x="165" y="1657"/>
                    </a:lnTo>
                    <a:lnTo>
                      <a:pt x="140" y="1677"/>
                    </a:lnTo>
                    <a:lnTo>
                      <a:pt x="120" y="1692"/>
                    </a:lnTo>
                    <a:lnTo>
                      <a:pt x="80" y="1707"/>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26" name="Freeform 30"/>
              <p:cNvSpPr/>
              <p:nvPr/>
            </p:nvSpPr>
            <p:spPr bwMode="auto">
              <a:xfrm>
                <a:off x="14079" y="4731"/>
                <a:ext cx="1468" cy="983"/>
              </a:xfrm>
              <a:custGeom>
                <a:avLst/>
                <a:gdLst>
                  <a:gd name="T0" fmla="*/ 105 w 1598"/>
                  <a:gd name="T1" fmla="*/ 1024 h 1069"/>
                  <a:gd name="T2" fmla="*/ 25 w 1598"/>
                  <a:gd name="T3" fmla="*/ 879 h 1069"/>
                  <a:gd name="T4" fmla="*/ 80 w 1598"/>
                  <a:gd name="T5" fmla="*/ 824 h 1069"/>
                  <a:gd name="T6" fmla="*/ 95 w 1598"/>
                  <a:gd name="T7" fmla="*/ 719 h 1069"/>
                  <a:gd name="T8" fmla="*/ 45 w 1598"/>
                  <a:gd name="T9" fmla="*/ 549 h 1069"/>
                  <a:gd name="T10" fmla="*/ 30 w 1598"/>
                  <a:gd name="T11" fmla="*/ 465 h 1069"/>
                  <a:gd name="T12" fmla="*/ 50 w 1598"/>
                  <a:gd name="T13" fmla="*/ 435 h 1069"/>
                  <a:gd name="T14" fmla="*/ 105 w 1598"/>
                  <a:gd name="T15" fmla="*/ 360 h 1069"/>
                  <a:gd name="T16" fmla="*/ 190 w 1598"/>
                  <a:gd name="T17" fmla="*/ 265 h 1069"/>
                  <a:gd name="T18" fmla="*/ 230 w 1598"/>
                  <a:gd name="T19" fmla="*/ 220 h 1069"/>
                  <a:gd name="T20" fmla="*/ 315 w 1598"/>
                  <a:gd name="T21" fmla="*/ 165 h 1069"/>
                  <a:gd name="T22" fmla="*/ 504 w 1598"/>
                  <a:gd name="T23" fmla="*/ 0 h 1069"/>
                  <a:gd name="T24" fmla="*/ 589 w 1598"/>
                  <a:gd name="T25" fmla="*/ 95 h 1069"/>
                  <a:gd name="T26" fmla="*/ 669 w 1598"/>
                  <a:gd name="T27" fmla="*/ 40 h 1069"/>
                  <a:gd name="T28" fmla="*/ 734 w 1598"/>
                  <a:gd name="T29" fmla="*/ 30 h 1069"/>
                  <a:gd name="T30" fmla="*/ 744 w 1598"/>
                  <a:gd name="T31" fmla="*/ 55 h 1069"/>
                  <a:gd name="T32" fmla="*/ 769 w 1598"/>
                  <a:gd name="T33" fmla="*/ 200 h 1069"/>
                  <a:gd name="T34" fmla="*/ 849 w 1598"/>
                  <a:gd name="T35" fmla="*/ 250 h 1069"/>
                  <a:gd name="T36" fmla="*/ 929 w 1598"/>
                  <a:gd name="T37" fmla="*/ 275 h 1069"/>
                  <a:gd name="T38" fmla="*/ 1059 w 1598"/>
                  <a:gd name="T39" fmla="*/ 120 h 1069"/>
                  <a:gd name="T40" fmla="*/ 1099 w 1598"/>
                  <a:gd name="T41" fmla="*/ 75 h 1069"/>
                  <a:gd name="T42" fmla="*/ 1154 w 1598"/>
                  <a:gd name="T43" fmla="*/ 45 h 1069"/>
                  <a:gd name="T44" fmla="*/ 1228 w 1598"/>
                  <a:gd name="T45" fmla="*/ 40 h 1069"/>
                  <a:gd name="T46" fmla="*/ 1578 w 1598"/>
                  <a:gd name="T47" fmla="*/ 80 h 1069"/>
                  <a:gd name="T48" fmla="*/ 1588 w 1598"/>
                  <a:gd name="T49" fmla="*/ 100 h 1069"/>
                  <a:gd name="T50" fmla="*/ 1578 w 1598"/>
                  <a:gd name="T51" fmla="*/ 190 h 1069"/>
                  <a:gd name="T52" fmla="*/ 1423 w 1598"/>
                  <a:gd name="T53" fmla="*/ 240 h 1069"/>
                  <a:gd name="T54" fmla="*/ 1313 w 1598"/>
                  <a:gd name="T55" fmla="*/ 310 h 1069"/>
                  <a:gd name="T56" fmla="*/ 1263 w 1598"/>
                  <a:gd name="T57" fmla="*/ 370 h 1069"/>
                  <a:gd name="T58" fmla="*/ 1194 w 1598"/>
                  <a:gd name="T59" fmla="*/ 425 h 1069"/>
                  <a:gd name="T60" fmla="*/ 1159 w 1598"/>
                  <a:gd name="T61" fmla="*/ 455 h 1069"/>
                  <a:gd name="T62" fmla="*/ 1099 w 1598"/>
                  <a:gd name="T63" fmla="*/ 485 h 1069"/>
                  <a:gd name="T64" fmla="*/ 1074 w 1598"/>
                  <a:gd name="T65" fmla="*/ 599 h 1069"/>
                  <a:gd name="T66" fmla="*/ 1019 w 1598"/>
                  <a:gd name="T67" fmla="*/ 659 h 1069"/>
                  <a:gd name="T68" fmla="*/ 999 w 1598"/>
                  <a:gd name="T69" fmla="*/ 744 h 1069"/>
                  <a:gd name="T70" fmla="*/ 974 w 1598"/>
                  <a:gd name="T71" fmla="*/ 809 h 1069"/>
                  <a:gd name="T72" fmla="*/ 934 w 1598"/>
                  <a:gd name="T73" fmla="*/ 814 h 1069"/>
                  <a:gd name="T74" fmla="*/ 899 w 1598"/>
                  <a:gd name="T75" fmla="*/ 829 h 1069"/>
                  <a:gd name="T76" fmla="*/ 854 w 1598"/>
                  <a:gd name="T77" fmla="*/ 879 h 1069"/>
                  <a:gd name="T78" fmla="*/ 834 w 1598"/>
                  <a:gd name="T79" fmla="*/ 949 h 1069"/>
                  <a:gd name="T80" fmla="*/ 804 w 1598"/>
                  <a:gd name="T81" fmla="*/ 999 h 1069"/>
                  <a:gd name="T82" fmla="*/ 784 w 1598"/>
                  <a:gd name="T83" fmla="*/ 999 h 1069"/>
                  <a:gd name="T84" fmla="*/ 714 w 1598"/>
                  <a:gd name="T85" fmla="*/ 974 h 1069"/>
                  <a:gd name="T86" fmla="*/ 654 w 1598"/>
                  <a:gd name="T87" fmla="*/ 1049 h 1069"/>
                  <a:gd name="T88" fmla="*/ 589 w 1598"/>
                  <a:gd name="T89" fmla="*/ 1054 h 1069"/>
                  <a:gd name="T90" fmla="*/ 534 w 1598"/>
                  <a:gd name="T91" fmla="*/ 1039 h 1069"/>
                  <a:gd name="T92" fmla="*/ 419 w 1598"/>
                  <a:gd name="T93" fmla="*/ 909 h 1069"/>
                  <a:gd name="T94" fmla="*/ 350 w 1598"/>
                  <a:gd name="T95" fmla="*/ 924 h 1069"/>
                  <a:gd name="T96" fmla="*/ 340 w 1598"/>
                  <a:gd name="T97" fmla="*/ 1009 h 1069"/>
                  <a:gd name="T98" fmla="*/ 295 w 1598"/>
                  <a:gd name="T99" fmla="*/ 1024 h 1069"/>
                  <a:gd name="T100" fmla="*/ 270 w 1598"/>
                  <a:gd name="T101" fmla="*/ 1044 h 1069"/>
                  <a:gd name="T102" fmla="*/ 215 w 1598"/>
                  <a:gd name="T103" fmla="*/ 1054 h 1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98" h="1069">
                    <a:moveTo>
                      <a:pt x="175" y="1069"/>
                    </a:moveTo>
                    <a:lnTo>
                      <a:pt x="105" y="1024"/>
                    </a:lnTo>
                    <a:lnTo>
                      <a:pt x="0" y="929"/>
                    </a:lnTo>
                    <a:lnTo>
                      <a:pt x="25" y="879"/>
                    </a:lnTo>
                    <a:lnTo>
                      <a:pt x="65" y="844"/>
                    </a:lnTo>
                    <a:lnTo>
                      <a:pt x="80" y="824"/>
                    </a:lnTo>
                    <a:lnTo>
                      <a:pt x="95" y="804"/>
                    </a:lnTo>
                    <a:lnTo>
                      <a:pt x="95" y="719"/>
                    </a:lnTo>
                    <a:lnTo>
                      <a:pt x="65" y="609"/>
                    </a:lnTo>
                    <a:lnTo>
                      <a:pt x="45" y="549"/>
                    </a:lnTo>
                    <a:lnTo>
                      <a:pt x="30" y="520"/>
                    </a:lnTo>
                    <a:lnTo>
                      <a:pt x="30" y="465"/>
                    </a:lnTo>
                    <a:lnTo>
                      <a:pt x="35" y="450"/>
                    </a:lnTo>
                    <a:lnTo>
                      <a:pt x="50" y="435"/>
                    </a:lnTo>
                    <a:lnTo>
                      <a:pt x="75" y="390"/>
                    </a:lnTo>
                    <a:lnTo>
                      <a:pt x="105" y="360"/>
                    </a:lnTo>
                    <a:lnTo>
                      <a:pt x="170" y="295"/>
                    </a:lnTo>
                    <a:lnTo>
                      <a:pt x="190" y="265"/>
                    </a:lnTo>
                    <a:lnTo>
                      <a:pt x="210" y="240"/>
                    </a:lnTo>
                    <a:lnTo>
                      <a:pt x="230" y="220"/>
                    </a:lnTo>
                    <a:lnTo>
                      <a:pt x="260" y="200"/>
                    </a:lnTo>
                    <a:lnTo>
                      <a:pt x="315" y="165"/>
                    </a:lnTo>
                    <a:lnTo>
                      <a:pt x="375" y="130"/>
                    </a:lnTo>
                    <a:lnTo>
                      <a:pt x="504" y="0"/>
                    </a:lnTo>
                    <a:lnTo>
                      <a:pt x="524" y="95"/>
                    </a:lnTo>
                    <a:lnTo>
                      <a:pt x="589" y="95"/>
                    </a:lnTo>
                    <a:lnTo>
                      <a:pt x="619" y="40"/>
                    </a:lnTo>
                    <a:lnTo>
                      <a:pt x="669" y="40"/>
                    </a:lnTo>
                    <a:lnTo>
                      <a:pt x="704" y="40"/>
                    </a:lnTo>
                    <a:lnTo>
                      <a:pt x="734" y="30"/>
                    </a:lnTo>
                    <a:lnTo>
                      <a:pt x="734" y="40"/>
                    </a:lnTo>
                    <a:lnTo>
                      <a:pt x="744" y="55"/>
                    </a:lnTo>
                    <a:lnTo>
                      <a:pt x="769" y="90"/>
                    </a:lnTo>
                    <a:lnTo>
                      <a:pt x="769" y="200"/>
                    </a:lnTo>
                    <a:lnTo>
                      <a:pt x="804" y="225"/>
                    </a:lnTo>
                    <a:lnTo>
                      <a:pt x="849" y="250"/>
                    </a:lnTo>
                    <a:lnTo>
                      <a:pt x="899" y="270"/>
                    </a:lnTo>
                    <a:lnTo>
                      <a:pt x="929" y="275"/>
                    </a:lnTo>
                    <a:lnTo>
                      <a:pt x="959" y="275"/>
                    </a:lnTo>
                    <a:lnTo>
                      <a:pt x="1059" y="120"/>
                    </a:lnTo>
                    <a:lnTo>
                      <a:pt x="1079" y="95"/>
                    </a:lnTo>
                    <a:lnTo>
                      <a:pt x="1099" y="75"/>
                    </a:lnTo>
                    <a:lnTo>
                      <a:pt x="1129" y="60"/>
                    </a:lnTo>
                    <a:lnTo>
                      <a:pt x="1154" y="45"/>
                    </a:lnTo>
                    <a:lnTo>
                      <a:pt x="1189" y="40"/>
                    </a:lnTo>
                    <a:lnTo>
                      <a:pt x="1228" y="40"/>
                    </a:lnTo>
                    <a:lnTo>
                      <a:pt x="1338" y="85"/>
                    </a:lnTo>
                    <a:lnTo>
                      <a:pt x="1578" y="80"/>
                    </a:lnTo>
                    <a:lnTo>
                      <a:pt x="1598" y="90"/>
                    </a:lnTo>
                    <a:lnTo>
                      <a:pt x="1588" y="100"/>
                    </a:lnTo>
                    <a:lnTo>
                      <a:pt x="1588" y="115"/>
                    </a:lnTo>
                    <a:lnTo>
                      <a:pt x="1578" y="190"/>
                    </a:lnTo>
                    <a:lnTo>
                      <a:pt x="1493" y="200"/>
                    </a:lnTo>
                    <a:lnTo>
                      <a:pt x="1423" y="240"/>
                    </a:lnTo>
                    <a:lnTo>
                      <a:pt x="1348" y="285"/>
                    </a:lnTo>
                    <a:lnTo>
                      <a:pt x="1313" y="310"/>
                    </a:lnTo>
                    <a:lnTo>
                      <a:pt x="1283" y="340"/>
                    </a:lnTo>
                    <a:lnTo>
                      <a:pt x="1263" y="370"/>
                    </a:lnTo>
                    <a:lnTo>
                      <a:pt x="1248" y="400"/>
                    </a:lnTo>
                    <a:lnTo>
                      <a:pt x="1194" y="425"/>
                    </a:lnTo>
                    <a:lnTo>
                      <a:pt x="1179" y="445"/>
                    </a:lnTo>
                    <a:lnTo>
                      <a:pt x="1159" y="455"/>
                    </a:lnTo>
                    <a:lnTo>
                      <a:pt x="1114" y="470"/>
                    </a:lnTo>
                    <a:lnTo>
                      <a:pt x="1099" y="485"/>
                    </a:lnTo>
                    <a:lnTo>
                      <a:pt x="1094" y="569"/>
                    </a:lnTo>
                    <a:lnTo>
                      <a:pt x="1074" y="599"/>
                    </a:lnTo>
                    <a:lnTo>
                      <a:pt x="1044" y="629"/>
                    </a:lnTo>
                    <a:lnTo>
                      <a:pt x="1019" y="659"/>
                    </a:lnTo>
                    <a:lnTo>
                      <a:pt x="999" y="689"/>
                    </a:lnTo>
                    <a:lnTo>
                      <a:pt x="999" y="744"/>
                    </a:lnTo>
                    <a:lnTo>
                      <a:pt x="989" y="779"/>
                    </a:lnTo>
                    <a:lnTo>
                      <a:pt x="974" y="809"/>
                    </a:lnTo>
                    <a:lnTo>
                      <a:pt x="954" y="809"/>
                    </a:lnTo>
                    <a:lnTo>
                      <a:pt x="934" y="814"/>
                    </a:lnTo>
                    <a:lnTo>
                      <a:pt x="914" y="819"/>
                    </a:lnTo>
                    <a:lnTo>
                      <a:pt x="899" y="829"/>
                    </a:lnTo>
                    <a:lnTo>
                      <a:pt x="874" y="854"/>
                    </a:lnTo>
                    <a:lnTo>
                      <a:pt x="854" y="879"/>
                    </a:lnTo>
                    <a:lnTo>
                      <a:pt x="844" y="914"/>
                    </a:lnTo>
                    <a:lnTo>
                      <a:pt x="834" y="949"/>
                    </a:lnTo>
                    <a:lnTo>
                      <a:pt x="814" y="984"/>
                    </a:lnTo>
                    <a:lnTo>
                      <a:pt x="804" y="999"/>
                    </a:lnTo>
                    <a:lnTo>
                      <a:pt x="784" y="1009"/>
                    </a:lnTo>
                    <a:lnTo>
                      <a:pt x="784" y="999"/>
                    </a:lnTo>
                    <a:lnTo>
                      <a:pt x="759" y="979"/>
                    </a:lnTo>
                    <a:lnTo>
                      <a:pt x="714" y="974"/>
                    </a:lnTo>
                    <a:lnTo>
                      <a:pt x="684" y="1009"/>
                    </a:lnTo>
                    <a:lnTo>
                      <a:pt x="654" y="1049"/>
                    </a:lnTo>
                    <a:lnTo>
                      <a:pt x="624" y="1054"/>
                    </a:lnTo>
                    <a:lnTo>
                      <a:pt x="589" y="1054"/>
                    </a:lnTo>
                    <a:lnTo>
                      <a:pt x="554" y="1049"/>
                    </a:lnTo>
                    <a:lnTo>
                      <a:pt x="534" y="1039"/>
                    </a:lnTo>
                    <a:lnTo>
                      <a:pt x="519" y="1009"/>
                    </a:lnTo>
                    <a:lnTo>
                      <a:pt x="419" y="909"/>
                    </a:lnTo>
                    <a:lnTo>
                      <a:pt x="355" y="904"/>
                    </a:lnTo>
                    <a:lnTo>
                      <a:pt x="350" y="924"/>
                    </a:lnTo>
                    <a:lnTo>
                      <a:pt x="345" y="949"/>
                    </a:lnTo>
                    <a:lnTo>
                      <a:pt x="340" y="1009"/>
                    </a:lnTo>
                    <a:lnTo>
                      <a:pt x="315" y="1014"/>
                    </a:lnTo>
                    <a:lnTo>
                      <a:pt x="295" y="1024"/>
                    </a:lnTo>
                    <a:lnTo>
                      <a:pt x="280" y="1034"/>
                    </a:lnTo>
                    <a:lnTo>
                      <a:pt x="270" y="1044"/>
                    </a:lnTo>
                    <a:lnTo>
                      <a:pt x="240" y="1049"/>
                    </a:lnTo>
                    <a:lnTo>
                      <a:pt x="215" y="1054"/>
                    </a:lnTo>
                    <a:lnTo>
                      <a:pt x="175" y="1069"/>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27" name="Freeform 31"/>
              <p:cNvSpPr/>
              <p:nvPr/>
            </p:nvSpPr>
            <p:spPr bwMode="auto">
              <a:xfrm>
                <a:off x="11800" y="4584"/>
                <a:ext cx="634" cy="988"/>
              </a:xfrm>
              <a:custGeom>
                <a:avLst/>
                <a:gdLst>
                  <a:gd name="T0" fmla="*/ 245 w 690"/>
                  <a:gd name="T1" fmla="*/ 909 h 1074"/>
                  <a:gd name="T2" fmla="*/ 230 w 690"/>
                  <a:gd name="T3" fmla="*/ 794 h 1074"/>
                  <a:gd name="T4" fmla="*/ 170 w 690"/>
                  <a:gd name="T5" fmla="*/ 644 h 1074"/>
                  <a:gd name="T6" fmla="*/ 90 w 690"/>
                  <a:gd name="T7" fmla="*/ 564 h 1074"/>
                  <a:gd name="T8" fmla="*/ 0 w 690"/>
                  <a:gd name="T9" fmla="*/ 500 h 1074"/>
                  <a:gd name="T10" fmla="*/ 25 w 690"/>
                  <a:gd name="T11" fmla="*/ 480 h 1074"/>
                  <a:gd name="T12" fmla="*/ 170 w 690"/>
                  <a:gd name="T13" fmla="*/ 450 h 1074"/>
                  <a:gd name="T14" fmla="*/ 210 w 690"/>
                  <a:gd name="T15" fmla="*/ 415 h 1074"/>
                  <a:gd name="T16" fmla="*/ 280 w 690"/>
                  <a:gd name="T17" fmla="*/ 400 h 1074"/>
                  <a:gd name="T18" fmla="*/ 320 w 690"/>
                  <a:gd name="T19" fmla="*/ 245 h 1074"/>
                  <a:gd name="T20" fmla="*/ 405 w 690"/>
                  <a:gd name="T21" fmla="*/ 30 h 1074"/>
                  <a:gd name="T22" fmla="*/ 440 w 690"/>
                  <a:gd name="T23" fmla="*/ 20 h 1074"/>
                  <a:gd name="T24" fmla="*/ 495 w 690"/>
                  <a:gd name="T25" fmla="*/ 0 h 1074"/>
                  <a:gd name="T26" fmla="*/ 530 w 690"/>
                  <a:gd name="T27" fmla="*/ 5 h 1074"/>
                  <a:gd name="T28" fmla="*/ 565 w 690"/>
                  <a:gd name="T29" fmla="*/ 55 h 1074"/>
                  <a:gd name="T30" fmla="*/ 530 w 690"/>
                  <a:gd name="T31" fmla="*/ 145 h 1074"/>
                  <a:gd name="T32" fmla="*/ 490 w 690"/>
                  <a:gd name="T33" fmla="*/ 205 h 1074"/>
                  <a:gd name="T34" fmla="*/ 480 w 690"/>
                  <a:gd name="T35" fmla="*/ 270 h 1074"/>
                  <a:gd name="T36" fmla="*/ 580 w 690"/>
                  <a:gd name="T37" fmla="*/ 345 h 1074"/>
                  <a:gd name="T38" fmla="*/ 620 w 690"/>
                  <a:gd name="T39" fmla="*/ 385 h 1074"/>
                  <a:gd name="T40" fmla="*/ 670 w 690"/>
                  <a:gd name="T41" fmla="*/ 420 h 1074"/>
                  <a:gd name="T42" fmla="*/ 685 w 690"/>
                  <a:gd name="T43" fmla="*/ 440 h 1074"/>
                  <a:gd name="T44" fmla="*/ 660 w 690"/>
                  <a:gd name="T45" fmla="*/ 480 h 1074"/>
                  <a:gd name="T46" fmla="*/ 630 w 690"/>
                  <a:gd name="T47" fmla="*/ 515 h 1074"/>
                  <a:gd name="T48" fmla="*/ 570 w 690"/>
                  <a:gd name="T49" fmla="*/ 564 h 1074"/>
                  <a:gd name="T50" fmla="*/ 515 w 690"/>
                  <a:gd name="T51" fmla="*/ 569 h 1074"/>
                  <a:gd name="T52" fmla="*/ 500 w 690"/>
                  <a:gd name="T53" fmla="*/ 589 h 1074"/>
                  <a:gd name="T54" fmla="*/ 500 w 690"/>
                  <a:gd name="T55" fmla="*/ 644 h 1074"/>
                  <a:gd name="T56" fmla="*/ 470 w 690"/>
                  <a:gd name="T57" fmla="*/ 709 h 1074"/>
                  <a:gd name="T58" fmla="*/ 450 w 690"/>
                  <a:gd name="T59" fmla="*/ 769 h 1074"/>
                  <a:gd name="T60" fmla="*/ 485 w 690"/>
                  <a:gd name="T61" fmla="*/ 864 h 1074"/>
                  <a:gd name="T62" fmla="*/ 535 w 690"/>
                  <a:gd name="T63" fmla="*/ 879 h 1074"/>
                  <a:gd name="T64" fmla="*/ 555 w 690"/>
                  <a:gd name="T65" fmla="*/ 909 h 1074"/>
                  <a:gd name="T66" fmla="*/ 555 w 690"/>
                  <a:gd name="T67" fmla="*/ 954 h 1074"/>
                  <a:gd name="T68" fmla="*/ 495 w 690"/>
                  <a:gd name="T69" fmla="*/ 999 h 1074"/>
                  <a:gd name="T70" fmla="*/ 400 w 690"/>
                  <a:gd name="T71" fmla="*/ 1064 h 1074"/>
                  <a:gd name="T72" fmla="*/ 370 w 690"/>
                  <a:gd name="T73" fmla="*/ 1074 h 1074"/>
                  <a:gd name="T74" fmla="*/ 335 w 690"/>
                  <a:gd name="T75" fmla="*/ 1054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90" h="1074">
                    <a:moveTo>
                      <a:pt x="265" y="994"/>
                    </a:moveTo>
                    <a:lnTo>
                      <a:pt x="245" y="909"/>
                    </a:lnTo>
                    <a:lnTo>
                      <a:pt x="240" y="849"/>
                    </a:lnTo>
                    <a:lnTo>
                      <a:pt x="230" y="794"/>
                    </a:lnTo>
                    <a:lnTo>
                      <a:pt x="215" y="699"/>
                    </a:lnTo>
                    <a:lnTo>
                      <a:pt x="170" y="644"/>
                    </a:lnTo>
                    <a:lnTo>
                      <a:pt x="130" y="599"/>
                    </a:lnTo>
                    <a:lnTo>
                      <a:pt x="90" y="564"/>
                    </a:lnTo>
                    <a:lnTo>
                      <a:pt x="65" y="535"/>
                    </a:lnTo>
                    <a:lnTo>
                      <a:pt x="0" y="500"/>
                    </a:lnTo>
                    <a:lnTo>
                      <a:pt x="10" y="490"/>
                    </a:lnTo>
                    <a:lnTo>
                      <a:pt x="25" y="480"/>
                    </a:lnTo>
                    <a:lnTo>
                      <a:pt x="70" y="465"/>
                    </a:lnTo>
                    <a:lnTo>
                      <a:pt x="170" y="450"/>
                    </a:lnTo>
                    <a:lnTo>
                      <a:pt x="195" y="425"/>
                    </a:lnTo>
                    <a:lnTo>
                      <a:pt x="210" y="415"/>
                    </a:lnTo>
                    <a:lnTo>
                      <a:pt x="235" y="405"/>
                    </a:lnTo>
                    <a:lnTo>
                      <a:pt x="280" y="400"/>
                    </a:lnTo>
                    <a:lnTo>
                      <a:pt x="325" y="345"/>
                    </a:lnTo>
                    <a:lnTo>
                      <a:pt x="320" y="245"/>
                    </a:lnTo>
                    <a:lnTo>
                      <a:pt x="395" y="105"/>
                    </a:lnTo>
                    <a:lnTo>
                      <a:pt x="405" y="30"/>
                    </a:lnTo>
                    <a:lnTo>
                      <a:pt x="425" y="25"/>
                    </a:lnTo>
                    <a:lnTo>
                      <a:pt x="440" y="20"/>
                    </a:lnTo>
                    <a:lnTo>
                      <a:pt x="475" y="5"/>
                    </a:lnTo>
                    <a:lnTo>
                      <a:pt x="495" y="0"/>
                    </a:lnTo>
                    <a:lnTo>
                      <a:pt x="510" y="0"/>
                    </a:lnTo>
                    <a:lnTo>
                      <a:pt x="530" y="5"/>
                    </a:lnTo>
                    <a:lnTo>
                      <a:pt x="550" y="15"/>
                    </a:lnTo>
                    <a:lnTo>
                      <a:pt x="565" y="55"/>
                    </a:lnTo>
                    <a:lnTo>
                      <a:pt x="545" y="100"/>
                    </a:lnTo>
                    <a:lnTo>
                      <a:pt x="530" y="145"/>
                    </a:lnTo>
                    <a:lnTo>
                      <a:pt x="495" y="185"/>
                    </a:lnTo>
                    <a:lnTo>
                      <a:pt x="490" y="205"/>
                    </a:lnTo>
                    <a:lnTo>
                      <a:pt x="480" y="225"/>
                    </a:lnTo>
                    <a:lnTo>
                      <a:pt x="480" y="270"/>
                    </a:lnTo>
                    <a:lnTo>
                      <a:pt x="485" y="330"/>
                    </a:lnTo>
                    <a:lnTo>
                      <a:pt x="580" y="345"/>
                    </a:lnTo>
                    <a:lnTo>
                      <a:pt x="595" y="365"/>
                    </a:lnTo>
                    <a:lnTo>
                      <a:pt x="620" y="385"/>
                    </a:lnTo>
                    <a:lnTo>
                      <a:pt x="650" y="410"/>
                    </a:lnTo>
                    <a:lnTo>
                      <a:pt x="670" y="420"/>
                    </a:lnTo>
                    <a:lnTo>
                      <a:pt x="690" y="425"/>
                    </a:lnTo>
                    <a:lnTo>
                      <a:pt x="685" y="440"/>
                    </a:lnTo>
                    <a:lnTo>
                      <a:pt x="675" y="460"/>
                    </a:lnTo>
                    <a:lnTo>
                      <a:pt x="660" y="480"/>
                    </a:lnTo>
                    <a:lnTo>
                      <a:pt x="645" y="495"/>
                    </a:lnTo>
                    <a:lnTo>
                      <a:pt x="630" y="515"/>
                    </a:lnTo>
                    <a:lnTo>
                      <a:pt x="610" y="535"/>
                    </a:lnTo>
                    <a:lnTo>
                      <a:pt x="570" y="564"/>
                    </a:lnTo>
                    <a:lnTo>
                      <a:pt x="540" y="569"/>
                    </a:lnTo>
                    <a:lnTo>
                      <a:pt x="515" y="569"/>
                    </a:lnTo>
                    <a:lnTo>
                      <a:pt x="505" y="579"/>
                    </a:lnTo>
                    <a:lnTo>
                      <a:pt x="500" y="589"/>
                    </a:lnTo>
                    <a:lnTo>
                      <a:pt x="505" y="619"/>
                    </a:lnTo>
                    <a:lnTo>
                      <a:pt x="500" y="644"/>
                    </a:lnTo>
                    <a:lnTo>
                      <a:pt x="495" y="674"/>
                    </a:lnTo>
                    <a:lnTo>
                      <a:pt x="470" y="709"/>
                    </a:lnTo>
                    <a:lnTo>
                      <a:pt x="455" y="739"/>
                    </a:lnTo>
                    <a:lnTo>
                      <a:pt x="450" y="769"/>
                    </a:lnTo>
                    <a:lnTo>
                      <a:pt x="445" y="829"/>
                    </a:lnTo>
                    <a:lnTo>
                      <a:pt x="485" y="864"/>
                    </a:lnTo>
                    <a:lnTo>
                      <a:pt x="505" y="869"/>
                    </a:lnTo>
                    <a:lnTo>
                      <a:pt x="535" y="879"/>
                    </a:lnTo>
                    <a:lnTo>
                      <a:pt x="545" y="894"/>
                    </a:lnTo>
                    <a:lnTo>
                      <a:pt x="555" y="909"/>
                    </a:lnTo>
                    <a:lnTo>
                      <a:pt x="560" y="929"/>
                    </a:lnTo>
                    <a:lnTo>
                      <a:pt x="555" y="954"/>
                    </a:lnTo>
                    <a:lnTo>
                      <a:pt x="540" y="984"/>
                    </a:lnTo>
                    <a:lnTo>
                      <a:pt x="495" y="999"/>
                    </a:lnTo>
                    <a:lnTo>
                      <a:pt x="460" y="1014"/>
                    </a:lnTo>
                    <a:lnTo>
                      <a:pt x="400" y="1064"/>
                    </a:lnTo>
                    <a:lnTo>
                      <a:pt x="385" y="1074"/>
                    </a:lnTo>
                    <a:lnTo>
                      <a:pt x="370" y="1074"/>
                    </a:lnTo>
                    <a:lnTo>
                      <a:pt x="355" y="1069"/>
                    </a:lnTo>
                    <a:lnTo>
                      <a:pt x="335" y="1054"/>
                    </a:lnTo>
                    <a:lnTo>
                      <a:pt x="265" y="994"/>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28" name="Freeform 32"/>
              <p:cNvSpPr/>
              <p:nvPr/>
            </p:nvSpPr>
            <p:spPr bwMode="auto">
              <a:xfrm>
                <a:off x="13681" y="3568"/>
                <a:ext cx="1227" cy="1760"/>
              </a:xfrm>
              <a:custGeom>
                <a:avLst/>
                <a:gdLst>
                  <a:gd name="T0" fmla="*/ 110 w 1338"/>
                  <a:gd name="T1" fmla="*/ 1847 h 1917"/>
                  <a:gd name="T2" fmla="*/ 35 w 1338"/>
                  <a:gd name="T3" fmla="*/ 1767 h 1917"/>
                  <a:gd name="T4" fmla="*/ 160 w 1338"/>
                  <a:gd name="T5" fmla="*/ 1468 h 1917"/>
                  <a:gd name="T6" fmla="*/ 75 w 1338"/>
                  <a:gd name="T7" fmla="*/ 1328 h 1917"/>
                  <a:gd name="T8" fmla="*/ 40 w 1338"/>
                  <a:gd name="T9" fmla="*/ 1183 h 1917"/>
                  <a:gd name="T10" fmla="*/ 155 w 1338"/>
                  <a:gd name="T11" fmla="*/ 1093 h 1917"/>
                  <a:gd name="T12" fmla="*/ 130 w 1338"/>
                  <a:gd name="T13" fmla="*/ 864 h 1917"/>
                  <a:gd name="T14" fmla="*/ 45 w 1338"/>
                  <a:gd name="T15" fmla="*/ 789 h 1917"/>
                  <a:gd name="T16" fmla="*/ 120 w 1338"/>
                  <a:gd name="T17" fmla="*/ 689 h 1917"/>
                  <a:gd name="T18" fmla="*/ 0 w 1338"/>
                  <a:gd name="T19" fmla="*/ 519 h 1917"/>
                  <a:gd name="T20" fmla="*/ 70 w 1338"/>
                  <a:gd name="T21" fmla="*/ 354 h 1917"/>
                  <a:gd name="T22" fmla="*/ 125 w 1338"/>
                  <a:gd name="T23" fmla="*/ 200 h 1917"/>
                  <a:gd name="T24" fmla="*/ 190 w 1338"/>
                  <a:gd name="T25" fmla="*/ 245 h 1917"/>
                  <a:gd name="T26" fmla="*/ 170 w 1338"/>
                  <a:gd name="T27" fmla="*/ 310 h 1917"/>
                  <a:gd name="T28" fmla="*/ 205 w 1338"/>
                  <a:gd name="T29" fmla="*/ 374 h 1917"/>
                  <a:gd name="T30" fmla="*/ 310 w 1338"/>
                  <a:gd name="T31" fmla="*/ 369 h 1917"/>
                  <a:gd name="T32" fmla="*/ 369 w 1338"/>
                  <a:gd name="T33" fmla="*/ 315 h 1917"/>
                  <a:gd name="T34" fmla="*/ 474 w 1338"/>
                  <a:gd name="T35" fmla="*/ 260 h 1917"/>
                  <a:gd name="T36" fmla="*/ 629 w 1338"/>
                  <a:gd name="T37" fmla="*/ 230 h 1917"/>
                  <a:gd name="T38" fmla="*/ 719 w 1338"/>
                  <a:gd name="T39" fmla="*/ 20 h 1917"/>
                  <a:gd name="T40" fmla="*/ 784 w 1338"/>
                  <a:gd name="T41" fmla="*/ 10 h 1917"/>
                  <a:gd name="T42" fmla="*/ 924 w 1338"/>
                  <a:gd name="T43" fmla="*/ 250 h 1917"/>
                  <a:gd name="T44" fmla="*/ 954 w 1338"/>
                  <a:gd name="T45" fmla="*/ 329 h 1917"/>
                  <a:gd name="T46" fmla="*/ 1103 w 1338"/>
                  <a:gd name="T47" fmla="*/ 344 h 1917"/>
                  <a:gd name="T48" fmla="*/ 1088 w 1338"/>
                  <a:gd name="T49" fmla="*/ 394 h 1917"/>
                  <a:gd name="T50" fmla="*/ 1078 w 1338"/>
                  <a:gd name="T51" fmla="*/ 479 h 1917"/>
                  <a:gd name="T52" fmla="*/ 1143 w 1338"/>
                  <a:gd name="T53" fmla="*/ 529 h 1917"/>
                  <a:gd name="T54" fmla="*/ 1298 w 1338"/>
                  <a:gd name="T55" fmla="*/ 624 h 1917"/>
                  <a:gd name="T56" fmla="*/ 1203 w 1338"/>
                  <a:gd name="T57" fmla="*/ 859 h 1917"/>
                  <a:gd name="T58" fmla="*/ 1088 w 1338"/>
                  <a:gd name="T59" fmla="*/ 939 h 1917"/>
                  <a:gd name="T60" fmla="*/ 924 w 1338"/>
                  <a:gd name="T61" fmla="*/ 899 h 1917"/>
                  <a:gd name="T62" fmla="*/ 864 w 1338"/>
                  <a:gd name="T63" fmla="*/ 809 h 1917"/>
                  <a:gd name="T64" fmla="*/ 854 w 1338"/>
                  <a:gd name="T65" fmla="*/ 709 h 1917"/>
                  <a:gd name="T66" fmla="*/ 784 w 1338"/>
                  <a:gd name="T67" fmla="*/ 534 h 1917"/>
                  <a:gd name="T68" fmla="*/ 674 w 1338"/>
                  <a:gd name="T69" fmla="*/ 489 h 1917"/>
                  <a:gd name="T70" fmla="*/ 594 w 1338"/>
                  <a:gd name="T71" fmla="*/ 459 h 1917"/>
                  <a:gd name="T72" fmla="*/ 559 w 1338"/>
                  <a:gd name="T73" fmla="*/ 489 h 1917"/>
                  <a:gd name="T74" fmla="*/ 429 w 1338"/>
                  <a:gd name="T75" fmla="*/ 609 h 1917"/>
                  <a:gd name="T76" fmla="*/ 459 w 1338"/>
                  <a:gd name="T77" fmla="*/ 694 h 1917"/>
                  <a:gd name="T78" fmla="*/ 409 w 1338"/>
                  <a:gd name="T79" fmla="*/ 749 h 1917"/>
                  <a:gd name="T80" fmla="*/ 354 w 1338"/>
                  <a:gd name="T81" fmla="*/ 814 h 1917"/>
                  <a:gd name="T82" fmla="*/ 354 w 1338"/>
                  <a:gd name="T83" fmla="*/ 899 h 1917"/>
                  <a:gd name="T84" fmla="*/ 569 w 1338"/>
                  <a:gd name="T85" fmla="*/ 854 h 1917"/>
                  <a:gd name="T86" fmla="*/ 639 w 1338"/>
                  <a:gd name="T87" fmla="*/ 869 h 1917"/>
                  <a:gd name="T88" fmla="*/ 704 w 1338"/>
                  <a:gd name="T89" fmla="*/ 944 h 1917"/>
                  <a:gd name="T90" fmla="*/ 824 w 1338"/>
                  <a:gd name="T91" fmla="*/ 1148 h 1917"/>
                  <a:gd name="T92" fmla="*/ 919 w 1338"/>
                  <a:gd name="T93" fmla="*/ 1253 h 1917"/>
                  <a:gd name="T94" fmla="*/ 849 w 1338"/>
                  <a:gd name="T95" fmla="*/ 1313 h 1917"/>
                  <a:gd name="T96" fmla="*/ 739 w 1338"/>
                  <a:gd name="T97" fmla="*/ 1408 h 1917"/>
                  <a:gd name="T98" fmla="*/ 609 w 1338"/>
                  <a:gd name="T99" fmla="*/ 1513 h 1917"/>
                  <a:gd name="T100" fmla="*/ 454 w 1338"/>
                  <a:gd name="T101" fmla="*/ 1687 h 1917"/>
                  <a:gd name="T102" fmla="*/ 474 w 1338"/>
                  <a:gd name="T103" fmla="*/ 1887 h 1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8" h="1917">
                    <a:moveTo>
                      <a:pt x="479" y="1917"/>
                    </a:moveTo>
                    <a:lnTo>
                      <a:pt x="444" y="1882"/>
                    </a:lnTo>
                    <a:lnTo>
                      <a:pt x="270" y="1882"/>
                    </a:lnTo>
                    <a:lnTo>
                      <a:pt x="110" y="1847"/>
                    </a:lnTo>
                    <a:lnTo>
                      <a:pt x="80" y="1822"/>
                    </a:lnTo>
                    <a:lnTo>
                      <a:pt x="55" y="1797"/>
                    </a:lnTo>
                    <a:lnTo>
                      <a:pt x="40" y="1777"/>
                    </a:lnTo>
                    <a:lnTo>
                      <a:pt x="35" y="1767"/>
                    </a:lnTo>
                    <a:lnTo>
                      <a:pt x="130" y="1657"/>
                    </a:lnTo>
                    <a:lnTo>
                      <a:pt x="155" y="1573"/>
                    </a:lnTo>
                    <a:lnTo>
                      <a:pt x="165" y="1518"/>
                    </a:lnTo>
                    <a:lnTo>
                      <a:pt x="160" y="1468"/>
                    </a:lnTo>
                    <a:lnTo>
                      <a:pt x="145" y="1428"/>
                    </a:lnTo>
                    <a:lnTo>
                      <a:pt x="125" y="1393"/>
                    </a:lnTo>
                    <a:lnTo>
                      <a:pt x="105" y="1358"/>
                    </a:lnTo>
                    <a:lnTo>
                      <a:pt x="75" y="1328"/>
                    </a:lnTo>
                    <a:lnTo>
                      <a:pt x="15" y="1268"/>
                    </a:lnTo>
                    <a:lnTo>
                      <a:pt x="15" y="1233"/>
                    </a:lnTo>
                    <a:lnTo>
                      <a:pt x="25" y="1203"/>
                    </a:lnTo>
                    <a:lnTo>
                      <a:pt x="40" y="1183"/>
                    </a:lnTo>
                    <a:lnTo>
                      <a:pt x="55" y="1158"/>
                    </a:lnTo>
                    <a:lnTo>
                      <a:pt x="80" y="1143"/>
                    </a:lnTo>
                    <a:lnTo>
                      <a:pt x="100" y="1123"/>
                    </a:lnTo>
                    <a:lnTo>
                      <a:pt x="155" y="1093"/>
                    </a:lnTo>
                    <a:lnTo>
                      <a:pt x="195" y="1028"/>
                    </a:lnTo>
                    <a:lnTo>
                      <a:pt x="195" y="954"/>
                    </a:lnTo>
                    <a:lnTo>
                      <a:pt x="160" y="904"/>
                    </a:lnTo>
                    <a:lnTo>
                      <a:pt x="130" y="864"/>
                    </a:lnTo>
                    <a:lnTo>
                      <a:pt x="100" y="834"/>
                    </a:lnTo>
                    <a:lnTo>
                      <a:pt x="65" y="804"/>
                    </a:lnTo>
                    <a:lnTo>
                      <a:pt x="45" y="799"/>
                    </a:lnTo>
                    <a:lnTo>
                      <a:pt x="45" y="789"/>
                    </a:lnTo>
                    <a:lnTo>
                      <a:pt x="95" y="749"/>
                    </a:lnTo>
                    <a:lnTo>
                      <a:pt x="110" y="719"/>
                    </a:lnTo>
                    <a:lnTo>
                      <a:pt x="115" y="704"/>
                    </a:lnTo>
                    <a:lnTo>
                      <a:pt x="120" y="689"/>
                    </a:lnTo>
                    <a:lnTo>
                      <a:pt x="60" y="639"/>
                    </a:lnTo>
                    <a:lnTo>
                      <a:pt x="60" y="589"/>
                    </a:lnTo>
                    <a:lnTo>
                      <a:pt x="25" y="549"/>
                    </a:lnTo>
                    <a:lnTo>
                      <a:pt x="0" y="519"/>
                    </a:lnTo>
                    <a:lnTo>
                      <a:pt x="0" y="409"/>
                    </a:lnTo>
                    <a:lnTo>
                      <a:pt x="40" y="364"/>
                    </a:lnTo>
                    <a:lnTo>
                      <a:pt x="55" y="359"/>
                    </a:lnTo>
                    <a:lnTo>
                      <a:pt x="70" y="354"/>
                    </a:lnTo>
                    <a:lnTo>
                      <a:pt x="85" y="349"/>
                    </a:lnTo>
                    <a:lnTo>
                      <a:pt x="85" y="235"/>
                    </a:lnTo>
                    <a:lnTo>
                      <a:pt x="110" y="210"/>
                    </a:lnTo>
                    <a:lnTo>
                      <a:pt x="125" y="200"/>
                    </a:lnTo>
                    <a:lnTo>
                      <a:pt x="145" y="195"/>
                    </a:lnTo>
                    <a:lnTo>
                      <a:pt x="160" y="205"/>
                    </a:lnTo>
                    <a:lnTo>
                      <a:pt x="175" y="220"/>
                    </a:lnTo>
                    <a:lnTo>
                      <a:pt x="190" y="245"/>
                    </a:lnTo>
                    <a:lnTo>
                      <a:pt x="195" y="260"/>
                    </a:lnTo>
                    <a:lnTo>
                      <a:pt x="200" y="280"/>
                    </a:lnTo>
                    <a:lnTo>
                      <a:pt x="180" y="295"/>
                    </a:lnTo>
                    <a:lnTo>
                      <a:pt x="170" y="310"/>
                    </a:lnTo>
                    <a:lnTo>
                      <a:pt x="170" y="324"/>
                    </a:lnTo>
                    <a:lnTo>
                      <a:pt x="175" y="339"/>
                    </a:lnTo>
                    <a:lnTo>
                      <a:pt x="190" y="354"/>
                    </a:lnTo>
                    <a:lnTo>
                      <a:pt x="205" y="374"/>
                    </a:lnTo>
                    <a:lnTo>
                      <a:pt x="245" y="409"/>
                    </a:lnTo>
                    <a:lnTo>
                      <a:pt x="270" y="409"/>
                    </a:lnTo>
                    <a:lnTo>
                      <a:pt x="310" y="384"/>
                    </a:lnTo>
                    <a:lnTo>
                      <a:pt x="310" y="369"/>
                    </a:lnTo>
                    <a:lnTo>
                      <a:pt x="320" y="354"/>
                    </a:lnTo>
                    <a:lnTo>
                      <a:pt x="330" y="344"/>
                    </a:lnTo>
                    <a:lnTo>
                      <a:pt x="339" y="334"/>
                    </a:lnTo>
                    <a:lnTo>
                      <a:pt x="369" y="315"/>
                    </a:lnTo>
                    <a:lnTo>
                      <a:pt x="404" y="300"/>
                    </a:lnTo>
                    <a:lnTo>
                      <a:pt x="424" y="275"/>
                    </a:lnTo>
                    <a:lnTo>
                      <a:pt x="449" y="265"/>
                    </a:lnTo>
                    <a:lnTo>
                      <a:pt x="474" y="260"/>
                    </a:lnTo>
                    <a:lnTo>
                      <a:pt x="504" y="255"/>
                    </a:lnTo>
                    <a:lnTo>
                      <a:pt x="569" y="250"/>
                    </a:lnTo>
                    <a:lnTo>
                      <a:pt x="599" y="245"/>
                    </a:lnTo>
                    <a:lnTo>
                      <a:pt x="629" y="230"/>
                    </a:lnTo>
                    <a:lnTo>
                      <a:pt x="624" y="100"/>
                    </a:lnTo>
                    <a:lnTo>
                      <a:pt x="644" y="75"/>
                    </a:lnTo>
                    <a:lnTo>
                      <a:pt x="664" y="55"/>
                    </a:lnTo>
                    <a:lnTo>
                      <a:pt x="719" y="20"/>
                    </a:lnTo>
                    <a:lnTo>
                      <a:pt x="739" y="5"/>
                    </a:lnTo>
                    <a:lnTo>
                      <a:pt x="759" y="0"/>
                    </a:lnTo>
                    <a:lnTo>
                      <a:pt x="774" y="0"/>
                    </a:lnTo>
                    <a:lnTo>
                      <a:pt x="784" y="10"/>
                    </a:lnTo>
                    <a:lnTo>
                      <a:pt x="794" y="25"/>
                    </a:lnTo>
                    <a:lnTo>
                      <a:pt x="804" y="45"/>
                    </a:lnTo>
                    <a:lnTo>
                      <a:pt x="829" y="100"/>
                    </a:lnTo>
                    <a:lnTo>
                      <a:pt x="924" y="250"/>
                    </a:lnTo>
                    <a:lnTo>
                      <a:pt x="929" y="280"/>
                    </a:lnTo>
                    <a:lnTo>
                      <a:pt x="934" y="305"/>
                    </a:lnTo>
                    <a:lnTo>
                      <a:pt x="944" y="320"/>
                    </a:lnTo>
                    <a:lnTo>
                      <a:pt x="954" y="329"/>
                    </a:lnTo>
                    <a:lnTo>
                      <a:pt x="969" y="339"/>
                    </a:lnTo>
                    <a:lnTo>
                      <a:pt x="994" y="349"/>
                    </a:lnTo>
                    <a:lnTo>
                      <a:pt x="1058" y="344"/>
                    </a:lnTo>
                    <a:lnTo>
                      <a:pt x="1103" y="344"/>
                    </a:lnTo>
                    <a:lnTo>
                      <a:pt x="1143" y="349"/>
                    </a:lnTo>
                    <a:lnTo>
                      <a:pt x="1123" y="364"/>
                    </a:lnTo>
                    <a:lnTo>
                      <a:pt x="1108" y="379"/>
                    </a:lnTo>
                    <a:lnTo>
                      <a:pt x="1088" y="394"/>
                    </a:lnTo>
                    <a:lnTo>
                      <a:pt x="1073" y="414"/>
                    </a:lnTo>
                    <a:lnTo>
                      <a:pt x="1073" y="444"/>
                    </a:lnTo>
                    <a:lnTo>
                      <a:pt x="1073" y="469"/>
                    </a:lnTo>
                    <a:lnTo>
                      <a:pt x="1078" y="479"/>
                    </a:lnTo>
                    <a:lnTo>
                      <a:pt x="1088" y="494"/>
                    </a:lnTo>
                    <a:lnTo>
                      <a:pt x="1098" y="509"/>
                    </a:lnTo>
                    <a:lnTo>
                      <a:pt x="1118" y="524"/>
                    </a:lnTo>
                    <a:lnTo>
                      <a:pt x="1143" y="529"/>
                    </a:lnTo>
                    <a:lnTo>
                      <a:pt x="1163" y="539"/>
                    </a:lnTo>
                    <a:lnTo>
                      <a:pt x="1203" y="564"/>
                    </a:lnTo>
                    <a:lnTo>
                      <a:pt x="1248" y="594"/>
                    </a:lnTo>
                    <a:lnTo>
                      <a:pt x="1298" y="624"/>
                    </a:lnTo>
                    <a:lnTo>
                      <a:pt x="1338" y="659"/>
                    </a:lnTo>
                    <a:lnTo>
                      <a:pt x="1218" y="824"/>
                    </a:lnTo>
                    <a:lnTo>
                      <a:pt x="1213" y="839"/>
                    </a:lnTo>
                    <a:lnTo>
                      <a:pt x="1203" y="859"/>
                    </a:lnTo>
                    <a:lnTo>
                      <a:pt x="1188" y="879"/>
                    </a:lnTo>
                    <a:lnTo>
                      <a:pt x="1168" y="894"/>
                    </a:lnTo>
                    <a:lnTo>
                      <a:pt x="1123" y="924"/>
                    </a:lnTo>
                    <a:lnTo>
                      <a:pt x="1088" y="939"/>
                    </a:lnTo>
                    <a:lnTo>
                      <a:pt x="1038" y="949"/>
                    </a:lnTo>
                    <a:lnTo>
                      <a:pt x="994" y="959"/>
                    </a:lnTo>
                    <a:lnTo>
                      <a:pt x="954" y="929"/>
                    </a:lnTo>
                    <a:lnTo>
                      <a:pt x="924" y="899"/>
                    </a:lnTo>
                    <a:lnTo>
                      <a:pt x="899" y="869"/>
                    </a:lnTo>
                    <a:lnTo>
                      <a:pt x="874" y="849"/>
                    </a:lnTo>
                    <a:lnTo>
                      <a:pt x="864" y="829"/>
                    </a:lnTo>
                    <a:lnTo>
                      <a:pt x="864" y="809"/>
                    </a:lnTo>
                    <a:lnTo>
                      <a:pt x="864" y="769"/>
                    </a:lnTo>
                    <a:lnTo>
                      <a:pt x="859" y="734"/>
                    </a:lnTo>
                    <a:lnTo>
                      <a:pt x="859" y="719"/>
                    </a:lnTo>
                    <a:lnTo>
                      <a:pt x="854" y="709"/>
                    </a:lnTo>
                    <a:lnTo>
                      <a:pt x="774" y="679"/>
                    </a:lnTo>
                    <a:lnTo>
                      <a:pt x="774" y="629"/>
                    </a:lnTo>
                    <a:lnTo>
                      <a:pt x="779" y="579"/>
                    </a:lnTo>
                    <a:lnTo>
                      <a:pt x="784" y="534"/>
                    </a:lnTo>
                    <a:lnTo>
                      <a:pt x="784" y="504"/>
                    </a:lnTo>
                    <a:lnTo>
                      <a:pt x="734" y="499"/>
                    </a:lnTo>
                    <a:lnTo>
                      <a:pt x="694" y="494"/>
                    </a:lnTo>
                    <a:lnTo>
                      <a:pt x="674" y="489"/>
                    </a:lnTo>
                    <a:lnTo>
                      <a:pt x="659" y="479"/>
                    </a:lnTo>
                    <a:lnTo>
                      <a:pt x="649" y="469"/>
                    </a:lnTo>
                    <a:lnTo>
                      <a:pt x="644" y="459"/>
                    </a:lnTo>
                    <a:lnTo>
                      <a:pt x="594" y="459"/>
                    </a:lnTo>
                    <a:lnTo>
                      <a:pt x="579" y="459"/>
                    </a:lnTo>
                    <a:lnTo>
                      <a:pt x="569" y="464"/>
                    </a:lnTo>
                    <a:lnTo>
                      <a:pt x="564" y="474"/>
                    </a:lnTo>
                    <a:lnTo>
                      <a:pt x="559" y="489"/>
                    </a:lnTo>
                    <a:lnTo>
                      <a:pt x="549" y="534"/>
                    </a:lnTo>
                    <a:lnTo>
                      <a:pt x="514" y="549"/>
                    </a:lnTo>
                    <a:lnTo>
                      <a:pt x="484" y="569"/>
                    </a:lnTo>
                    <a:lnTo>
                      <a:pt x="429" y="609"/>
                    </a:lnTo>
                    <a:lnTo>
                      <a:pt x="429" y="624"/>
                    </a:lnTo>
                    <a:lnTo>
                      <a:pt x="434" y="644"/>
                    </a:lnTo>
                    <a:lnTo>
                      <a:pt x="444" y="664"/>
                    </a:lnTo>
                    <a:lnTo>
                      <a:pt x="459" y="694"/>
                    </a:lnTo>
                    <a:lnTo>
                      <a:pt x="454" y="714"/>
                    </a:lnTo>
                    <a:lnTo>
                      <a:pt x="439" y="729"/>
                    </a:lnTo>
                    <a:lnTo>
                      <a:pt x="429" y="744"/>
                    </a:lnTo>
                    <a:lnTo>
                      <a:pt x="409" y="749"/>
                    </a:lnTo>
                    <a:lnTo>
                      <a:pt x="379" y="764"/>
                    </a:lnTo>
                    <a:lnTo>
                      <a:pt x="364" y="774"/>
                    </a:lnTo>
                    <a:lnTo>
                      <a:pt x="354" y="784"/>
                    </a:lnTo>
                    <a:lnTo>
                      <a:pt x="354" y="814"/>
                    </a:lnTo>
                    <a:lnTo>
                      <a:pt x="349" y="844"/>
                    </a:lnTo>
                    <a:lnTo>
                      <a:pt x="344" y="874"/>
                    </a:lnTo>
                    <a:lnTo>
                      <a:pt x="349" y="889"/>
                    </a:lnTo>
                    <a:lnTo>
                      <a:pt x="354" y="899"/>
                    </a:lnTo>
                    <a:lnTo>
                      <a:pt x="514" y="899"/>
                    </a:lnTo>
                    <a:lnTo>
                      <a:pt x="534" y="879"/>
                    </a:lnTo>
                    <a:lnTo>
                      <a:pt x="554" y="864"/>
                    </a:lnTo>
                    <a:lnTo>
                      <a:pt x="569" y="854"/>
                    </a:lnTo>
                    <a:lnTo>
                      <a:pt x="584" y="854"/>
                    </a:lnTo>
                    <a:lnTo>
                      <a:pt x="604" y="849"/>
                    </a:lnTo>
                    <a:lnTo>
                      <a:pt x="629" y="854"/>
                    </a:lnTo>
                    <a:lnTo>
                      <a:pt x="639" y="869"/>
                    </a:lnTo>
                    <a:lnTo>
                      <a:pt x="649" y="874"/>
                    </a:lnTo>
                    <a:lnTo>
                      <a:pt x="664" y="889"/>
                    </a:lnTo>
                    <a:lnTo>
                      <a:pt x="684" y="899"/>
                    </a:lnTo>
                    <a:lnTo>
                      <a:pt x="704" y="944"/>
                    </a:lnTo>
                    <a:lnTo>
                      <a:pt x="724" y="1053"/>
                    </a:lnTo>
                    <a:lnTo>
                      <a:pt x="749" y="1088"/>
                    </a:lnTo>
                    <a:lnTo>
                      <a:pt x="784" y="1118"/>
                    </a:lnTo>
                    <a:lnTo>
                      <a:pt x="824" y="1148"/>
                    </a:lnTo>
                    <a:lnTo>
                      <a:pt x="849" y="1158"/>
                    </a:lnTo>
                    <a:lnTo>
                      <a:pt x="879" y="1168"/>
                    </a:lnTo>
                    <a:lnTo>
                      <a:pt x="929" y="1253"/>
                    </a:lnTo>
                    <a:lnTo>
                      <a:pt x="919" y="1253"/>
                    </a:lnTo>
                    <a:lnTo>
                      <a:pt x="904" y="1258"/>
                    </a:lnTo>
                    <a:lnTo>
                      <a:pt x="884" y="1278"/>
                    </a:lnTo>
                    <a:lnTo>
                      <a:pt x="864" y="1298"/>
                    </a:lnTo>
                    <a:lnTo>
                      <a:pt x="849" y="1313"/>
                    </a:lnTo>
                    <a:lnTo>
                      <a:pt x="839" y="1333"/>
                    </a:lnTo>
                    <a:lnTo>
                      <a:pt x="819" y="1348"/>
                    </a:lnTo>
                    <a:lnTo>
                      <a:pt x="779" y="1383"/>
                    </a:lnTo>
                    <a:lnTo>
                      <a:pt x="739" y="1408"/>
                    </a:lnTo>
                    <a:lnTo>
                      <a:pt x="699" y="1423"/>
                    </a:lnTo>
                    <a:lnTo>
                      <a:pt x="664" y="1453"/>
                    </a:lnTo>
                    <a:lnTo>
                      <a:pt x="634" y="1478"/>
                    </a:lnTo>
                    <a:lnTo>
                      <a:pt x="609" y="1513"/>
                    </a:lnTo>
                    <a:lnTo>
                      <a:pt x="584" y="1548"/>
                    </a:lnTo>
                    <a:lnTo>
                      <a:pt x="504" y="1622"/>
                    </a:lnTo>
                    <a:lnTo>
                      <a:pt x="474" y="1652"/>
                    </a:lnTo>
                    <a:lnTo>
                      <a:pt x="454" y="1687"/>
                    </a:lnTo>
                    <a:lnTo>
                      <a:pt x="439" y="1722"/>
                    </a:lnTo>
                    <a:lnTo>
                      <a:pt x="439" y="1767"/>
                    </a:lnTo>
                    <a:lnTo>
                      <a:pt x="449" y="1822"/>
                    </a:lnTo>
                    <a:lnTo>
                      <a:pt x="474" y="1887"/>
                    </a:lnTo>
                    <a:lnTo>
                      <a:pt x="479" y="1917"/>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29" name="Freeform 33"/>
              <p:cNvSpPr/>
              <p:nvPr/>
            </p:nvSpPr>
            <p:spPr bwMode="auto">
              <a:xfrm>
                <a:off x="5663" y="1749"/>
                <a:ext cx="4538" cy="3474"/>
              </a:xfrm>
              <a:custGeom>
                <a:avLst/>
                <a:gdLst>
                  <a:gd name="T0" fmla="*/ 3362 w 4945"/>
                  <a:gd name="T1" fmla="*/ 3714 h 3784"/>
                  <a:gd name="T2" fmla="*/ 3187 w 4945"/>
                  <a:gd name="T3" fmla="*/ 3639 h 3784"/>
                  <a:gd name="T4" fmla="*/ 2947 w 4945"/>
                  <a:gd name="T5" fmla="*/ 3549 h 3784"/>
                  <a:gd name="T6" fmla="*/ 2497 w 4945"/>
                  <a:gd name="T7" fmla="*/ 3584 h 3784"/>
                  <a:gd name="T8" fmla="*/ 2188 w 4945"/>
                  <a:gd name="T9" fmla="*/ 3624 h 3784"/>
                  <a:gd name="T10" fmla="*/ 1938 w 4945"/>
                  <a:gd name="T11" fmla="*/ 3694 h 3784"/>
                  <a:gd name="T12" fmla="*/ 1753 w 4945"/>
                  <a:gd name="T13" fmla="*/ 3544 h 3784"/>
                  <a:gd name="T14" fmla="*/ 1583 w 4945"/>
                  <a:gd name="T15" fmla="*/ 3579 h 3784"/>
                  <a:gd name="T16" fmla="*/ 1404 w 4945"/>
                  <a:gd name="T17" fmla="*/ 3589 h 3784"/>
                  <a:gd name="T18" fmla="*/ 1204 w 4945"/>
                  <a:gd name="T19" fmla="*/ 3484 h 3784"/>
                  <a:gd name="T20" fmla="*/ 969 w 4945"/>
                  <a:gd name="T21" fmla="*/ 3714 h 3784"/>
                  <a:gd name="T22" fmla="*/ 769 w 4945"/>
                  <a:gd name="T23" fmla="*/ 3674 h 3784"/>
                  <a:gd name="T24" fmla="*/ 629 w 4945"/>
                  <a:gd name="T25" fmla="*/ 3440 h 3784"/>
                  <a:gd name="T26" fmla="*/ 564 w 4945"/>
                  <a:gd name="T27" fmla="*/ 3305 h 3784"/>
                  <a:gd name="T28" fmla="*/ 280 w 4945"/>
                  <a:gd name="T29" fmla="*/ 3100 h 3784"/>
                  <a:gd name="T30" fmla="*/ 305 w 4945"/>
                  <a:gd name="T31" fmla="*/ 2900 h 3784"/>
                  <a:gd name="T32" fmla="*/ 80 w 4945"/>
                  <a:gd name="T33" fmla="*/ 2651 h 3784"/>
                  <a:gd name="T34" fmla="*/ 205 w 4945"/>
                  <a:gd name="T35" fmla="*/ 2556 h 3784"/>
                  <a:gd name="T36" fmla="*/ 125 w 4945"/>
                  <a:gd name="T37" fmla="*/ 2207 h 3784"/>
                  <a:gd name="T38" fmla="*/ 5 w 4945"/>
                  <a:gd name="T39" fmla="*/ 2202 h 3784"/>
                  <a:gd name="T40" fmla="*/ 30 w 4945"/>
                  <a:gd name="T41" fmla="*/ 2002 h 3784"/>
                  <a:gd name="T42" fmla="*/ 265 w 4945"/>
                  <a:gd name="T43" fmla="*/ 1812 h 3784"/>
                  <a:gd name="T44" fmla="*/ 589 w 4945"/>
                  <a:gd name="T45" fmla="*/ 1827 h 3784"/>
                  <a:gd name="T46" fmla="*/ 739 w 4945"/>
                  <a:gd name="T47" fmla="*/ 1877 h 3784"/>
                  <a:gd name="T48" fmla="*/ 1044 w 4945"/>
                  <a:gd name="T49" fmla="*/ 1707 h 3784"/>
                  <a:gd name="T50" fmla="*/ 1339 w 4945"/>
                  <a:gd name="T51" fmla="*/ 1712 h 3784"/>
                  <a:gd name="T52" fmla="*/ 1638 w 4945"/>
                  <a:gd name="T53" fmla="*/ 1518 h 3784"/>
                  <a:gd name="T54" fmla="*/ 1788 w 4945"/>
                  <a:gd name="T55" fmla="*/ 1318 h 3784"/>
                  <a:gd name="T56" fmla="*/ 1828 w 4945"/>
                  <a:gd name="T57" fmla="*/ 874 h 3784"/>
                  <a:gd name="T58" fmla="*/ 2083 w 4945"/>
                  <a:gd name="T59" fmla="*/ 834 h 3784"/>
                  <a:gd name="T60" fmla="*/ 2328 w 4945"/>
                  <a:gd name="T61" fmla="*/ 854 h 3784"/>
                  <a:gd name="T62" fmla="*/ 2443 w 4945"/>
                  <a:gd name="T63" fmla="*/ 534 h 3784"/>
                  <a:gd name="T64" fmla="*/ 2552 w 4945"/>
                  <a:gd name="T65" fmla="*/ 374 h 3784"/>
                  <a:gd name="T66" fmla="*/ 2872 w 4945"/>
                  <a:gd name="T67" fmla="*/ 509 h 3784"/>
                  <a:gd name="T68" fmla="*/ 3077 w 4945"/>
                  <a:gd name="T69" fmla="*/ 434 h 3784"/>
                  <a:gd name="T70" fmla="*/ 3242 w 4945"/>
                  <a:gd name="T71" fmla="*/ 140 h 3784"/>
                  <a:gd name="T72" fmla="*/ 3541 w 4945"/>
                  <a:gd name="T73" fmla="*/ 0 h 3784"/>
                  <a:gd name="T74" fmla="*/ 3756 w 4945"/>
                  <a:gd name="T75" fmla="*/ 334 h 3784"/>
                  <a:gd name="T76" fmla="*/ 4026 w 4945"/>
                  <a:gd name="T77" fmla="*/ 799 h 3784"/>
                  <a:gd name="T78" fmla="*/ 3926 w 4945"/>
                  <a:gd name="T79" fmla="*/ 963 h 3784"/>
                  <a:gd name="T80" fmla="*/ 4031 w 4945"/>
                  <a:gd name="T81" fmla="*/ 1218 h 3784"/>
                  <a:gd name="T82" fmla="*/ 4441 w 4945"/>
                  <a:gd name="T83" fmla="*/ 1313 h 3784"/>
                  <a:gd name="T84" fmla="*/ 4790 w 4945"/>
                  <a:gd name="T85" fmla="*/ 1568 h 3784"/>
                  <a:gd name="T86" fmla="*/ 4930 w 4945"/>
                  <a:gd name="T87" fmla="*/ 1837 h 3784"/>
                  <a:gd name="T88" fmla="*/ 4875 w 4945"/>
                  <a:gd name="T89" fmla="*/ 2157 h 3784"/>
                  <a:gd name="T90" fmla="*/ 4515 w 4945"/>
                  <a:gd name="T91" fmla="*/ 2321 h 3784"/>
                  <a:gd name="T92" fmla="*/ 4381 w 4945"/>
                  <a:gd name="T93" fmla="*/ 2541 h 3784"/>
                  <a:gd name="T94" fmla="*/ 4156 w 4945"/>
                  <a:gd name="T95" fmla="*/ 2636 h 3784"/>
                  <a:gd name="T96" fmla="*/ 4141 w 4945"/>
                  <a:gd name="T97" fmla="*/ 2860 h 3784"/>
                  <a:gd name="T98" fmla="*/ 3721 w 4945"/>
                  <a:gd name="T99" fmla="*/ 3045 h 3784"/>
                  <a:gd name="T100" fmla="*/ 3501 w 4945"/>
                  <a:gd name="T101" fmla="*/ 3140 h 3784"/>
                  <a:gd name="T102" fmla="*/ 3546 w 4945"/>
                  <a:gd name="T103" fmla="*/ 3280 h 3784"/>
                  <a:gd name="T104" fmla="*/ 3686 w 4945"/>
                  <a:gd name="T105" fmla="*/ 3484 h 3784"/>
                  <a:gd name="T106" fmla="*/ 3566 w 4945"/>
                  <a:gd name="T107" fmla="*/ 3644 h 3784"/>
                  <a:gd name="T108" fmla="*/ 3571 w 4945"/>
                  <a:gd name="T109" fmla="*/ 3774 h 3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45" h="3784">
                    <a:moveTo>
                      <a:pt x="3536" y="3784"/>
                    </a:moveTo>
                    <a:lnTo>
                      <a:pt x="3501" y="3764"/>
                    </a:lnTo>
                    <a:lnTo>
                      <a:pt x="3442" y="3704"/>
                    </a:lnTo>
                    <a:lnTo>
                      <a:pt x="3402" y="3704"/>
                    </a:lnTo>
                    <a:lnTo>
                      <a:pt x="3377" y="3704"/>
                    </a:lnTo>
                    <a:lnTo>
                      <a:pt x="3367" y="3709"/>
                    </a:lnTo>
                    <a:lnTo>
                      <a:pt x="3362" y="3714"/>
                    </a:lnTo>
                    <a:lnTo>
                      <a:pt x="3347" y="3749"/>
                    </a:lnTo>
                    <a:lnTo>
                      <a:pt x="3322" y="3739"/>
                    </a:lnTo>
                    <a:lnTo>
                      <a:pt x="3257" y="3744"/>
                    </a:lnTo>
                    <a:lnTo>
                      <a:pt x="3242" y="3719"/>
                    </a:lnTo>
                    <a:lnTo>
                      <a:pt x="3237" y="3694"/>
                    </a:lnTo>
                    <a:lnTo>
                      <a:pt x="3232" y="3659"/>
                    </a:lnTo>
                    <a:lnTo>
                      <a:pt x="3187" y="3639"/>
                    </a:lnTo>
                    <a:lnTo>
                      <a:pt x="3127" y="3589"/>
                    </a:lnTo>
                    <a:lnTo>
                      <a:pt x="3102" y="3569"/>
                    </a:lnTo>
                    <a:lnTo>
                      <a:pt x="3072" y="3554"/>
                    </a:lnTo>
                    <a:lnTo>
                      <a:pt x="3042" y="3544"/>
                    </a:lnTo>
                    <a:lnTo>
                      <a:pt x="3012" y="3539"/>
                    </a:lnTo>
                    <a:lnTo>
                      <a:pt x="2982" y="3539"/>
                    </a:lnTo>
                    <a:lnTo>
                      <a:pt x="2947" y="3549"/>
                    </a:lnTo>
                    <a:lnTo>
                      <a:pt x="2852" y="3564"/>
                    </a:lnTo>
                    <a:lnTo>
                      <a:pt x="2802" y="3564"/>
                    </a:lnTo>
                    <a:lnTo>
                      <a:pt x="2757" y="3564"/>
                    </a:lnTo>
                    <a:lnTo>
                      <a:pt x="2667" y="3534"/>
                    </a:lnTo>
                    <a:lnTo>
                      <a:pt x="2592" y="3534"/>
                    </a:lnTo>
                    <a:lnTo>
                      <a:pt x="2542" y="3559"/>
                    </a:lnTo>
                    <a:lnTo>
                      <a:pt x="2497" y="3584"/>
                    </a:lnTo>
                    <a:lnTo>
                      <a:pt x="2458" y="3619"/>
                    </a:lnTo>
                    <a:lnTo>
                      <a:pt x="2443" y="3639"/>
                    </a:lnTo>
                    <a:lnTo>
                      <a:pt x="2428" y="3659"/>
                    </a:lnTo>
                    <a:lnTo>
                      <a:pt x="2343" y="3654"/>
                    </a:lnTo>
                    <a:lnTo>
                      <a:pt x="2263" y="3619"/>
                    </a:lnTo>
                    <a:lnTo>
                      <a:pt x="2208" y="3619"/>
                    </a:lnTo>
                    <a:lnTo>
                      <a:pt x="2188" y="3624"/>
                    </a:lnTo>
                    <a:lnTo>
                      <a:pt x="2173" y="3639"/>
                    </a:lnTo>
                    <a:lnTo>
                      <a:pt x="2103" y="3654"/>
                    </a:lnTo>
                    <a:lnTo>
                      <a:pt x="2063" y="3659"/>
                    </a:lnTo>
                    <a:lnTo>
                      <a:pt x="2033" y="3669"/>
                    </a:lnTo>
                    <a:lnTo>
                      <a:pt x="2003" y="3684"/>
                    </a:lnTo>
                    <a:lnTo>
                      <a:pt x="1968" y="3694"/>
                    </a:lnTo>
                    <a:lnTo>
                      <a:pt x="1938" y="3694"/>
                    </a:lnTo>
                    <a:lnTo>
                      <a:pt x="1908" y="3684"/>
                    </a:lnTo>
                    <a:lnTo>
                      <a:pt x="1848" y="3664"/>
                    </a:lnTo>
                    <a:lnTo>
                      <a:pt x="1798" y="3639"/>
                    </a:lnTo>
                    <a:lnTo>
                      <a:pt x="1768" y="3614"/>
                    </a:lnTo>
                    <a:lnTo>
                      <a:pt x="1763" y="3564"/>
                    </a:lnTo>
                    <a:lnTo>
                      <a:pt x="1758" y="3554"/>
                    </a:lnTo>
                    <a:lnTo>
                      <a:pt x="1753" y="3544"/>
                    </a:lnTo>
                    <a:lnTo>
                      <a:pt x="1733" y="3529"/>
                    </a:lnTo>
                    <a:lnTo>
                      <a:pt x="1708" y="3509"/>
                    </a:lnTo>
                    <a:lnTo>
                      <a:pt x="1658" y="3514"/>
                    </a:lnTo>
                    <a:lnTo>
                      <a:pt x="1643" y="3514"/>
                    </a:lnTo>
                    <a:lnTo>
                      <a:pt x="1633" y="3519"/>
                    </a:lnTo>
                    <a:lnTo>
                      <a:pt x="1613" y="3539"/>
                    </a:lnTo>
                    <a:lnTo>
                      <a:pt x="1583" y="3579"/>
                    </a:lnTo>
                    <a:lnTo>
                      <a:pt x="1543" y="3589"/>
                    </a:lnTo>
                    <a:lnTo>
                      <a:pt x="1503" y="3594"/>
                    </a:lnTo>
                    <a:lnTo>
                      <a:pt x="1464" y="3599"/>
                    </a:lnTo>
                    <a:lnTo>
                      <a:pt x="1449" y="3609"/>
                    </a:lnTo>
                    <a:lnTo>
                      <a:pt x="1429" y="3614"/>
                    </a:lnTo>
                    <a:lnTo>
                      <a:pt x="1414" y="3614"/>
                    </a:lnTo>
                    <a:lnTo>
                      <a:pt x="1404" y="3589"/>
                    </a:lnTo>
                    <a:lnTo>
                      <a:pt x="1374" y="3564"/>
                    </a:lnTo>
                    <a:lnTo>
                      <a:pt x="1349" y="3544"/>
                    </a:lnTo>
                    <a:lnTo>
                      <a:pt x="1319" y="3524"/>
                    </a:lnTo>
                    <a:lnTo>
                      <a:pt x="1289" y="3509"/>
                    </a:lnTo>
                    <a:lnTo>
                      <a:pt x="1259" y="3494"/>
                    </a:lnTo>
                    <a:lnTo>
                      <a:pt x="1229" y="3489"/>
                    </a:lnTo>
                    <a:lnTo>
                      <a:pt x="1204" y="3484"/>
                    </a:lnTo>
                    <a:lnTo>
                      <a:pt x="1174" y="3489"/>
                    </a:lnTo>
                    <a:lnTo>
                      <a:pt x="1119" y="3529"/>
                    </a:lnTo>
                    <a:lnTo>
                      <a:pt x="1079" y="3564"/>
                    </a:lnTo>
                    <a:lnTo>
                      <a:pt x="1049" y="3609"/>
                    </a:lnTo>
                    <a:lnTo>
                      <a:pt x="1019" y="3664"/>
                    </a:lnTo>
                    <a:lnTo>
                      <a:pt x="994" y="3694"/>
                    </a:lnTo>
                    <a:lnTo>
                      <a:pt x="969" y="3714"/>
                    </a:lnTo>
                    <a:lnTo>
                      <a:pt x="939" y="3729"/>
                    </a:lnTo>
                    <a:lnTo>
                      <a:pt x="904" y="3739"/>
                    </a:lnTo>
                    <a:lnTo>
                      <a:pt x="829" y="3719"/>
                    </a:lnTo>
                    <a:lnTo>
                      <a:pt x="804" y="3704"/>
                    </a:lnTo>
                    <a:lnTo>
                      <a:pt x="794" y="3699"/>
                    </a:lnTo>
                    <a:lnTo>
                      <a:pt x="779" y="3699"/>
                    </a:lnTo>
                    <a:lnTo>
                      <a:pt x="769" y="3674"/>
                    </a:lnTo>
                    <a:lnTo>
                      <a:pt x="759" y="3654"/>
                    </a:lnTo>
                    <a:lnTo>
                      <a:pt x="744" y="3634"/>
                    </a:lnTo>
                    <a:lnTo>
                      <a:pt x="729" y="3624"/>
                    </a:lnTo>
                    <a:lnTo>
                      <a:pt x="694" y="3604"/>
                    </a:lnTo>
                    <a:lnTo>
                      <a:pt x="659" y="3589"/>
                    </a:lnTo>
                    <a:lnTo>
                      <a:pt x="629" y="3544"/>
                    </a:lnTo>
                    <a:lnTo>
                      <a:pt x="629" y="3440"/>
                    </a:lnTo>
                    <a:lnTo>
                      <a:pt x="639" y="3425"/>
                    </a:lnTo>
                    <a:lnTo>
                      <a:pt x="639" y="3405"/>
                    </a:lnTo>
                    <a:lnTo>
                      <a:pt x="639" y="3370"/>
                    </a:lnTo>
                    <a:lnTo>
                      <a:pt x="624" y="3345"/>
                    </a:lnTo>
                    <a:lnTo>
                      <a:pt x="609" y="3325"/>
                    </a:lnTo>
                    <a:lnTo>
                      <a:pt x="584" y="3310"/>
                    </a:lnTo>
                    <a:lnTo>
                      <a:pt x="564" y="3305"/>
                    </a:lnTo>
                    <a:lnTo>
                      <a:pt x="514" y="3300"/>
                    </a:lnTo>
                    <a:lnTo>
                      <a:pt x="495" y="3295"/>
                    </a:lnTo>
                    <a:lnTo>
                      <a:pt x="475" y="3290"/>
                    </a:lnTo>
                    <a:lnTo>
                      <a:pt x="435" y="3250"/>
                    </a:lnTo>
                    <a:lnTo>
                      <a:pt x="375" y="3140"/>
                    </a:lnTo>
                    <a:lnTo>
                      <a:pt x="285" y="3120"/>
                    </a:lnTo>
                    <a:lnTo>
                      <a:pt x="280" y="3100"/>
                    </a:lnTo>
                    <a:lnTo>
                      <a:pt x="280" y="3075"/>
                    </a:lnTo>
                    <a:lnTo>
                      <a:pt x="280" y="3055"/>
                    </a:lnTo>
                    <a:lnTo>
                      <a:pt x="285" y="3035"/>
                    </a:lnTo>
                    <a:lnTo>
                      <a:pt x="300" y="2995"/>
                    </a:lnTo>
                    <a:lnTo>
                      <a:pt x="315" y="2960"/>
                    </a:lnTo>
                    <a:lnTo>
                      <a:pt x="310" y="2930"/>
                    </a:lnTo>
                    <a:lnTo>
                      <a:pt x="305" y="2900"/>
                    </a:lnTo>
                    <a:lnTo>
                      <a:pt x="295" y="2875"/>
                    </a:lnTo>
                    <a:lnTo>
                      <a:pt x="280" y="2855"/>
                    </a:lnTo>
                    <a:lnTo>
                      <a:pt x="245" y="2816"/>
                    </a:lnTo>
                    <a:lnTo>
                      <a:pt x="210" y="2781"/>
                    </a:lnTo>
                    <a:lnTo>
                      <a:pt x="95" y="2726"/>
                    </a:lnTo>
                    <a:lnTo>
                      <a:pt x="80" y="2706"/>
                    </a:lnTo>
                    <a:lnTo>
                      <a:pt x="80" y="2651"/>
                    </a:lnTo>
                    <a:lnTo>
                      <a:pt x="80" y="2636"/>
                    </a:lnTo>
                    <a:lnTo>
                      <a:pt x="90" y="2631"/>
                    </a:lnTo>
                    <a:lnTo>
                      <a:pt x="100" y="2621"/>
                    </a:lnTo>
                    <a:lnTo>
                      <a:pt x="115" y="2616"/>
                    </a:lnTo>
                    <a:lnTo>
                      <a:pt x="165" y="2591"/>
                    </a:lnTo>
                    <a:lnTo>
                      <a:pt x="195" y="2566"/>
                    </a:lnTo>
                    <a:lnTo>
                      <a:pt x="205" y="2556"/>
                    </a:lnTo>
                    <a:lnTo>
                      <a:pt x="215" y="2541"/>
                    </a:lnTo>
                    <a:lnTo>
                      <a:pt x="215" y="2296"/>
                    </a:lnTo>
                    <a:lnTo>
                      <a:pt x="205" y="2256"/>
                    </a:lnTo>
                    <a:lnTo>
                      <a:pt x="190" y="2231"/>
                    </a:lnTo>
                    <a:lnTo>
                      <a:pt x="170" y="2216"/>
                    </a:lnTo>
                    <a:lnTo>
                      <a:pt x="150" y="2211"/>
                    </a:lnTo>
                    <a:lnTo>
                      <a:pt x="125" y="2207"/>
                    </a:lnTo>
                    <a:lnTo>
                      <a:pt x="100" y="2207"/>
                    </a:lnTo>
                    <a:lnTo>
                      <a:pt x="50" y="2207"/>
                    </a:lnTo>
                    <a:lnTo>
                      <a:pt x="35" y="2216"/>
                    </a:lnTo>
                    <a:lnTo>
                      <a:pt x="25" y="2231"/>
                    </a:lnTo>
                    <a:lnTo>
                      <a:pt x="20" y="2231"/>
                    </a:lnTo>
                    <a:lnTo>
                      <a:pt x="20" y="2241"/>
                    </a:lnTo>
                    <a:lnTo>
                      <a:pt x="5" y="2202"/>
                    </a:lnTo>
                    <a:lnTo>
                      <a:pt x="0" y="2177"/>
                    </a:lnTo>
                    <a:lnTo>
                      <a:pt x="0" y="2157"/>
                    </a:lnTo>
                    <a:lnTo>
                      <a:pt x="5" y="2137"/>
                    </a:lnTo>
                    <a:lnTo>
                      <a:pt x="65" y="2107"/>
                    </a:lnTo>
                    <a:lnTo>
                      <a:pt x="65" y="2047"/>
                    </a:lnTo>
                    <a:lnTo>
                      <a:pt x="45" y="2017"/>
                    </a:lnTo>
                    <a:lnTo>
                      <a:pt x="30" y="2002"/>
                    </a:lnTo>
                    <a:lnTo>
                      <a:pt x="20" y="1992"/>
                    </a:lnTo>
                    <a:lnTo>
                      <a:pt x="20" y="1987"/>
                    </a:lnTo>
                    <a:lnTo>
                      <a:pt x="40" y="1977"/>
                    </a:lnTo>
                    <a:lnTo>
                      <a:pt x="65" y="1962"/>
                    </a:lnTo>
                    <a:lnTo>
                      <a:pt x="100" y="1942"/>
                    </a:lnTo>
                    <a:lnTo>
                      <a:pt x="160" y="1852"/>
                    </a:lnTo>
                    <a:lnTo>
                      <a:pt x="265" y="1812"/>
                    </a:lnTo>
                    <a:lnTo>
                      <a:pt x="340" y="1807"/>
                    </a:lnTo>
                    <a:lnTo>
                      <a:pt x="400" y="1802"/>
                    </a:lnTo>
                    <a:lnTo>
                      <a:pt x="465" y="1787"/>
                    </a:lnTo>
                    <a:lnTo>
                      <a:pt x="534" y="1757"/>
                    </a:lnTo>
                    <a:lnTo>
                      <a:pt x="579" y="1757"/>
                    </a:lnTo>
                    <a:lnTo>
                      <a:pt x="579" y="1787"/>
                    </a:lnTo>
                    <a:lnTo>
                      <a:pt x="589" y="1827"/>
                    </a:lnTo>
                    <a:lnTo>
                      <a:pt x="599" y="1842"/>
                    </a:lnTo>
                    <a:lnTo>
                      <a:pt x="614" y="1862"/>
                    </a:lnTo>
                    <a:lnTo>
                      <a:pt x="634" y="1877"/>
                    </a:lnTo>
                    <a:lnTo>
                      <a:pt x="654" y="1887"/>
                    </a:lnTo>
                    <a:lnTo>
                      <a:pt x="684" y="1887"/>
                    </a:lnTo>
                    <a:lnTo>
                      <a:pt x="709" y="1882"/>
                    </a:lnTo>
                    <a:lnTo>
                      <a:pt x="739" y="1877"/>
                    </a:lnTo>
                    <a:lnTo>
                      <a:pt x="769" y="1862"/>
                    </a:lnTo>
                    <a:lnTo>
                      <a:pt x="844" y="1762"/>
                    </a:lnTo>
                    <a:lnTo>
                      <a:pt x="904" y="1767"/>
                    </a:lnTo>
                    <a:lnTo>
                      <a:pt x="934" y="1767"/>
                    </a:lnTo>
                    <a:lnTo>
                      <a:pt x="969" y="1762"/>
                    </a:lnTo>
                    <a:lnTo>
                      <a:pt x="1004" y="1732"/>
                    </a:lnTo>
                    <a:lnTo>
                      <a:pt x="1044" y="1707"/>
                    </a:lnTo>
                    <a:lnTo>
                      <a:pt x="1089" y="1702"/>
                    </a:lnTo>
                    <a:lnTo>
                      <a:pt x="1144" y="1722"/>
                    </a:lnTo>
                    <a:lnTo>
                      <a:pt x="1179" y="1732"/>
                    </a:lnTo>
                    <a:lnTo>
                      <a:pt x="1219" y="1737"/>
                    </a:lnTo>
                    <a:lnTo>
                      <a:pt x="1244" y="1727"/>
                    </a:lnTo>
                    <a:lnTo>
                      <a:pt x="1274" y="1717"/>
                    </a:lnTo>
                    <a:lnTo>
                      <a:pt x="1339" y="1712"/>
                    </a:lnTo>
                    <a:lnTo>
                      <a:pt x="1404" y="1702"/>
                    </a:lnTo>
                    <a:lnTo>
                      <a:pt x="1439" y="1692"/>
                    </a:lnTo>
                    <a:lnTo>
                      <a:pt x="1469" y="1682"/>
                    </a:lnTo>
                    <a:lnTo>
                      <a:pt x="1568" y="1622"/>
                    </a:lnTo>
                    <a:lnTo>
                      <a:pt x="1593" y="1548"/>
                    </a:lnTo>
                    <a:lnTo>
                      <a:pt x="1618" y="1538"/>
                    </a:lnTo>
                    <a:lnTo>
                      <a:pt x="1638" y="1518"/>
                    </a:lnTo>
                    <a:lnTo>
                      <a:pt x="1653" y="1498"/>
                    </a:lnTo>
                    <a:lnTo>
                      <a:pt x="1668" y="1473"/>
                    </a:lnTo>
                    <a:lnTo>
                      <a:pt x="1688" y="1418"/>
                    </a:lnTo>
                    <a:lnTo>
                      <a:pt x="1703" y="1373"/>
                    </a:lnTo>
                    <a:lnTo>
                      <a:pt x="1748" y="1353"/>
                    </a:lnTo>
                    <a:lnTo>
                      <a:pt x="1768" y="1338"/>
                    </a:lnTo>
                    <a:lnTo>
                      <a:pt x="1788" y="1318"/>
                    </a:lnTo>
                    <a:lnTo>
                      <a:pt x="1823" y="1238"/>
                    </a:lnTo>
                    <a:lnTo>
                      <a:pt x="1828" y="1093"/>
                    </a:lnTo>
                    <a:lnTo>
                      <a:pt x="1813" y="1033"/>
                    </a:lnTo>
                    <a:lnTo>
                      <a:pt x="1818" y="978"/>
                    </a:lnTo>
                    <a:lnTo>
                      <a:pt x="1828" y="924"/>
                    </a:lnTo>
                    <a:lnTo>
                      <a:pt x="1828" y="894"/>
                    </a:lnTo>
                    <a:lnTo>
                      <a:pt x="1828" y="874"/>
                    </a:lnTo>
                    <a:lnTo>
                      <a:pt x="1823" y="854"/>
                    </a:lnTo>
                    <a:lnTo>
                      <a:pt x="1813" y="834"/>
                    </a:lnTo>
                    <a:lnTo>
                      <a:pt x="1803" y="809"/>
                    </a:lnTo>
                    <a:lnTo>
                      <a:pt x="1928" y="814"/>
                    </a:lnTo>
                    <a:lnTo>
                      <a:pt x="1993" y="819"/>
                    </a:lnTo>
                    <a:lnTo>
                      <a:pt x="2058" y="829"/>
                    </a:lnTo>
                    <a:lnTo>
                      <a:pt x="2083" y="834"/>
                    </a:lnTo>
                    <a:lnTo>
                      <a:pt x="2103" y="844"/>
                    </a:lnTo>
                    <a:lnTo>
                      <a:pt x="2148" y="849"/>
                    </a:lnTo>
                    <a:lnTo>
                      <a:pt x="2203" y="859"/>
                    </a:lnTo>
                    <a:lnTo>
                      <a:pt x="2228" y="874"/>
                    </a:lnTo>
                    <a:lnTo>
                      <a:pt x="2258" y="889"/>
                    </a:lnTo>
                    <a:lnTo>
                      <a:pt x="2293" y="889"/>
                    </a:lnTo>
                    <a:lnTo>
                      <a:pt x="2328" y="854"/>
                    </a:lnTo>
                    <a:lnTo>
                      <a:pt x="2328" y="819"/>
                    </a:lnTo>
                    <a:lnTo>
                      <a:pt x="2318" y="784"/>
                    </a:lnTo>
                    <a:lnTo>
                      <a:pt x="2313" y="754"/>
                    </a:lnTo>
                    <a:lnTo>
                      <a:pt x="2323" y="724"/>
                    </a:lnTo>
                    <a:lnTo>
                      <a:pt x="2333" y="699"/>
                    </a:lnTo>
                    <a:lnTo>
                      <a:pt x="2428" y="584"/>
                    </a:lnTo>
                    <a:lnTo>
                      <a:pt x="2443" y="534"/>
                    </a:lnTo>
                    <a:lnTo>
                      <a:pt x="2458" y="499"/>
                    </a:lnTo>
                    <a:lnTo>
                      <a:pt x="2482" y="464"/>
                    </a:lnTo>
                    <a:lnTo>
                      <a:pt x="2517" y="429"/>
                    </a:lnTo>
                    <a:lnTo>
                      <a:pt x="2527" y="399"/>
                    </a:lnTo>
                    <a:lnTo>
                      <a:pt x="2537" y="384"/>
                    </a:lnTo>
                    <a:lnTo>
                      <a:pt x="2542" y="379"/>
                    </a:lnTo>
                    <a:lnTo>
                      <a:pt x="2552" y="374"/>
                    </a:lnTo>
                    <a:lnTo>
                      <a:pt x="2582" y="374"/>
                    </a:lnTo>
                    <a:lnTo>
                      <a:pt x="2727" y="464"/>
                    </a:lnTo>
                    <a:lnTo>
                      <a:pt x="2757" y="469"/>
                    </a:lnTo>
                    <a:lnTo>
                      <a:pt x="2792" y="474"/>
                    </a:lnTo>
                    <a:lnTo>
                      <a:pt x="2832" y="484"/>
                    </a:lnTo>
                    <a:lnTo>
                      <a:pt x="2852" y="494"/>
                    </a:lnTo>
                    <a:lnTo>
                      <a:pt x="2872" y="509"/>
                    </a:lnTo>
                    <a:lnTo>
                      <a:pt x="2927" y="509"/>
                    </a:lnTo>
                    <a:lnTo>
                      <a:pt x="2957" y="509"/>
                    </a:lnTo>
                    <a:lnTo>
                      <a:pt x="2987" y="504"/>
                    </a:lnTo>
                    <a:lnTo>
                      <a:pt x="3017" y="494"/>
                    </a:lnTo>
                    <a:lnTo>
                      <a:pt x="3042" y="484"/>
                    </a:lnTo>
                    <a:lnTo>
                      <a:pt x="3062" y="464"/>
                    </a:lnTo>
                    <a:lnTo>
                      <a:pt x="3077" y="434"/>
                    </a:lnTo>
                    <a:lnTo>
                      <a:pt x="3062" y="265"/>
                    </a:lnTo>
                    <a:lnTo>
                      <a:pt x="3087" y="220"/>
                    </a:lnTo>
                    <a:lnTo>
                      <a:pt x="3112" y="190"/>
                    </a:lnTo>
                    <a:lnTo>
                      <a:pt x="3142" y="170"/>
                    </a:lnTo>
                    <a:lnTo>
                      <a:pt x="3172" y="155"/>
                    </a:lnTo>
                    <a:lnTo>
                      <a:pt x="3207" y="145"/>
                    </a:lnTo>
                    <a:lnTo>
                      <a:pt x="3242" y="140"/>
                    </a:lnTo>
                    <a:lnTo>
                      <a:pt x="3337" y="130"/>
                    </a:lnTo>
                    <a:lnTo>
                      <a:pt x="3347" y="125"/>
                    </a:lnTo>
                    <a:lnTo>
                      <a:pt x="3357" y="115"/>
                    </a:lnTo>
                    <a:lnTo>
                      <a:pt x="3377" y="90"/>
                    </a:lnTo>
                    <a:lnTo>
                      <a:pt x="3397" y="35"/>
                    </a:lnTo>
                    <a:lnTo>
                      <a:pt x="3432" y="0"/>
                    </a:lnTo>
                    <a:lnTo>
                      <a:pt x="3541" y="0"/>
                    </a:lnTo>
                    <a:lnTo>
                      <a:pt x="3546" y="5"/>
                    </a:lnTo>
                    <a:lnTo>
                      <a:pt x="3556" y="20"/>
                    </a:lnTo>
                    <a:lnTo>
                      <a:pt x="3561" y="55"/>
                    </a:lnTo>
                    <a:lnTo>
                      <a:pt x="3571" y="100"/>
                    </a:lnTo>
                    <a:lnTo>
                      <a:pt x="3586" y="145"/>
                    </a:lnTo>
                    <a:lnTo>
                      <a:pt x="3696" y="310"/>
                    </a:lnTo>
                    <a:lnTo>
                      <a:pt x="3756" y="334"/>
                    </a:lnTo>
                    <a:lnTo>
                      <a:pt x="3841" y="359"/>
                    </a:lnTo>
                    <a:lnTo>
                      <a:pt x="3916" y="409"/>
                    </a:lnTo>
                    <a:lnTo>
                      <a:pt x="3956" y="474"/>
                    </a:lnTo>
                    <a:lnTo>
                      <a:pt x="3971" y="604"/>
                    </a:lnTo>
                    <a:lnTo>
                      <a:pt x="4021" y="699"/>
                    </a:lnTo>
                    <a:lnTo>
                      <a:pt x="4026" y="744"/>
                    </a:lnTo>
                    <a:lnTo>
                      <a:pt x="4026" y="799"/>
                    </a:lnTo>
                    <a:lnTo>
                      <a:pt x="4026" y="829"/>
                    </a:lnTo>
                    <a:lnTo>
                      <a:pt x="4021" y="854"/>
                    </a:lnTo>
                    <a:lnTo>
                      <a:pt x="4011" y="884"/>
                    </a:lnTo>
                    <a:lnTo>
                      <a:pt x="4001" y="909"/>
                    </a:lnTo>
                    <a:lnTo>
                      <a:pt x="3946" y="944"/>
                    </a:lnTo>
                    <a:lnTo>
                      <a:pt x="3931" y="953"/>
                    </a:lnTo>
                    <a:lnTo>
                      <a:pt x="3926" y="963"/>
                    </a:lnTo>
                    <a:lnTo>
                      <a:pt x="3916" y="973"/>
                    </a:lnTo>
                    <a:lnTo>
                      <a:pt x="3916" y="988"/>
                    </a:lnTo>
                    <a:lnTo>
                      <a:pt x="3911" y="1048"/>
                    </a:lnTo>
                    <a:lnTo>
                      <a:pt x="3921" y="1098"/>
                    </a:lnTo>
                    <a:lnTo>
                      <a:pt x="3931" y="1128"/>
                    </a:lnTo>
                    <a:lnTo>
                      <a:pt x="3951" y="1163"/>
                    </a:lnTo>
                    <a:lnTo>
                      <a:pt x="4031" y="1218"/>
                    </a:lnTo>
                    <a:lnTo>
                      <a:pt x="4151" y="1248"/>
                    </a:lnTo>
                    <a:lnTo>
                      <a:pt x="4181" y="1263"/>
                    </a:lnTo>
                    <a:lnTo>
                      <a:pt x="4216" y="1278"/>
                    </a:lnTo>
                    <a:lnTo>
                      <a:pt x="4246" y="1288"/>
                    </a:lnTo>
                    <a:lnTo>
                      <a:pt x="4281" y="1298"/>
                    </a:lnTo>
                    <a:lnTo>
                      <a:pt x="4356" y="1308"/>
                    </a:lnTo>
                    <a:lnTo>
                      <a:pt x="4441" y="1313"/>
                    </a:lnTo>
                    <a:lnTo>
                      <a:pt x="4470" y="1333"/>
                    </a:lnTo>
                    <a:lnTo>
                      <a:pt x="4510" y="1363"/>
                    </a:lnTo>
                    <a:lnTo>
                      <a:pt x="4585" y="1438"/>
                    </a:lnTo>
                    <a:lnTo>
                      <a:pt x="4700" y="1533"/>
                    </a:lnTo>
                    <a:lnTo>
                      <a:pt x="4730" y="1538"/>
                    </a:lnTo>
                    <a:lnTo>
                      <a:pt x="4760" y="1548"/>
                    </a:lnTo>
                    <a:lnTo>
                      <a:pt x="4790" y="1568"/>
                    </a:lnTo>
                    <a:lnTo>
                      <a:pt x="4820" y="1597"/>
                    </a:lnTo>
                    <a:lnTo>
                      <a:pt x="4840" y="1677"/>
                    </a:lnTo>
                    <a:lnTo>
                      <a:pt x="4855" y="1722"/>
                    </a:lnTo>
                    <a:lnTo>
                      <a:pt x="4875" y="1772"/>
                    </a:lnTo>
                    <a:lnTo>
                      <a:pt x="4905" y="1792"/>
                    </a:lnTo>
                    <a:lnTo>
                      <a:pt x="4915" y="1807"/>
                    </a:lnTo>
                    <a:lnTo>
                      <a:pt x="4930" y="1837"/>
                    </a:lnTo>
                    <a:lnTo>
                      <a:pt x="4925" y="1912"/>
                    </a:lnTo>
                    <a:lnTo>
                      <a:pt x="4945" y="1967"/>
                    </a:lnTo>
                    <a:lnTo>
                      <a:pt x="4915" y="1987"/>
                    </a:lnTo>
                    <a:lnTo>
                      <a:pt x="4895" y="2007"/>
                    </a:lnTo>
                    <a:lnTo>
                      <a:pt x="4885" y="2032"/>
                    </a:lnTo>
                    <a:lnTo>
                      <a:pt x="4875" y="2077"/>
                    </a:lnTo>
                    <a:lnTo>
                      <a:pt x="4875" y="2157"/>
                    </a:lnTo>
                    <a:lnTo>
                      <a:pt x="4890" y="2251"/>
                    </a:lnTo>
                    <a:lnTo>
                      <a:pt x="4875" y="2261"/>
                    </a:lnTo>
                    <a:lnTo>
                      <a:pt x="4690" y="2266"/>
                    </a:lnTo>
                    <a:lnTo>
                      <a:pt x="4605" y="2281"/>
                    </a:lnTo>
                    <a:lnTo>
                      <a:pt x="4570" y="2291"/>
                    </a:lnTo>
                    <a:lnTo>
                      <a:pt x="4540" y="2301"/>
                    </a:lnTo>
                    <a:lnTo>
                      <a:pt x="4515" y="2321"/>
                    </a:lnTo>
                    <a:lnTo>
                      <a:pt x="4490" y="2346"/>
                    </a:lnTo>
                    <a:lnTo>
                      <a:pt x="4475" y="2376"/>
                    </a:lnTo>
                    <a:lnTo>
                      <a:pt x="4460" y="2416"/>
                    </a:lnTo>
                    <a:lnTo>
                      <a:pt x="4431" y="2446"/>
                    </a:lnTo>
                    <a:lnTo>
                      <a:pt x="4411" y="2471"/>
                    </a:lnTo>
                    <a:lnTo>
                      <a:pt x="4396" y="2501"/>
                    </a:lnTo>
                    <a:lnTo>
                      <a:pt x="4381" y="2541"/>
                    </a:lnTo>
                    <a:lnTo>
                      <a:pt x="4356" y="2556"/>
                    </a:lnTo>
                    <a:lnTo>
                      <a:pt x="4326" y="2566"/>
                    </a:lnTo>
                    <a:lnTo>
                      <a:pt x="4271" y="2576"/>
                    </a:lnTo>
                    <a:lnTo>
                      <a:pt x="4221" y="2581"/>
                    </a:lnTo>
                    <a:lnTo>
                      <a:pt x="4176" y="2581"/>
                    </a:lnTo>
                    <a:lnTo>
                      <a:pt x="4171" y="2606"/>
                    </a:lnTo>
                    <a:lnTo>
                      <a:pt x="4156" y="2636"/>
                    </a:lnTo>
                    <a:lnTo>
                      <a:pt x="4136" y="2661"/>
                    </a:lnTo>
                    <a:lnTo>
                      <a:pt x="4116" y="2681"/>
                    </a:lnTo>
                    <a:lnTo>
                      <a:pt x="4106" y="2701"/>
                    </a:lnTo>
                    <a:lnTo>
                      <a:pt x="4106" y="2721"/>
                    </a:lnTo>
                    <a:lnTo>
                      <a:pt x="4111" y="2761"/>
                    </a:lnTo>
                    <a:lnTo>
                      <a:pt x="4126" y="2806"/>
                    </a:lnTo>
                    <a:lnTo>
                      <a:pt x="4141" y="2860"/>
                    </a:lnTo>
                    <a:lnTo>
                      <a:pt x="4146" y="2920"/>
                    </a:lnTo>
                    <a:lnTo>
                      <a:pt x="4006" y="2950"/>
                    </a:lnTo>
                    <a:lnTo>
                      <a:pt x="3976" y="2965"/>
                    </a:lnTo>
                    <a:lnTo>
                      <a:pt x="3946" y="2980"/>
                    </a:lnTo>
                    <a:lnTo>
                      <a:pt x="3896" y="3010"/>
                    </a:lnTo>
                    <a:lnTo>
                      <a:pt x="3811" y="3030"/>
                    </a:lnTo>
                    <a:lnTo>
                      <a:pt x="3721" y="3045"/>
                    </a:lnTo>
                    <a:lnTo>
                      <a:pt x="3641" y="3055"/>
                    </a:lnTo>
                    <a:lnTo>
                      <a:pt x="3561" y="3055"/>
                    </a:lnTo>
                    <a:lnTo>
                      <a:pt x="3516" y="3065"/>
                    </a:lnTo>
                    <a:lnTo>
                      <a:pt x="3486" y="3085"/>
                    </a:lnTo>
                    <a:lnTo>
                      <a:pt x="3486" y="3105"/>
                    </a:lnTo>
                    <a:lnTo>
                      <a:pt x="3491" y="3120"/>
                    </a:lnTo>
                    <a:lnTo>
                      <a:pt x="3501" y="3140"/>
                    </a:lnTo>
                    <a:lnTo>
                      <a:pt x="3526" y="3175"/>
                    </a:lnTo>
                    <a:lnTo>
                      <a:pt x="3511" y="3195"/>
                    </a:lnTo>
                    <a:lnTo>
                      <a:pt x="3506" y="3215"/>
                    </a:lnTo>
                    <a:lnTo>
                      <a:pt x="3506" y="3230"/>
                    </a:lnTo>
                    <a:lnTo>
                      <a:pt x="3516" y="3250"/>
                    </a:lnTo>
                    <a:lnTo>
                      <a:pt x="3526" y="3265"/>
                    </a:lnTo>
                    <a:lnTo>
                      <a:pt x="3546" y="3280"/>
                    </a:lnTo>
                    <a:lnTo>
                      <a:pt x="3591" y="3315"/>
                    </a:lnTo>
                    <a:lnTo>
                      <a:pt x="3646" y="3395"/>
                    </a:lnTo>
                    <a:lnTo>
                      <a:pt x="3666" y="3405"/>
                    </a:lnTo>
                    <a:lnTo>
                      <a:pt x="3681" y="3420"/>
                    </a:lnTo>
                    <a:lnTo>
                      <a:pt x="3686" y="3430"/>
                    </a:lnTo>
                    <a:lnTo>
                      <a:pt x="3686" y="3445"/>
                    </a:lnTo>
                    <a:lnTo>
                      <a:pt x="3686" y="3484"/>
                    </a:lnTo>
                    <a:lnTo>
                      <a:pt x="3656" y="3514"/>
                    </a:lnTo>
                    <a:lnTo>
                      <a:pt x="3606" y="3539"/>
                    </a:lnTo>
                    <a:lnTo>
                      <a:pt x="3591" y="3549"/>
                    </a:lnTo>
                    <a:lnTo>
                      <a:pt x="3581" y="3559"/>
                    </a:lnTo>
                    <a:lnTo>
                      <a:pt x="3571" y="3574"/>
                    </a:lnTo>
                    <a:lnTo>
                      <a:pt x="3566" y="3589"/>
                    </a:lnTo>
                    <a:lnTo>
                      <a:pt x="3566" y="3644"/>
                    </a:lnTo>
                    <a:lnTo>
                      <a:pt x="3581" y="3659"/>
                    </a:lnTo>
                    <a:lnTo>
                      <a:pt x="3601" y="3684"/>
                    </a:lnTo>
                    <a:lnTo>
                      <a:pt x="3616" y="3714"/>
                    </a:lnTo>
                    <a:lnTo>
                      <a:pt x="3621" y="3734"/>
                    </a:lnTo>
                    <a:lnTo>
                      <a:pt x="3621" y="3754"/>
                    </a:lnTo>
                    <a:lnTo>
                      <a:pt x="3596" y="3769"/>
                    </a:lnTo>
                    <a:lnTo>
                      <a:pt x="3571" y="3774"/>
                    </a:lnTo>
                    <a:lnTo>
                      <a:pt x="3536" y="3784"/>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30" name="Freeform 34"/>
              <p:cNvSpPr/>
              <p:nvPr/>
            </p:nvSpPr>
            <p:spPr bwMode="auto">
              <a:xfrm>
                <a:off x="10467" y="777"/>
                <a:ext cx="5002" cy="4280"/>
              </a:xfrm>
              <a:custGeom>
                <a:avLst/>
                <a:gdLst>
                  <a:gd name="T0" fmla="*/ 1344 w 5449"/>
                  <a:gd name="T1" fmla="*/ 4279 h 4664"/>
                  <a:gd name="T2" fmla="*/ 1264 w 5449"/>
                  <a:gd name="T3" fmla="*/ 4090 h 4664"/>
                  <a:gd name="T4" fmla="*/ 879 w 5449"/>
                  <a:gd name="T5" fmla="*/ 4200 h 4664"/>
                  <a:gd name="T6" fmla="*/ 674 w 5449"/>
                  <a:gd name="T7" fmla="*/ 4180 h 4664"/>
                  <a:gd name="T8" fmla="*/ 430 w 5449"/>
                  <a:gd name="T9" fmla="*/ 3895 h 4664"/>
                  <a:gd name="T10" fmla="*/ 539 w 5449"/>
                  <a:gd name="T11" fmla="*/ 3655 h 4664"/>
                  <a:gd name="T12" fmla="*/ 125 w 5449"/>
                  <a:gd name="T13" fmla="*/ 3565 h 4664"/>
                  <a:gd name="T14" fmla="*/ 250 w 5449"/>
                  <a:gd name="T15" fmla="*/ 3166 h 4664"/>
                  <a:gd name="T16" fmla="*/ 1403 w 5449"/>
                  <a:gd name="T17" fmla="*/ 3476 h 4664"/>
                  <a:gd name="T18" fmla="*/ 1663 w 5449"/>
                  <a:gd name="T19" fmla="*/ 3461 h 4664"/>
                  <a:gd name="T20" fmla="*/ 1943 w 5449"/>
                  <a:gd name="T21" fmla="*/ 3326 h 4664"/>
                  <a:gd name="T22" fmla="*/ 2233 w 5449"/>
                  <a:gd name="T23" fmla="*/ 3236 h 4664"/>
                  <a:gd name="T24" fmla="*/ 2647 w 5449"/>
                  <a:gd name="T25" fmla="*/ 3191 h 4664"/>
                  <a:gd name="T26" fmla="*/ 3042 w 5449"/>
                  <a:gd name="T27" fmla="*/ 2841 h 4664"/>
                  <a:gd name="T28" fmla="*/ 3027 w 5449"/>
                  <a:gd name="T29" fmla="*/ 2452 h 4664"/>
                  <a:gd name="T30" fmla="*/ 3366 w 5449"/>
                  <a:gd name="T31" fmla="*/ 2477 h 4664"/>
                  <a:gd name="T32" fmla="*/ 3656 w 5449"/>
                  <a:gd name="T33" fmla="*/ 2292 h 4664"/>
                  <a:gd name="T34" fmla="*/ 3881 w 5449"/>
                  <a:gd name="T35" fmla="*/ 2037 h 4664"/>
                  <a:gd name="T36" fmla="*/ 4195 w 5449"/>
                  <a:gd name="T37" fmla="*/ 1878 h 4664"/>
                  <a:gd name="T38" fmla="*/ 4500 w 5449"/>
                  <a:gd name="T39" fmla="*/ 1753 h 4664"/>
                  <a:gd name="T40" fmla="*/ 4095 w 5449"/>
                  <a:gd name="T41" fmla="*/ 1518 h 4664"/>
                  <a:gd name="T42" fmla="*/ 3756 w 5449"/>
                  <a:gd name="T43" fmla="*/ 1583 h 4664"/>
                  <a:gd name="T44" fmla="*/ 3671 w 5449"/>
                  <a:gd name="T45" fmla="*/ 1468 h 4664"/>
                  <a:gd name="T46" fmla="*/ 3801 w 5449"/>
                  <a:gd name="T47" fmla="*/ 1064 h 4664"/>
                  <a:gd name="T48" fmla="*/ 4205 w 5449"/>
                  <a:gd name="T49" fmla="*/ 904 h 4664"/>
                  <a:gd name="T50" fmla="*/ 4305 w 5449"/>
                  <a:gd name="T51" fmla="*/ 494 h 4664"/>
                  <a:gd name="T52" fmla="*/ 4250 w 5449"/>
                  <a:gd name="T53" fmla="*/ 115 h 4664"/>
                  <a:gd name="T54" fmla="*/ 4480 w 5449"/>
                  <a:gd name="T55" fmla="*/ 0 h 4664"/>
                  <a:gd name="T56" fmla="*/ 4520 w 5449"/>
                  <a:gd name="T57" fmla="*/ 260 h 4664"/>
                  <a:gd name="T58" fmla="*/ 4755 w 5449"/>
                  <a:gd name="T59" fmla="*/ 305 h 4664"/>
                  <a:gd name="T60" fmla="*/ 5049 w 5449"/>
                  <a:gd name="T61" fmla="*/ 419 h 4664"/>
                  <a:gd name="T62" fmla="*/ 5279 w 5449"/>
                  <a:gd name="T63" fmla="*/ 330 h 4664"/>
                  <a:gd name="T64" fmla="*/ 5339 w 5449"/>
                  <a:gd name="T65" fmla="*/ 959 h 4664"/>
                  <a:gd name="T66" fmla="*/ 5309 w 5449"/>
                  <a:gd name="T67" fmla="*/ 1283 h 4664"/>
                  <a:gd name="T68" fmla="*/ 5199 w 5449"/>
                  <a:gd name="T69" fmla="*/ 1173 h 4664"/>
                  <a:gd name="T70" fmla="*/ 5024 w 5449"/>
                  <a:gd name="T71" fmla="*/ 1493 h 4664"/>
                  <a:gd name="T72" fmla="*/ 5259 w 5449"/>
                  <a:gd name="T73" fmla="*/ 1753 h 4664"/>
                  <a:gd name="T74" fmla="*/ 5124 w 5449"/>
                  <a:gd name="T75" fmla="*/ 1972 h 4664"/>
                  <a:gd name="T76" fmla="*/ 4915 w 5449"/>
                  <a:gd name="T77" fmla="*/ 2067 h 4664"/>
                  <a:gd name="T78" fmla="*/ 5169 w 5449"/>
                  <a:gd name="T79" fmla="*/ 2462 h 4664"/>
                  <a:gd name="T80" fmla="*/ 5414 w 5449"/>
                  <a:gd name="T81" fmla="*/ 2617 h 4664"/>
                  <a:gd name="T82" fmla="*/ 5264 w 5449"/>
                  <a:gd name="T83" fmla="*/ 2801 h 4664"/>
                  <a:gd name="T84" fmla="*/ 5064 w 5449"/>
                  <a:gd name="T85" fmla="*/ 2986 h 4664"/>
                  <a:gd name="T86" fmla="*/ 4705 w 5449"/>
                  <a:gd name="T87" fmla="*/ 3061 h 4664"/>
                  <a:gd name="T88" fmla="*/ 4645 w 5449"/>
                  <a:gd name="T89" fmla="*/ 3226 h 4664"/>
                  <a:gd name="T90" fmla="*/ 4435 w 5449"/>
                  <a:gd name="T91" fmla="*/ 3251 h 4664"/>
                  <a:gd name="T92" fmla="*/ 4140 w 5449"/>
                  <a:gd name="T93" fmla="*/ 3081 h 4664"/>
                  <a:gd name="T94" fmla="*/ 3766 w 5449"/>
                  <a:gd name="T95" fmla="*/ 3421 h 4664"/>
                  <a:gd name="T96" fmla="*/ 3696 w 5449"/>
                  <a:gd name="T97" fmla="*/ 3241 h 4664"/>
                  <a:gd name="T98" fmla="*/ 3556 w 5449"/>
                  <a:gd name="T99" fmla="*/ 3316 h 4664"/>
                  <a:gd name="T100" fmla="*/ 3446 w 5449"/>
                  <a:gd name="T101" fmla="*/ 3755 h 4664"/>
                  <a:gd name="T102" fmla="*/ 3067 w 5449"/>
                  <a:gd name="T103" fmla="*/ 3960 h 4664"/>
                  <a:gd name="T104" fmla="*/ 2747 w 5449"/>
                  <a:gd name="T105" fmla="*/ 4050 h 4664"/>
                  <a:gd name="T106" fmla="*/ 2532 w 5449"/>
                  <a:gd name="T107" fmla="*/ 4289 h 4664"/>
                  <a:gd name="T108" fmla="*/ 2362 w 5449"/>
                  <a:gd name="T109" fmla="*/ 4589 h 4664"/>
                  <a:gd name="T110" fmla="*/ 2043 w 5449"/>
                  <a:gd name="T111" fmla="*/ 4210 h 4664"/>
                  <a:gd name="T112" fmla="*/ 1848 w 5449"/>
                  <a:gd name="T113" fmla="*/ 4150 h 4664"/>
                  <a:gd name="T114" fmla="*/ 1678 w 5449"/>
                  <a:gd name="T115" fmla="*/ 4529 h 4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49" h="4664">
                    <a:moveTo>
                      <a:pt x="1388" y="4664"/>
                    </a:moveTo>
                    <a:lnTo>
                      <a:pt x="1294" y="4574"/>
                    </a:lnTo>
                    <a:lnTo>
                      <a:pt x="1244" y="4474"/>
                    </a:lnTo>
                    <a:lnTo>
                      <a:pt x="1249" y="4404"/>
                    </a:lnTo>
                    <a:lnTo>
                      <a:pt x="1254" y="4379"/>
                    </a:lnTo>
                    <a:lnTo>
                      <a:pt x="1264" y="4354"/>
                    </a:lnTo>
                    <a:lnTo>
                      <a:pt x="1279" y="4334"/>
                    </a:lnTo>
                    <a:lnTo>
                      <a:pt x="1294" y="4314"/>
                    </a:lnTo>
                    <a:lnTo>
                      <a:pt x="1319" y="4294"/>
                    </a:lnTo>
                    <a:lnTo>
                      <a:pt x="1344" y="4279"/>
                    </a:lnTo>
                    <a:lnTo>
                      <a:pt x="1388" y="4240"/>
                    </a:lnTo>
                    <a:lnTo>
                      <a:pt x="1428" y="4180"/>
                    </a:lnTo>
                    <a:lnTo>
                      <a:pt x="1423" y="4140"/>
                    </a:lnTo>
                    <a:lnTo>
                      <a:pt x="1403" y="4110"/>
                    </a:lnTo>
                    <a:lnTo>
                      <a:pt x="1388" y="4090"/>
                    </a:lnTo>
                    <a:lnTo>
                      <a:pt x="1368" y="4080"/>
                    </a:lnTo>
                    <a:lnTo>
                      <a:pt x="1354" y="4075"/>
                    </a:lnTo>
                    <a:lnTo>
                      <a:pt x="1334" y="4070"/>
                    </a:lnTo>
                    <a:lnTo>
                      <a:pt x="1314" y="4075"/>
                    </a:lnTo>
                    <a:lnTo>
                      <a:pt x="1264" y="4090"/>
                    </a:lnTo>
                    <a:lnTo>
                      <a:pt x="1204" y="4140"/>
                    </a:lnTo>
                    <a:lnTo>
                      <a:pt x="1119" y="4180"/>
                    </a:lnTo>
                    <a:lnTo>
                      <a:pt x="1104" y="4165"/>
                    </a:lnTo>
                    <a:lnTo>
                      <a:pt x="1089" y="4155"/>
                    </a:lnTo>
                    <a:lnTo>
                      <a:pt x="1064" y="4140"/>
                    </a:lnTo>
                    <a:lnTo>
                      <a:pt x="959" y="4140"/>
                    </a:lnTo>
                    <a:lnTo>
                      <a:pt x="924" y="4145"/>
                    </a:lnTo>
                    <a:lnTo>
                      <a:pt x="904" y="4155"/>
                    </a:lnTo>
                    <a:lnTo>
                      <a:pt x="889" y="4175"/>
                    </a:lnTo>
                    <a:lnTo>
                      <a:pt x="879" y="4200"/>
                    </a:lnTo>
                    <a:lnTo>
                      <a:pt x="874" y="4245"/>
                    </a:lnTo>
                    <a:lnTo>
                      <a:pt x="869" y="4299"/>
                    </a:lnTo>
                    <a:lnTo>
                      <a:pt x="854" y="4309"/>
                    </a:lnTo>
                    <a:lnTo>
                      <a:pt x="839" y="4309"/>
                    </a:lnTo>
                    <a:lnTo>
                      <a:pt x="824" y="4309"/>
                    </a:lnTo>
                    <a:lnTo>
                      <a:pt x="809" y="4304"/>
                    </a:lnTo>
                    <a:lnTo>
                      <a:pt x="784" y="4289"/>
                    </a:lnTo>
                    <a:lnTo>
                      <a:pt x="764" y="4284"/>
                    </a:lnTo>
                    <a:lnTo>
                      <a:pt x="714" y="4220"/>
                    </a:lnTo>
                    <a:lnTo>
                      <a:pt x="674" y="4180"/>
                    </a:lnTo>
                    <a:lnTo>
                      <a:pt x="654" y="4130"/>
                    </a:lnTo>
                    <a:lnTo>
                      <a:pt x="629" y="4090"/>
                    </a:lnTo>
                    <a:lnTo>
                      <a:pt x="619" y="4075"/>
                    </a:lnTo>
                    <a:lnTo>
                      <a:pt x="604" y="4060"/>
                    </a:lnTo>
                    <a:lnTo>
                      <a:pt x="584" y="4055"/>
                    </a:lnTo>
                    <a:lnTo>
                      <a:pt x="564" y="4045"/>
                    </a:lnTo>
                    <a:lnTo>
                      <a:pt x="474" y="3950"/>
                    </a:lnTo>
                    <a:lnTo>
                      <a:pt x="420" y="3935"/>
                    </a:lnTo>
                    <a:lnTo>
                      <a:pt x="425" y="3915"/>
                    </a:lnTo>
                    <a:lnTo>
                      <a:pt x="430" y="3895"/>
                    </a:lnTo>
                    <a:lnTo>
                      <a:pt x="445" y="3880"/>
                    </a:lnTo>
                    <a:lnTo>
                      <a:pt x="459" y="3865"/>
                    </a:lnTo>
                    <a:lnTo>
                      <a:pt x="494" y="3840"/>
                    </a:lnTo>
                    <a:lnTo>
                      <a:pt x="514" y="3825"/>
                    </a:lnTo>
                    <a:lnTo>
                      <a:pt x="529" y="3810"/>
                    </a:lnTo>
                    <a:lnTo>
                      <a:pt x="564" y="3735"/>
                    </a:lnTo>
                    <a:lnTo>
                      <a:pt x="564" y="3705"/>
                    </a:lnTo>
                    <a:lnTo>
                      <a:pt x="559" y="3680"/>
                    </a:lnTo>
                    <a:lnTo>
                      <a:pt x="549" y="3665"/>
                    </a:lnTo>
                    <a:lnTo>
                      <a:pt x="539" y="3655"/>
                    </a:lnTo>
                    <a:lnTo>
                      <a:pt x="454" y="3655"/>
                    </a:lnTo>
                    <a:lnTo>
                      <a:pt x="375" y="3665"/>
                    </a:lnTo>
                    <a:lnTo>
                      <a:pt x="300" y="3680"/>
                    </a:lnTo>
                    <a:lnTo>
                      <a:pt x="230" y="3705"/>
                    </a:lnTo>
                    <a:lnTo>
                      <a:pt x="210" y="3720"/>
                    </a:lnTo>
                    <a:lnTo>
                      <a:pt x="190" y="3725"/>
                    </a:lnTo>
                    <a:lnTo>
                      <a:pt x="175" y="3725"/>
                    </a:lnTo>
                    <a:lnTo>
                      <a:pt x="160" y="3725"/>
                    </a:lnTo>
                    <a:lnTo>
                      <a:pt x="165" y="3620"/>
                    </a:lnTo>
                    <a:lnTo>
                      <a:pt x="125" y="3565"/>
                    </a:lnTo>
                    <a:lnTo>
                      <a:pt x="35" y="3491"/>
                    </a:lnTo>
                    <a:lnTo>
                      <a:pt x="35" y="3461"/>
                    </a:lnTo>
                    <a:lnTo>
                      <a:pt x="45" y="3436"/>
                    </a:lnTo>
                    <a:lnTo>
                      <a:pt x="65" y="3391"/>
                    </a:lnTo>
                    <a:lnTo>
                      <a:pt x="60" y="3316"/>
                    </a:lnTo>
                    <a:lnTo>
                      <a:pt x="60" y="3286"/>
                    </a:lnTo>
                    <a:lnTo>
                      <a:pt x="50" y="3256"/>
                    </a:lnTo>
                    <a:lnTo>
                      <a:pt x="0" y="3191"/>
                    </a:lnTo>
                    <a:lnTo>
                      <a:pt x="0" y="3106"/>
                    </a:lnTo>
                    <a:lnTo>
                      <a:pt x="250" y="3166"/>
                    </a:lnTo>
                    <a:lnTo>
                      <a:pt x="684" y="3171"/>
                    </a:lnTo>
                    <a:lnTo>
                      <a:pt x="764" y="3191"/>
                    </a:lnTo>
                    <a:lnTo>
                      <a:pt x="814" y="3206"/>
                    </a:lnTo>
                    <a:lnTo>
                      <a:pt x="859" y="3221"/>
                    </a:lnTo>
                    <a:lnTo>
                      <a:pt x="999" y="3336"/>
                    </a:lnTo>
                    <a:lnTo>
                      <a:pt x="1034" y="3351"/>
                    </a:lnTo>
                    <a:lnTo>
                      <a:pt x="1164" y="3371"/>
                    </a:lnTo>
                    <a:lnTo>
                      <a:pt x="1224" y="3411"/>
                    </a:lnTo>
                    <a:lnTo>
                      <a:pt x="1388" y="3466"/>
                    </a:lnTo>
                    <a:lnTo>
                      <a:pt x="1403" y="3476"/>
                    </a:lnTo>
                    <a:lnTo>
                      <a:pt x="1418" y="3491"/>
                    </a:lnTo>
                    <a:lnTo>
                      <a:pt x="1458" y="3525"/>
                    </a:lnTo>
                    <a:lnTo>
                      <a:pt x="1483" y="3540"/>
                    </a:lnTo>
                    <a:lnTo>
                      <a:pt x="1508" y="3545"/>
                    </a:lnTo>
                    <a:lnTo>
                      <a:pt x="1533" y="3540"/>
                    </a:lnTo>
                    <a:lnTo>
                      <a:pt x="1568" y="3525"/>
                    </a:lnTo>
                    <a:lnTo>
                      <a:pt x="1578" y="3510"/>
                    </a:lnTo>
                    <a:lnTo>
                      <a:pt x="1593" y="3496"/>
                    </a:lnTo>
                    <a:lnTo>
                      <a:pt x="1623" y="3476"/>
                    </a:lnTo>
                    <a:lnTo>
                      <a:pt x="1663" y="3461"/>
                    </a:lnTo>
                    <a:lnTo>
                      <a:pt x="1698" y="3446"/>
                    </a:lnTo>
                    <a:lnTo>
                      <a:pt x="1738" y="3416"/>
                    </a:lnTo>
                    <a:lnTo>
                      <a:pt x="1768" y="3396"/>
                    </a:lnTo>
                    <a:lnTo>
                      <a:pt x="1808" y="3381"/>
                    </a:lnTo>
                    <a:lnTo>
                      <a:pt x="1863" y="3371"/>
                    </a:lnTo>
                    <a:lnTo>
                      <a:pt x="1863" y="3361"/>
                    </a:lnTo>
                    <a:lnTo>
                      <a:pt x="1873" y="3356"/>
                    </a:lnTo>
                    <a:lnTo>
                      <a:pt x="1893" y="3346"/>
                    </a:lnTo>
                    <a:lnTo>
                      <a:pt x="1918" y="3336"/>
                    </a:lnTo>
                    <a:lnTo>
                      <a:pt x="1943" y="3326"/>
                    </a:lnTo>
                    <a:lnTo>
                      <a:pt x="1958" y="3326"/>
                    </a:lnTo>
                    <a:lnTo>
                      <a:pt x="1978" y="3316"/>
                    </a:lnTo>
                    <a:lnTo>
                      <a:pt x="2013" y="3296"/>
                    </a:lnTo>
                    <a:lnTo>
                      <a:pt x="2048" y="3271"/>
                    </a:lnTo>
                    <a:lnTo>
                      <a:pt x="2068" y="3266"/>
                    </a:lnTo>
                    <a:lnTo>
                      <a:pt x="2088" y="3261"/>
                    </a:lnTo>
                    <a:lnTo>
                      <a:pt x="2118" y="3246"/>
                    </a:lnTo>
                    <a:lnTo>
                      <a:pt x="2153" y="3236"/>
                    </a:lnTo>
                    <a:lnTo>
                      <a:pt x="2188" y="3236"/>
                    </a:lnTo>
                    <a:lnTo>
                      <a:pt x="2233" y="3236"/>
                    </a:lnTo>
                    <a:lnTo>
                      <a:pt x="2292" y="3251"/>
                    </a:lnTo>
                    <a:lnTo>
                      <a:pt x="2377" y="3261"/>
                    </a:lnTo>
                    <a:lnTo>
                      <a:pt x="2422" y="3261"/>
                    </a:lnTo>
                    <a:lnTo>
                      <a:pt x="2462" y="3261"/>
                    </a:lnTo>
                    <a:lnTo>
                      <a:pt x="2497" y="3251"/>
                    </a:lnTo>
                    <a:lnTo>
                      <a:pt x="2512" y="3246"/>
                    </a:lnTo>
                    <a:lnTo>
                      <a:pt x="2522" y="3236"/>
                    </a:lnTo>
                    <a:lnTo>
                      <a:pt x="2567" y="3231"/>
                    </a:lnTo>
                    <a:lnTo>
                      <a:pt x="2607" y="3211"/>
                    </a:lnTo>
                    <a:lnTo>
                      <a:pt x="2647" y="3191"/>
                    </a:lnTo>
                    <a:lnTo>
                      <a:pt x="2682" y="3161"/>
                    </a:lnTo>
                    <a:lnTo>
                      <a:pt x="2712" y="3131"/>
                    </a:lnTo>
                    <a:lnTo>
                      <a:pt x="2747" y="3096"/>
                    </a:lnTo>
                    <a:lnTo>
                      <a:pt x="2802" y="3026"/>
                    </a:lnTo>
                    <a:lnTo>
                      <a:pt x="2887" y="2951"/>
                    </a:lnTo>
                    <a:lnTo>
                      <a:pt x="2922" y="2921"/>
                    </a:lnTo>
                    <a:lnTo>
                      <a:pt x="2962" y="2891"/>
                    </a:lnTo>
                    <a:lnTo>
                      <a:pt x="3002" y="2871"/>
                    </a:lnTo>
                    <a:lnTo>
                      <a:pt x="3022" y="2861"/>
                    </a:lnTo>
                    <a:lnTo>
                      <a:pt x="3042" y="2841"/>
                    </a:lnTo>
                    <a:lnTo>
                      <a:pt x="3037" y="2776"/>
                    </a:lnTo>
                    <a:lnTo>
                      <a:pt x="2952" y="2697"/>
                    </a:lnTo>
                    <a:lnTo>
                      <a:pt x="2937" y="2642"/>
                    </a:lnTo>
                    <a:lnTo>
                      <a:pt x="2942" y="2577"/>
                    </a:lnTo>
                    <a:lnTo>
                      <a:pt x="2947" y="2547"/>
                    </a:lnTo>
                    <a:lnTo>
                      <a:pt x="2952" y="2522"/>
                    </a:lnTo>
                    <a:lnTo>
                      <a:pt x="2962" y="2502"/>
                    </a:lnTo>
                    <a:lnTo>
                      <a:pt x="2977" y="2482"/>
                    </a:lnTo>
                    <a:lnTo>
                      <a:pt x="2997" y="2462"/>
                    </a:lnTo>
                    <a:lnTo>
                      <a:pt x="3027" y="2452"/>
                    </a:lnTo>
                    <a:lnTo>
                      <a:pt x="3032" y="2442"/>
                    </a:lnTo>
                    <a:lnTo>
                      <a:pt x="3037" y="2437"/>
                    </a:lnTo>
                    <a:lnTo>
                      <a:pt x="3047" y="2442"/>
                    </a:lnTo>
                    <a:lnTo>
                      <a:pt x="3062" y="2452"/>
                    </a:lnTo>
                    <a:lnTo>
                      <a:pt x="3147" y="2512"/>
                    </a:lnTo>
                    <a:lnTo>
                      <a:pt x="3211" y="2532"/>
                    </a:lnTo>
                    <a:lnTo>
                      <a:pt x="3281" y="2532"/>
                    </a:lnTo>
                    <a:lnTo>
                      <a:pt x="3311" y="2522"/>
                    </a:lnTo>
                    <a:lnTo>
                      <a:pt x="3336" y="2502"/>
                    </a:lnTo>
                    <a:lnTo>
                      <a:pt x="3366" y="2477"/>
                    </a:lnTo>
                    <a:lnTo>
                      <a:pt x="3391" y="2447"/>
                    </a:lnTo>
                    <a:lnTo>
                      <a:pt x="3446" y="2387"/>
                    </a:lnTo>
                    <a:lnTo>
                      <a:pt x="3491" y="2327"/>
                    </a:lnTo>
                    <a:lnTo>
                      <a:pt x="3506" y="2317"/>
                    </a:lnTo>
                    <a:lnTo>
                      <a:pt x="3521" y="2307"/>
                    </a:lnTo>
                    <a:lnTo>
                      <a:pt x="3536" y="2307"/>
                    </a:lnTo>
                    <a:lnTo>
                      <a:pt x="3556" y="2302"/>
                    </a:lnTo>
                    <a:lnTo>
                      <a:pt x="3591" y="2307"/>
                    </a:lnTo>
                    <a:lnTo>
                      <a:pt x="3631" y="2312"/>
                    </a:lnTo>
                    <a:lnTo>
                      <a:pt x="3656" y="2292"/>
                    </a:lnTo>
                    <a:lnTo>
                      <a:pt x="3676" y="2282"/>
                    </a:lnTo>
                    <a:lnTo>
                      <a:pt x="3726" y="2262"/>
                    </a:lnTo>
                    <a:lnTo>
                      <a:pt x="3791" y="2202"/>
                    </a:lnTo>
                    <a:lnTo>
                      <a:pt x="3801" y="2197"/>
                    </a:lnTo>
                    <a:lnTo>
                      <a:pt x="3806" y="2187"/>
                    </a:lnTo>
                    <a:lnTo>
                      <a:pt x="3821" y="2162"/>
                    </a:lnTo>
                    <a:lnTo>
                      <a:pt x="3831" y="2117"/>
                    </a:lnTo>
                    <a:lnTo>
                      <a:pt x="3846" y="2077"/>
                    </a:lnTo>
                    <a:lnTo>
                      <a:pt x="3861" y="2052"/>
                    </a:lnTo>
                    <a:lnTo>
                      <a:pt x="3881" y="2037"/>
                    </a:lnTo>
                    <a:lnTo>
                      <a:pt x="3901" y="2027"/>
                    </a:lnTo>
                    <a:lnTo>
                      <a:pt x="3946" y="2012"/>
                    </a:lnTo>
                    <a:lnTo>
                      <a:pt x="3981" y="2007"/>
                    </a:lnTo>
                    <a:lnTo>
                      <a:pt x="4021" y="1992"/>
                    </a:lnTo>
                    <a:lnTo>
                      <a:pt x="4046" y="1962"/>
                    </a:lnTo>
                    <a:lnTo>
                      <a:pt x="4076" y="1938"/>
                    </a:lnTo>
                    <a:lnTo>
                      <a:pt x="4110" y="1918"/>
                    </a:lnTo>
                    <a:lnTo>
                      <a:pt x="4145" y="1898"/>
                    </a:lnTo>
                    <a:lnTo>
                      <a:pt x="4170" y="1883"/>
                    </a:lnTo>
                    <a:lnTo>
                      <a:pt x="4195" y="1878"/>
                    </a:lnTo>
                    <a:lnTo>
                      <a:pt x="4235" y="1873"/>
                    </a:lnTo>
                    <a:lnTo>
                      <a:pt x="4275" y="1873"/>
                    </a:lnTo>
                    <a:lnTo>
                      <a:pt x="4360" y="1878"/>
                    </a:lnTo>
                    <a:lnTo>
                      <a:pt x="4435" y="1888"/>
                    </a:lnTo>
                    <a:lnTo>
                      <a:pt x="4475" y="1868"/>
                    </a:lnTo>
                    <a:lnTo>
                      <a:pt x="4490" y="1848"/>
                    </a:lnTo>
                    <a:lnTo>
                      <a:pt x="4500" y="1823"/>
                    </a:lnTo>
                    <a:lnTo>
                      <a:pt x="4505" y="1798"/>
                    </a:lnTo>
                    <a:lnTo>
                      <a:pt x="4505" y="1778"/>
                    </a:lnTo>
                    <a:lnTo>
                      <a:pt x="4500" y="1753"/>
                    </a:lnTo>
                    <a:lnTo>
                      <a:pt x="4490" y="1733"/>
                    </a:lnTo>
                    <a:lnTo>
                      <a:pt x="4470" y="1698"/>
                    </a:lnTo>
                    <a:lnTo>
                      <a:pt x="4405" y="1638"/>
                    </a:lnTo>
                    <a:lnTo>
                      <a:pt x="4290" y="1568"/>
                    </a:lnTo>
                    <a:lnTo>
                      <a:pt x="4285" y="1553"/>
                    </a:lnTo>
                    <a:lnTo>
                      <a:pt x="4275" y="1533"/>
                    </a:lnTo>
                    <a:lnTo>
                      <a:pt x="4250" y="1508"/>
                    </a:lnTo>
                    <a:lnTo>
                      <a:pt x="4215" y="1473"/>
                    </a:lnTo>
                    <a:lnTo>
                      <a:pt x="4135" y="1473"/>
                    </a:lnTo>
                    <a:lnTo>
                      <a:pt x="4095" y="1518"/>
                    </a:lnTo>
                    <a:lnTo>
                      <a:pt x="4021" y="1518"/>
                    </a:lnTo>
                    <a:lnTo>
                      <a:pt x="4006" y="1608"/>
                    </a:lnTo>
                    <a:lnTo>
                      <a:pt x="3986" y="1613"/>
                    </a:lnTo>
                    <a:lnTo>
                      <a:pt x="3961" y="1613"/>
                    </a:lnTo>
                    <a:lnTo>
                      <a:pt x="3941" y="1608"/>
                    </a:lnTo>
                    <a:lnTo>
                      <a:pt x="3921" y="1603"/>
                    </a:lnTo>
                    <a:lnTo>
                      <a:pt x="3881" y="1583"/>
                    </a:lnTo>
                    <a:lnTo>
                      <a:pt x="3856" y="1573"/>
                    </a:lnTo>
                    <a:lnTo>
                      <a:pt x="3786" y="1573"/>
                    </a:lnTo>
                    <a:lnTo>
                      <a:pt x="3756" y="1583"/>
                    </a:lnTo>
                    <a:lnTo>
                      <a:pt x="3731" y="1598"/>
                    </a:lnTo>
                    <a:lnTo>
                      <a:pt x="3686" y="1633"/>
                    </a:lnTo>
                    <a:lnTo>
                      <a:pt x="3661" y="1633"/>
                    </a:lnTo>
                    <a:lnTo>
                      <a:pt x="3636" y="1623"/>
                    </a:lnTo>
                    <a:lnTo>
                      <a:pt x="3621" y="1613"/>
                    </a:lnTo>
                    <a:lnTo>
                      <a:pt x="3611" y="1598"/>
                    </a:lnTo>
                    <a:lnTo>
                      <a:pt x="3601" y="1583"/>
                    </a:lnTo>
                    <a:lnTo>
                      <a:pt x="3596" y="1568"/>
                    </a:lnTo>
                    <a:lnTo>
                      <a:pt x="3596" y="1538"/>
                    </a:lnTo>
                    <a:lnTo>
                      <a:pt x="3671" y="1468"/>
                    </a:lnTo>
                    <a:lnTo>
                      <a:pt x="3666" y="1388"/>
                    </a:lnTo>
                    <a:lnTo>
                      <a:pt x="3671" y="1358"/>
                    </a:lnTo>
                    <a:lnTo>
                      <a:pt x="3671" y="1328"/>
                    </a:lnTo>
                    <a:lnTo>
                      <a:pt x="3696" y="1278"/>
                    </a:lnTo>
                    <a:lnTo>
                      <a:pt x="3716" y="1233"/>
                    </a:lnTo>
                    <a:lnTo>
                      <a:pt x="3716" y="1178"/>
                    </a:lnTo>
                    <a:lnTo>
                      <a:pt x="3721" y="1139"/>
                    </a:lnTo>
                    <a:lnTo>
                      <a:pt x="3731" y="1099"/>
                    </a:lnTo>
                    <a:lnTo>
                      <a:pt x="3751" y="1064"/>
                    </a:lnTo>
                    <a:lnTo>
                      <a:pt x="3801" y="1064"/>
                    </a:lnTo>
                    <a:lnTo>
                      <a:pt x="3861" y="1074"/>
                    </a:lnTo>
                    <a:lnTo>
                      <a:pt x="3931" y="1079"/>
                    </a:lnTo>
                    <a:lnTo>
                      <a:pt x="3966" y="1074"/>
                    </a:lnTo>
                    <a:lnTo>
                      <a:pt x="4001" y="1069"/>
                    </a:lnTo>
                    <a:lnTo>
                      <a:pt x="4036" y="1059"/>
                    </a:lnTo>
                    <a:lnTo>
                      <a:pt x="4066" y="1039"/>
                    </a:lnTo>
                    <a:lnTo>
                      <a:pt x="4100" y="1009"/>
                    </a:lnTo>
                    <a:lnTo>
                      <a:pt x="4140" y="974"/>
                    </a:lnTo>
                    <a:lnTo>
                      <a:pt x="4175" y="939"/>
                    </a:lnTo>
                    <a:lnTo>
                      <a:pt x="4205" y="904"/>
                    </a:lnTo>
                    <a:lnTo>
                      <a:pt x="4205" y="829"/>
                    </a:lnTo>
                    <a:lnTo>
                      <a:pt x="4210" y="739"/>
                    </a:lnTo>
                    <a:lnTo>
                      <a:pt x="4215" y="694"/>
                    </a:lnTo>
                    <a:lnTo>
                      <a:pt x="4225" y="654"/>
                    </a:lnTo>
                    <a:lnTo>
                      <a:pt x="4240" y="624"/>
                    </a:lnTo>
                    <a:lnTo>
                      <a:pt x="4250" y="614"/>
                    </a:lnTo>
                    <a:lnTo>
                      <a:pt x="4265" y="604"/>
                    </a:lnTo>
                    <a:lnTo>
                      <a:pt x="4280" y="579"/>
                    </a:lnTo>
                    <a:lnTo>
                      <a:pt x="4295" y="549"/>
                    </a:lnTo>
                    <a:lnTo>
                      <a:pt x="4305" y="494"/>
                    </a:lnTo>
                    <a:lnTo>
                      <a:pt x="4320" y="439"/>
                    </a:lnTo>
                    <a:lnTo>
                      <a:pt x="4335" y="414"/>
                    </a:lnTo>
                    <a:lnTo>
                      <a:pt x="4350" y="394"/>
                    </a:lnTo>
                    <a:lnTo>
                      <a:pt x="4350" y="290"/>
                    </a:lnTo>
                    <a:lnTo>
                      <a:pt x="4340" y="270"/>
                    </a:lnTo>
                    <a:lnTo>
                      <a:pt x="4285" y="205"/>
                    </a:lnTo>
                    <a:lnTo>
                      <a:pt x="4235" y="180"/>
                    </a:lnTo>
                    <a:lnTo>
                      <a:pt x="4235" y="155"/>
                    </a:lnTo>
                    <a:lnTo>
                      <a:pt x="4240" y="135"/>
                    </a:lnTo>
                    <a:lnTo>
                      <a:pt x="4250" y="115"/>
                    </a:lnTo>
                    <a:lnTo>
                      <a:pt x="4260" y="100"/>
                    </a:lnTo>
                    <a:lnTo>
                      <a:pt x="4275" y="85"/>
                    </a:lnTo>
                    <a:lnTo>
                      <a:pt x="4295" y="70"/>
                    </a:lnTo>
                    <a:lnTo>
                      <a:pt x="4335" y="50"/>
                    </a:lnTo>
                    <a:lnTo>
                      <a:pt x="4355" y="50"/>
                    </a:lnTo>
                    <a:lnTo>
                      <a:pt x="4370" y="40"/>
                    </a:lnTo>
                    <a:lnTo>
                      <a:pt x="4405" y="25"/>
                    </a:lnTo>
                    <a:lnTo>
                      <a:pt x="4440" y="10"/>
                    </a:lnTo>
                    <a:lnTo>
                      <a:pt x="4455" y="5"/>
                    </a:lnTo>
                    <a:lnTo>
                      <a:pt x="4480" y="0"/>
                    </a:lnTo>
                    <a:lnTo>
                      <a:pt x="4480" y="15"/>
                    </a:lnTo>
                    <a:lnTo>
                      <a:pt x="4485" y="20"/>
                    </a:lnTo>
                    <a:lnTo>
                      <a:pt x="4505" y="40"/>
                    </a:lnTo>
                    <a:lnTo>
                      <a:pt x="4495" y="105"/>
                    </a:lnTo>
                    <a:lnTo>
                      <a:pt x="4475" y="130"/>
                    </a:lnTo>
                    <a:lnTo>
                      <a:pt x="4460" y="145"/>
                    </a:lnTo>
                    <a:lnTo>
                      <a:pt x="4450" y="165"/>
                    </a:lnTo>
                    <a:lnTo>
                      <a:pt x="4445" y="195"/>
                    </a:lnTo>
                    <a:lnTo>
                      <a:pt x="4505" y="240"/>
                    </a:lnTo>
                    <a:lnTo>
                      <a:pt x="4520" y="260"/>
                    </a:lnTo>
                    <a:lnTo>
                      <a:pt x="4535" y="275"/>
                    </a:lnTo>
                    <a:lnTo>
                      <a:pt x="4560" y="285"/>
                    </a:lnTo>
                    <a:lnTo>
                      <a:pt x="4600" y="290"/>
                    </a:lnTo>
                    <a:lnTo>
                      <a:pt x="4615" y="200"/>
                    </a:lnTo>
                    <a:lnTo>
                      <a:pt x="4635" y="200"/>
                    </a:lnTo>
                    <a:lnTo>
                      <a:pt x="4660" y="200"/>
                    </a:lnTo>
                    <a:lnTo>
                      <a:pt x="4690" y="210"/>
                    </a:lnTo>
                    <a:lnTo>
                      <a:pt x="4725" y="230"/>
                    </a:lnTo>
                    <a:lnTo>
                      <a:pt x="4745" y="260"/>
                    </a:lnTo>
                    <a:lnTo>
                      <a:pt x="4755" y="305"/>
                    </a:lnTo>
                    <a:lnTo>
                      <a:pt x="4765" y="350"/>
                    </a:lnTo>
                    <a:lnTo>
                      <a:pt x="4780" y="399"/>
                    </a:lnTo>
                    <a:lnTo>
                      <a:pt x="4795" y="419"/>
                    </a:lnTo>
                    <a:lnTo>
                      <a:pt x="4810" y="444"/>
                    </a:lnTo>
                    <a:lnTo>
                      <a:pt x="4840" y="459"/>
                    </a:lnTo>
                    <a:lnTo>
                      <a:pt x="4915" y="454"/>
                    </a:lnTo>
                    <a:lnTo>
                      <a:pt x="4940" y="444"/>
                    </a:lnTo>
                    <a:lnTo>
                      <a:pt x="4965" y="434"/>
                    </a:lnTo>
                    <a:lnTo>
                      <a:pt x="5019" y="429"/>
                    </a:lnTo>
                    <a:lnTo>
                      <a:pt x="5049" y="419"/>
                    </a:lnTo>
                    <a:lnTo>
                      <a:pt x="5074" y="414"/>
                    </a:lnTo>
                    <a:lnTo>
                      <a:pt x="5099" y="399"/>
                    </a:lnTo>
                    <a:lnTo>
                      <a:pt x="5124" y="380"/>
                    </a:lnTo>
                    <a:lnTo>
                      <a:pt x="5144" y="345"/>
                    </a:lnTo>
                    <a:lnTo>
                      <a:pt x="5164" y="320"/>
                    </a:lnTo>
                    <a:lnTo>
                      <a:pt x="5184" y="305"/>
                    </a:lnTo>
                    <a:lnTo>
                      <a:pt x="5204" y="295"/>
                    </a:lnTo>
                    <a:lnTo>
                      <a:pt x="5229" y="300"/>
                    </a:lnTo>
                    <a:lnTo>
                      <a:pt x="5254" y="310"/>
                    </a:lnTo>
                    <a:lnTo>
                      <a:pt x="5279" y="330"/>
                    </a:lnTo>
                    <a:lnTo>
                      <a:pt x="5309" y="365"/>
                    </a:lnTo>
                    <a:lnTo>
                      <a:pt x="5359" y="499"/>
                    </a:lnTo>
                    <a:lnTo>
                      <a:pt x="5349" y="549"/>
                    </a:lnTo>
                    <a:lnTo>
                      <a:pt x="5334" y="614"/>
                    </a:lnTo>
                    <a:lnTo>
                      <a:pt x="5314" y="684"/>
                    </a:lnTo>
                    <a:lnTo>
                      <a:pt x="5289" y="739"/>
                    </a:lnTo>
                    <a:lnTo>
                      <a:pt x="5289" y="799"/>
                    </a:lnTo>
                    <a:lnTo>
                      <a:pt x="5349" y="914"/>
                    </a:lnTo>
                    <a:lnTo>
                      <a:pt x="5344" y="934"/>
                    </a:lnTo>
                    <a:lnTo>
                      <a:pt x="5339" y="959"/>
                    </a:lnTo>
                    <a:lnTo>
                      <a:pt x="5319" y="1014"/>
                    </a:lnTo>
                    <a:lnTo>
                      <a:pt x="5314" y="1044"/>
                    </a:lnTo>
                    <a:lnTo>
                      <a:pt x="5319" y="1069"/>
                    </a:lnTo>
                    <a:lnTo>
                      <a:pt x="5334" y="1099"/>
                    </a:lnTo>
                    <a:lnTo>
                      <a:pt x="5344" y="1109"/>
                    </a:lnTo>
                    <a:lnTo>
                      <a:pt x="5364" y="1124"/>
                    </a:lnTo>
                    <a:lnTo>
                      <a:pt x="5369" y="1154"/>
                    </a:lnTo>
                    <a:lnTo>
                      <a:pt x="5369" y="1188"/>
                    </a:lnTo>
                    <a:lnTo>
                      <a:pt x="5364" y="1273"/>
                    </a:lnTo>
                    <a:lnTo>
                      <a:pt x="5309" y="1283"/>
                    </a:lnTo>
                    <a:lnTo>
                      <a:pt x="5299" y="1268"/>
                    </a:lnTo>
                    <a:lnTo>
                      <a:pt x="5289" y="1253"/>
                    </a:lnTo>
                    <a:lnTo>
                      <a:pt x="5284" y="1228"/>
                    </a:lnTo>
                    <a:lnTo>
                      <a:pt x="5289" y="1188"/>
                    </a:lnTo>
                    <a:lnTo>
                      <a:pt x="5279" y="1164"/>
                    </a:lnTo>
                    <a:lnTo>
                      <a:pt x="5264" y="1144"/>
                    </a:lnTo>
                    <a:lnTo>
                      <a:pt x="5229" y="1149"/>
                    </a:lnTo>
                    <a:lnTo>
                      <a:pt x="5209" y="1154"/>
                    </a:lnTo>
                    <a:lnTo>
                      <a:pt x="5204" y="1164"/>
                    </a:lnTo>
                    <a:lnTo>
                      <a:pt x="5199" y="1173"/>
                    </a:lnTo>
                    <a:lnTo>
                      <a:pt x="5204" y="1208"/>
                    </a:lnTo>
                    <a:lnTo>
                      <a:pt x="5199" y="1228"/>
                    </a:lnTo>
                    <a:lnTo>
                      <a:pt x="5189" y="1248"/>
                    </a:lnTo>
                    <a:lnTo>
                      <a:pt x="5154" y="1283"/>
                    </a:lnTo>
                    <a:lnTo>
                      <a:pt x="5129" y="1318"/>
                    </a:lnTo>
                    <a:lnTo>
                      <a:pt x="5109" y="1358"/>
                    </a:lnTo>
                    <a:lnTo>
                      <a:pt x="5099" y="1408"/>
                    </a:lnTo>
                    <a:lnTo>
                      <a:pt x="5079" y="1438"/>
                    </a:lnTo>
                    <a:lnTo>
                      <a:pt x="5054" y="1463"/>
                    </a:lnTo>
                    <a:lnTo>
                      <a:pt x="5024" y="1493"/>
                    </a:lnTo>
                    <a:lnTo>
                      <a:pt x="4999" y="1513"/>
                    </a:lnTo>
                    <a:lnTo>
                      <a:pt x="4995" y="1603"/>
                    </a:lnTo>
                    <a:lnTo>
                      <a:pt x="5014" y="1633"/>
                    </a:lnTo>
                    <a:lnTo>
                      <a:pt x="5044" y="1683"/>
                    </a:lnTo>
                    <a:lnTo>
                      <a:pt x="5129" y="1733"/>
                    </a:lnTo>
                    <a:lnTo>
                      <a:pt x="5189" y="1728"/>
                    </a:lnTo>
                    <a:lnTo>
                      <a:pt x="5229" y="1668"/>
                    </a:lnTo>
                    <a:lnTo>
                      <a:pt x="5244" y="1698"/>
                    </a:lnTo>
                    <a:lnTo>
                      <a:pt x="5254" y="1723"/>
                    </a:lnTo>
                    <a:lnTo>
                      <a:pt x="5259" y="1753"/>
                    </a:lnTo>
                    <a:lnTo>
                      <a:pt x="5209" y="1768"/>
                    </a:lnTo>
                    <a:lnTo>
                      <a:pt x="5164" y="1788"/>
                    </a:lnTo>
                    <a:lnTo>
                      <a:pt x="5164" y="1808"/>
                    </a:lnTo>
                    <a:lnTo>
                      <a:pt x="5169" y="1828"/>
                    </a:lnTo>
                    <a:lnTo>
                      <a:pt x="5169" y="1843"/>
                    </a:lnTo>
                    <a:lnTo>
                      <a:pt x="5179" y="1853"/>
                    </a:lnTo>
                    <a:lnTo>
                      <a:pt x="5189" y="1868"/>
                    </a:lnTo>
                    <a:lnTo>
                      <a:pt x="5204" y="1873"/>
                    </a:lnTo>
                    <a:lnTo>
                      <a:pt x="5154" y="1943"/>
                    </a:lnTo>
                    <a:lnTo>
                      <a:pt x="5124" y="1972"/>
                    </a:lnTo>
                    <a:lnTo>
                      <a:pt x="5094" y="1997"/>
                    </a:lnTo>
                    <a:lnTo>
                      <a:pt x="5059" y="1987"/>
                    </a:lnTo>
                    <a:lnTo>
                      <a:pt x="4960" y="1923"/>
                    </a:lnTo>
                    <a:lnTo>
                      <a:pt x="4915" y="1923"/>
                    </a:lnTo>
                    <a:lnTo>
                      <a:pt x="4895" y="1947"/>
                    </a:lnTo>
                    <a:lnTo>
                      <a:pt x="4890" y="1962"/>
                    </a:lnTo>
                    <a:lnTo>
                      <a:pt x="4885" y="1977"/>
                    </a:lnTo>
                    <a:lnTo>
                      <a:pt x="4890" y="2042"/>
                    </a:lnTo>
                    <a:lnTo>
                      <a:pt x="4900" y="2057"/>
                    </a:lnTo>
                    <a:lnTo>
                      <a:pt x="4915" y="2067"/>
                    </a:lnTo>
                    <a:lnTo>
                      <a:pt x="4950" y="2092"/>
                    </a:lnTo>
                    <a:lnTo>
                      <a:pt x="4995" y="2127"/>
                    </a:lnTo>
                    <a:lnTo>
                      <a:pt x="5014" y="2147"/>
                    </a:lnTo>
                    <a:lnTo>
                      <a:pt x="5034" y="2172"/>
                    </a:lnTo>
                    <a:lnTo>
                      <a:pt x="5034" y="2267"/>
                    </a:lnTo>
                    <a:lnTo>
                      <a:pt x="5054" y="2297"/>
                    </a:lnTo>
                    <a:lnTo>
                      <a:pt x="5074" y="2342"/>
                    </a:lnTo>
                    <a:lnTo>
                      <a:pt x="5109" y="2437"/>
                    </a:lnTo>
                    <a:lnTo>
                      <a:pt x="5129" y="2462"/>
                    </a:lnTo>
                    <a:lnTo>
                      <a:pt x="5169" y="2462"/>
                    </a:lnTo>
                    <a:lnTo>
                      <a:pt x="5204" y="2392"/>
                    </a:lnTo>
                    <a:lnTo>
                      <a:pt x="5269" y="2347"/>
                    </a:lnTo>
                    <a:lnTo>
                      <a:pt x="5304" y="2402"/>
                    </a:lnTo>
                    <a:lnTo>
                      <a:pt x="5329" y="2437"/>
                    </a:lnTo>
                    <a:lnTo>
                      <a:pt x="5349" y="2482"/>
                    </a:lnTo>
                    <a:lnTo>
                      <a:pt x="5354" y="2522"/>
                    </a:lnTo>
                    <a:lnTo>
                      <a:pt x="5369" y="2562"/>
                    </a:lnTo>
                    <a:lnTo>
                      <a:pt x="5379" y="2582"/>
                    </a:lnTo>
                    <a:lnTo>
                      <a:pt x="5394" y="2597"/>
                    </a:lnTo>
                    <a:lnTo>
                      <a:pt x="5414" y="2617"/>
                    </a:lnTo>
                    <a:lnTo>
                      <a:pt x="5439" y="2632"/>
                    </a:lnTo>
                    <a:lnTo>
                      <a:pt x="5449" y="2652"/>
                    </a:lnTo>
                    <a:lnTo>
                      <a:pt x="5444" y="2682"/>
                    </a:lnTo>
                    <a:lnTo>
                      <a:pt x="5444" y="2717"/>
                    </a:lnTo>
                    <a:lnTo>
                      <a:pt x="5444" y="2796"/>
                    </a:lnTo>
                    <a:lnTo>
                      <a:pt x="5414" y="2826"/>
                    </a:lnTo>
                    <a:lnTo>
                      <a:pt x="5384" y="2821"/>
                    </a:lnTo>
                    <a:lnTo>
                      <a:pt x="5369" y="2811"/>
                    </a:lnTo>
                    <a:lnTo>
                      <a:pt x="5339" y="2796"/>
                    </a:lnTo>
                    <a:lnTo>
                      <a:pt x="5264" y="2801"/>
                    </a:lnTo>
                    <a:lnTo>
                      <a:pt x="5234" y="2806"/>
                    </a:lnTo>
                    <a:lnTo>
                      <a:pt x="5214" y="2816"/>
                    </a:lnTo>
                    <a:lnTo>
                      <a:pt x="5194" y="2831"/>
                    </a:lnTo>
                    <a:lnTo>
                      <a:pt x="5179" y="2846"/>
                    </a:lnTo>
                    <a:lnTo>
                      <a:pt x="5149" y="2901"/>
                    </a:lnTo>
                    <a:lnTo>
                      <a:pt x="5139" y="2911"/>
                    </a:lnTo>
                    <a:lnTo>
                      <a:pt x="5129" y="2921"/>
                    </a:lnTo>
                    <a:lnTo>
                      <a:pt x="5124" y="2936"/>
                    </a:lnTo>
                    <a:lnTo>
                      <a:pt x="5109" y="2951"/>
                    </a:lnTo>
                    <a:lnTo>
                      <a:pt x="5064" y="2986"/>
                    </a:lnTo>
                    <a:lnTo>
                      <a:pt x="4980" y="3041"/>
                    </a:lnTo>
                    <a:lnTo>
                      <a:pt x="4965" y="3066"/>
                    </a:lnTo>
                    <a:lnTo>
                      <a:pt x="4930" y="3091"/>
                    </a:lnTo>
                    <a:lnTo>
                      <a:pt x="4865" y="3136"/>
                    </a:lnTo>
                    <a:lnTo>
                      <a:pt x="4840" y="3166"/>
                    </a:lnTo>
                    <a:lnTo>
                      <a:pt x="4795" y="3176"/>
                    </a:lnTo>
                    <a:lnTo>
                      <a:pt x="4750" y="3131"/>
                    </a:lnTo>
                    <a:lnTo>
                      <a:pt x="4730" y="3086"/>
                    </a:lnTo>
                    <a:lnTo>
                      <a:pt x="4720" y="3071"/>
                    </a:lnTo>
                    <a:lnTo>
                      <a:pt x="4705" y="3061"/>
                    </a:lnTo>
                    <a:lnTo>
                      <a:pt x="4695" y="3051"/>
                    </a:lnTo>
                    <a:lnTo>
                      <a:pt x="4680" y="3051"/>
                    </a:lnTo>
                    <a:lnTo>
                      <a:pt x="4645" y="3046"/>
                    </a:lnTo>
                    <a:lnTo>
                      <a:pt x="4635" y="3066"/>
                    </a:lnTo>
                    <a:lnTo>
                      <a:pt x="4630" y="3091"/>
                    </a:lnTo>
                    <a:lnTo>
                      <a:pt x="4625" y="3116"/>
                    </a:lnTo>
                    <a:lnTo>
                      <a:pt x="4620" y="3146"/>
                    </a:lnTo>
                    <a:lnTo>
                      <a:pt x="4625" y="3171"/>
                    </a:lnTo>
                    <a:lnTo>
                      <a:pt x="4630" y="3201"/>
                    </a:lnTo>
                    <a:lnTo>
                      <a:pt x="4645" y="3226"/>
                    </a:lnTo>
                    <a:lnTo>
                      <a:pt x="4665" y="3251"/>
                    </a:lnTo>
                    <a:lnTo>
                      <a:pt x="4675" y="3356"/>
                    </a:lnTo>
                    <a:lnTo>
                      <a:pt x="4610" y="3361"/>
                    </a:lnTo>
                    <a:lnTo>
                      <a:pt x="4555" y="3366"/>
                    </a:lnTo>
                    <a:lnTo>
                      <a:pt x="4525" y="3361"/>
                    </a:lnTo>
                    <a:lnTo>
                      <a:pt x="4500" y="3356"/>
                    </a:lnTo>
                    <a:lnTo>
                      <a:pt x="4480" y="3351"/>
                    </a:lnTo>
                    <a:lnTo>
                      <a:pt x="4460" y="3341"/>
                    </a:lnTo>
                    <a:lnTo>
                      <a:pt x="4450" y="3286"/>
                    </a:lnTo>
                    <a:lnTo>
                      <a:pt x="4435" y="3251"/>
                    </a:lnTo>
                    <a:lnTo>
                      <a:pt x="4415" y="3226"/>
                    </a:lnTo>
                    <a:lnTo>
                      <a:pt x="4390" y="3196"/>
                    </a:lnTo>
                    <a:lnTo>
                      <a:pt x="4325" y="3051"/>
                    </a:lnTo>
                    <a:lnTo>
                      <a:pt x="4295" y="3021"/>
                    </a:lnTo>
                    <a:lnTo>
                      <a:pt x="4275" y="3011"/>
                    </a:lnTo>
                    <a:lnTo>
                      <a:pt x="4260" y="3011"/>
                    </a:lnTo>
                    <a:lnTo>
                      <a:pt x="4235" y="3011"/>
                    </a:lnTo>
                    <a:lnTo>
                      <a:pt x="4205" y="3036"/>
                    </a:lnTo>
                    <a:lnTo>
                      <a:pt x="4170" y="3061"/>
                    </a:lnTo>
                    <a:lnTo>
                      <a:pt x="4140" y="3081"/>
                    </a:lnTo>
                    <a:lnTo>
                      <a:pt x="4110" y="3106"/>
                    </a:lnTo>
                    <a:lnTo>
                      <a:pt x="4100" y="3136"/>
                    </a:lnTo>
                    <a:lnTo>
                      <a:pt x="4095" y="3171"/>
                    </a:lnTo>
                    <a:lnTo>
                      <a:pt x="4095" y="3216"/>
                    </a:lnTo>
                    <a:lnTo>
                      <a:pt x="4105" y="3261"/>
                    </a:lnTo>
                    <a:lnTo>
                      <a:pt x="3946" y="3276"/>
                    </a:lnTo>
                    <a:lnTo>
                      <a:pt x="3806" y="3361"/>
                    </a:lnTo>
                    <a:lnTo>
                      <a:pt x="3786" y="3401"/>
                    </a:lnTo>
                    <a:lnTo>
                      <a:pt x="3771" y="3416"/>
                    </a:lnTo>
                    <a:lnTo>
                      <a:pt x="3766" y="3421"/>
                    </a:lnTo>
                    <a:lnTo>
                      <a:pt x="3756" y="3421"/>
                    </a:lnTo>
                    <a:lnTo>
                      <a:pt x="3726" y="3401"/>
                    </a:lnTo>
                    <a:lnTo>
                      <a:pt x="3711" y="3386"/>
                    </a:lnTo>
                    <a:lnTo>
                      <a:pt x="3706" y="3366"/>
                    </a:lnTo>
                    <a:lnTo>
                      <a:pt x="3701" y="3351"/>
                    </a:lnTo>
                    <a:lnTo>
                      <a:pt x="3731" y="3331"/>
                    </a:lnTo>
                    <a:lnTo>
                      <a:pt x="3726" y="3301"/>
                    </a:lnTo>
                    <a:lnTo>
                      <a:pt x="3721" y="3276"/>
                    </a:lnTo>
                    <a:lnTo>
                      <a:pt x="3711" y="3256"/>
                    </a:lnTo>
                    <a:lnTo>
                      <a:pt x="3696" y="3241"/>
                    </a:lnTo>
                    <a:lnTo>
                      <a:pt x="3681" y="3226"/>
                    </a:lnTo>
                    <a:lnTo>
                      <a:pt x="3661" y="3216"/>
                    </a:lnTo>
                    <a:lnTo>
                      <a:pt x="3641" y="3211"/>
                    </a:lnTo>
                    <a:lnTo>
                      <a:pt x="3621" y="3211"/>
                    </a:lnTo>
                    <a:lnTo>
                      <a:pt x="3596" y="3221"/>
                    </a:lnTo>
                    <a:lnTo>
                      <a:pt x="3581" y="3236"/>
                    </a:lnTo>
                    <a:lnTo>
                      <a:pt x="3566" y="3251"/>
                    </a:lnTo>
                    <a:lnTo>
                      <a:pt x="3556" y="3271"/>
                    </a:lnTo>
                    <a:lnTo>
                      <a:pt x="3556" y="3291"/>
                    </a:lnTo>
                    <a:lnTo>
                      <a:pt x="3556" y="3316"/>
                    </a:lnTo>
                    <a:lnTo>
                      <a:pt x="3566" y="3376"/>
                    </a:lnTo>
                    <a:lnTo>
                      <a:pt x="3516" y="3386"/>
                    </a:lnTo>
                    <a:lnTo>
                      <a:pt x="3506" y="3401"/>
                    </a:lnTo>
                    <a:lnTo>
                      <a:pt x="3501" y="3421"/>
                    </a:lnTo>
                    <a:lnTo>
                      <a:pt x="3476" y="3431"/>
                    </a:lnTo>
                    <a:lnTo>
                      <a:pt x="3476" y="3570"/>
                    </a:lnTo>
                    <a:lnTo>
                      <a:pt x="3526" y="3630"/>
                    </a:lnTo>
                    <a:lnTo>
                      <a:pt x="3526" y="3675"/>
                    </a:lnTo>
                    <a:lnTo>
                      <a:pt x="3501" y="3720"/>
                    </a:lnTo>
                    <a:lnTo>
                      <a:pt x="3446" y="3755"/>
                    </a:lnTo>
                    <a:lnTo>
                      <a:pt x="3386" y="3770"/>
                    </a:lnTo>
                    <a:lnTo>
                      <a:pt x="3336" y="3780"/>
                    </a:lnTo>
                    <a:lnTo>
                      <a:pt x="3281" y="3780"/>
                    </a:lnTo>
                    <a:lnTo>
                      <a:pt x="3241" y="3785"/>
                    </a:lnTo>
                    <a:lnTo>
                      <a:pt x="3216" y="3795"/>
                    </a:lnTo>
                    <a:lnTo>
                      <a:pt x="3196" y="3810"/>
                    </a:lnTo>
                    <a:lnTo>
                      <a:pt x="3172" y="3830"/>
                    </a:lnTo>
                    <a:lnTo>
                      <a:pt x="3137" y="3860"/>
                    </a:lnTo>
                    <a:lnTo>
                      <a:pt x="3107" y="3910"/>
                    </a:lnTo>
                    <a:lnTo>
                      <a:pt x="3067" y="3960"/>
                    </a:lnTo>
                    <a:lnTo>
                      <a:pt x="2977" y="4060"/>
                    </a:lnTo>
                    <a:lnTo>
                      <a:pt x="2917" y="4020"/>
                    </a:lnTo>
                    <a:lnTo>
                      <a:pt x="2847" y="4025"/>
                    </a:lnTo>
                    <a:lnTo>
                      <a:pt x="2837" y="4060"/>
                    </a:lnTo>
                    <a:lnTo>
                      <a:pt x="2827" y="4075"/>
                    </a:lnTo>
                    <a:lnTo>
                      <a:pt x="2817" y="4085"/>
                    </a:lnTo>
                    <a:lnTo>
                      <a:pt x="2807" y="4070"/>
                    </a:lnTo>
                    <a:lnTo>
                      <a:pt x="2792" y="4060"/>
                    </a:lnTo>
                    <a:lnTo>
                      <a:pt x="2767" y="4050"/>
                    </a:lnTo>
                    <a:lnTo>
                      <a:pt x="2747" y="4050"/>
                    </a:lnTo>
                    <a:lnTo>
                      <a:pt x="2727" y="4050"/>
                    </a:lnTo>
                    <a:lnTo>
                      <a:pt x="2717" y="4075"/>
                    </a:lnTo>
                    <a:lnTo>
                      <a:pt x="2702" y="4095"/>
                    </a:lnTo>
                    <a:lnTo>
                      <a:pt x="2687" y="4120"/>
                    </a:lnTo>
                    <a:lnTo>
                      <a:pt x="2662" y="4140"/>
                    </a:lnTo>
                    <a:lnTo>
                      <a:pt x="2637" y="4155"/>
                    </a:lnTo>
                    <a:lnTo>
                      <a:pt x="2612" y="4180"/>
                    </a:lnTo>
                    <a:lnTo>
                      <a:pt x="2592" y="4205"/>
                    </a:lnTo>
                    <a:lnTo>
                      <a:pt x="2572" y="4235"/>
                    </a:lnTo>
                    <a:lnTo>
                      <a:pt x="2532" y="4289"/>
                    </a:lnTo>
                    <a:lnTo>
                      <a:pt x="2507" y="4314"/>
                    </a:lnTo>
                    <a:lnTo>
                      <a:pt x="2482" y="4334"/>
                    </a:lnTo>
                    <a:lnTo>
                      <a:pt x="2472" y="4364"/>
                    </a:lnTo>
                    <a:lnTo>
                      <a:pt x="2467" y="4394"/>
                    </a:lnTo>
                    <a:lnTo>
                      <a:pt x="2467" y="4469"/>
                    </a:lnTo>
                    <a:lnTo>
                      <a:pt x="2467" y="4489"/>
                    </a:lnTo>
                    <a:lnTo>
                      <a:pt x="2467" y="4524"/>
                    </a:lnTo>
                    <a:lnTo>
                      <a:pt x="2452" y="4584"/>
                    </a:lnTo>
                    <a:lnTo>
                      <a:pt x="2437" y="4594"/>
                    </a:lnTo>
                    <a:lnTo>
                      <a:pt x="2362" y="4589"/>
                    </a:lnTo>
                    <a:lnTo>
                      <a:pt x="2297" y="4579"/>
                    </a:lnTo>
                    <a:lnTo>
                      <a:pt x="2173" y="4559"/>
                    </a:lnTo>
                    <a:lnTo>
                      <a:pt x="2093" y="4519"/>
                    </a:lnTo>
                    <a:lnTo>
                      <a:pt x="2048" y="4469"/>
                    </a:lnTo>
                    <a:lnTo>
                      <a:pt x="1958" y="4449"/>
                    </a:lnTo>
                    <a:lnTo>
                      <a:pt x="1958" y="4374"/>
                    </a:lnTo>
                    <a:lnTo>
                      <a:pt x="1988" y="4329"/>
                    </a:lnTo>
                    <a:lnTo>
                      <a:pt x="2018" y="4284"/>
                    </a:lnTo>
                    <a:lnTo>
                      <a:pt x="2038" y="4235"/>
                    </a:lnTo>
                    <a:lnTo>
                      <a:pt x="2043" y="4210"/>
                    </a:lnTo>
                    <a:lnTo>
                      <a:pt x="2043" y="4185"/>
                    </a:lnTo>
                    <a:lnTo>
                      <a:pt x="2033" y="4160"/>
                    </a:lnTo>
                    <a:lnTo>
                      <a:pt x="2023" y="4145"/>
                    </a:lnTo>
                    <a:lnTo>
                      <a:pt x="2008" y="4135"/>
                    </a:lnTo>
                    <a:lnTo>
                      <a:pt x="1993" y="4125"/>
                    </a:lnTo>
                    <a:lnTo>
                      <a:pt x="1958" y="4125"/>
                    </a:lnTo>
                    <a:lnTo>
                      <a:pt x="1928" y="4125"/>
                    </a:lnTo>
                    <a:lnTo>
                      <a:pt x="1908" y="4135"/>
                    </a:lnTo>
                    <a:lnTo>
                      <a:pt x="1893" y="4145"/>
                    </a:lnTo>
                    <a:lnTo>
                      <a:pt x="1848" y="4150"/>
                    </a:lnTo>
                    <a:lnTo>
                      <a:pt x="1833" y="4155"/>
                    </a:lnTo>
                    <a:lnTo>
                      <a:pt x="1828" y="4165"/>
                    </a:lnTo>
                    <a:lnTo>
                      <a:pt x="1828" y="4190"/>
                    </a:lnTo>
                    <a:lnTo>
                      <a:pt x="1823" y="4245"/>
                    </a:lnTo>
                    <a:lnTo>
                      <a:pt x="1803" y="4265"/>
                    </a:lnTo>
                    <a:lnTo>
                      <a:pt x="1793" y="4294"/>
                    </a:lnTo>
                    <a:lnTo>
                      <a:pt x="1743" y="4384"/>
                    </a:lnTo>
                    <a:lnTo>
                      <a:pt x="1748" y="4484"/>
                    </a:lnTo>
                    <a:lnTo>
                      <a:pt x="1718" y="4519"/>
                    </a:lnTo>
                    <a:lnTo>
                      <a:pt x="1678" y="4529"/>
                    </a:lnTo>
                    <a:lnTo>
                      <a:pt x="1653" y="4534"/>
                    </a:lnTo>
                    <a:lnTo>
                      <a:pt x="1633" y="4549"/>
                    </a:lnTo>
                    <a:lnTo>
                      <a:pt x="1608" y="4569"/>
                    </a:lnTo>
                    <a:lnTo>
                      <a:pt x="1543" y="4584"/>
                    </a:lnTo>
                    <a:lnTo>
                      <a:pt x="1473" y="4599"/>
                    </a:lnTo>
                    <a:lnTo>
                      <a:pt x="1448" y="4619"/>
                    </a:lnTo>
                    <a:lnTo>
                      <a:pt x="1428" y="4634"/>
                    </a:lnTo>
                    <a:lnTo>
                      <a:pt x="1413" y="4654"/>
                    </a:lnTo>
                    <a:lnTo>
                      <a:pt x="1388" y="4664"/>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31" name="Freeform 35"/>
              <p:cNvSpPr/>
              <p:nvPr/>
            </p:nvSpPr>
            <p:spPr bwMode="auto">
              <a:xfrm>
                <a:off x="14024" y="4007"/>
                <a:ext cx="533" cy="604"/>
              </a:xfrm>
              <a:custGeom>
                <a:avLst/>
                <a:gdLst>
                  <a:gd name="T0" fmla="*/ 489 w 579"/>
                  <a:gd name="T1" fmla="*/ 659 h 659"/>
                  <a:gd name="T2" fmla="*/ 454 w 579"/>
                  <a:gd name="T3" fmla="*/ 639 h 659"/>
                  <a:gd name="T4" fmla="*/ 424 w 579"/>
                  <a:gd name="T5" fmla="*/ 619 h 659"/>
                  <a:gd name="T6" fmla="*/ 394 w 579"/>
                  <a:gd name="T7" fmla="*/ 594 h 659"/>
                  <a:gd name="T8" fmla="*/ 379 w 579"/>
                  <a:gd name="T9" fmla="*/ 569 h 659"/>
                  <a:gd name="T10" fmla="*/ 369 w 579"/>
                  <a:gd name="T11" fmla="*/ 544 h 659"/>
                  <a:gd name="T12" fmla="*/ 364 w 579"/>
                  <a:gd name="T13" fmla="*/ 504 h 659"/>
                  <a:gd name="T14" fmla="*/ 359 w 579"/>
                  <a:gd name="T15" fmla="*/ 464 h 659"/>
                  <a:gd name="T16" fmla="*/ 354 w 579"/>
                  <a:gd name="T17" fmla="*/ 454 h 659"/>
                  <a:gd name="T18" fmla="*/ 349 w 579"/>
                  <a:gd name="T19" fmla="*/ 444 h 659"/>
                  <a:gd name="T20" fmla="*/ 339 w 579"/>
                  <a:gd name="T21" fmla="*/ 414 h 659"/>
                  <a:gd name="T22" fmla="*/ 290 w 579"/>
                  <a:gd name="T23" fmla="*/ 369 h 659"/>
                  <a:gd name="T24" fmla="*/ 270 w 579"/>
                  <a:gd name="T25" fmla="*/ 359 h 659"/>
                  <a:gd name="T26" fmla="*/ 250 w 579"/>
                  <a:gd name="T27" fmla="*/ 349 h 659"/>
                  <a:gd name="T28" fmla="*/ 230 w 579"/>
                  <a:gd name="T29" fmla="*/ 344 h 659"/>
                  <a:gd name="T30" fmla="*/ 205 w 579"/>
                  <a:gd name="T31" fmla="*/ 349 h 659"/>
                  <a:gd name="T32" fmla="*/ 155 w 579"/>
                  <a:gd name="T33" fmla="*/ 359 h 659"/>
                  <a:gd name="T34" fmla="*/ 140 w 579"/>
                  <a:gd name="T35" fmla="*/ 379 h 659"/>
                  <a:gd name="T36" fmla="*/ 125 w 579"/>
                  <a:gd name="T37" fmla="*/ 394 h 659"/>
                  <a:gd name="T38" fmla="*/ 0 w 579"/>
                  <a:gd name="T39" fmla="*/ 399 h 659"/>
                  <a:gd name="T40" fmla="*/ 0 w 579"/>
                  <a:gd name="T41" fmla="*/ 364 h 659"/>
                  <a:gd name="T42" fmla="*/ 5 w 579"/>
                  <a:gd name="T43" fmla="*/ 334 h 659"/>
                  <a:gd name="T44" fmla="*/ 5 w 579"/>
                  <a:gd name="T45" fmla="*/ 325 h 659"/>
                  <a:gd name="T46" fmla="*/ 15 w 579"/>
                  <a:gd name="T47" fmla="*/ 315 h 659"/>
                  <a:gd name="T48" fmla="*/ 25 w 579"/>
                  <a:gd name="T49" fmla="*/ 310 h 659"/>
                  <a:gd name="T50" fmla="*/ 45 w 579"/>
                  <a:gd name="T51" fmla="*/ 305 h 659"/>
                  <a:gd name="T52" fmla="*/ 100 w 579"/>
                  <a:gd name="T53" fmla="*/ 260 h 659"/>
                  <a:gd name="T54" fmla="*/ 105 w 579"/>
                  <a:gd name="T55" fmla="*/ 240 h 659"/>
                  <a:gd name="T56" fmla="*/ 110 w 579"/>
                  <a:gd name="T57" fmla="*/ 220 h 659"/>
                  <a:gd name="T58" fmla="*/ 110 w 579"/>
                  <a:gd name="T59" fmla="*/ 205 h 659"/>
                  <a:gd name="T60" fmla="*/ 105 w 579"/>
                  <a:gd name="T61" fmla="*/ 190 h 659"/>
                  <a:gd name="T62" fmla="*/ 90 w 579"/>
                  <a:gd name="T63" fmla="*/ 165 h 659"/>
                  <a:gd name="T64" fmla="*/ 85 w 579"/>
                  <a:gd name="T65" fmla="*/ 150 h 659"/>
                  <a:gd name="T66" fmla="*/ 85 w 579"/>
                  <a:gd name="T67" fmla="*/ 140 h 659"/>
                  <a:gd name="T68" fmla="*/ 145 w 579"/>
                  <a:gd name="T69" fmla="*/ 105 h 659"/>
                  <a:gd name="T70" fmla="*/ 175 w 579"/>
                  <a:gd name="T71" fmla="*/ 80 h 659"/>
                  <a:gd name="T72" fmla="*/ 205 w 579"/>
                  <a:gd name="T73" fmla="*/ 55 h 659"/>
                  <a:gd name="T74" fmla="*/ 210 w 579"/>
                  <a:gd name="T75" fmla="*/ 30 h 659"/>
                  <a:gd name="T76" fmla="*/ 215 w 579"/>
                  <a:gd name="T77" fmla="*/ 15 h 659"/>
                  <a:gd name="T78" fmla="*/ 225 w 579"/>
                  <a:gd name="T79" fmla="*/ 5 h 659"/>
                  <a:gd name="T80" fmla="*/ 250 w 579"/>
                  <a:gd name="T81" fmla="*/ 0 h 659"/>
                  <a:gd name="T82" fmla="*/ 294 w 579"/>
                  <a:gd name="T83" fmla="*/ 40 h 659"/>
                  <a:gd name="T84" fmla="*/ 384 w 579"/>
                  <a:gd name="T85" fmla="*/ 50 h 659"/>
                  <a:gd name="T86" fmla="*/ 374 w 579"/>
                  <a:gd name="T87" fmla="*/ 80 h 659"/>
                  <a:gd name="T88" fmla="*/ 369 w 579"/>
                  <a:gd name="T89" fmla="*/ 130 h 659"/>
                  <a:gd name="T90" fmla="*/ 374 w 579"/>
                  <a:gd name="T91" fmla="*/ 185 h 659"/>
                  <a:gd name="T92" fmla="*/ 379 w 579"/>
                  <a:gd name="T93" fmla="*/ 210 h 659"/>
                  <a:gd name="T94" fmla="*/ 389 w 579"/>
                  <a:gd name="T95" fmla="*/ 235 h 659"/>
                  <a:gd name="T96" fmla="*/ 434 w 579"/>
                  <a:gd name="T97" fmla="*/ 240 h 659"/>
                  <a:gd name="T98" fmla="*/ 464 w 579"/>
                  <a:gd name="T99" fmla="*/ 260 h 659"/>
                  <a:gd name="T100" fmla="*/ 459 w 579"/>
                  <a:gd name="T101" fmla="*/ 310 h 659"/>
                  <a:gd name="T102" fmla="*/ 459 w 579"/>
                  <a:gd name="T103" fmla="*/ 330 h 659"/>
                  <a:gd name="T104" fmla="*/ 464 w 579"/>
                  <a:gd name="T105" fmla="*/ 349 h 659"/>
                  <a:gd name="T106" fmla="*/ 469 w 579"/>
                  <a:gd name="T107" fmla="*/ 364 h 659"/>
                  <a:gd name="T108" fmla="*/ 484 w 579"/>
                  <a:gd name="T109" fmla="*/ 384 h 659"/>
                  <a:gd name="T110" fmla="*/ 499 w 579"/>
                  <a:gd name="T111" fmla="*/ 404 h 659"/>
                  <a:gd name="T112" fmla="*/ 529 w 579"/>
                  <a:gd name="T113" fmla="*/ 424 h 659"/>
                  <a:gd name="T114" fmla="*/ 579 w 579"/>
                  <a:gd name="T115" fmla="*/ 489 h 659"/>
                  <a:gd name="T116" fmla="*/ 519 w 579"/>
                  <a:gd name="T117" fmla="*/ 519 h 659"/>
                  <a:gd name="T118" fmla="*/ 499 w 579"/>
                  <a:gd name="T119" fmla="*/ 534 h 659"/>
                  <a:gd name="T120" fmla="*/ 484 w 579"/>
                  <a:gd name="T121" fmla="*/ 559 h 659"/>
                  <a:gd name="T122" fmla="*/ 489 w 579"/>
                  <a:gd name="T123" fmla="*/ 659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9" h="659">
                    <a:moveTo>
                      <a:pt x="489" y="659"/>
                    </a:moveTo>
                    <a:lnTo>
                      <a:pt x="454" y="639"/>
                    </a:lnTo>
                    <a:lnTo>
                      <a:pt x="424" y="619"/>
                    </a:lnTo>
                    <a:lnTo>
                      <a:pt x="394" y="594"/>
                    </a:lnTo>
                    <a:lnTo>
                      <a:pt x="379" y="569"/>
                    </a:lnTo>
                    <a:lnTo>
                      <a:pt x="369" y="544"/>
                    </a:lnTo>
                    <a:lnTo>
                      <a:pt x="364" y="504"/>
                    </a:lnTo>
                    <a:lnTo>
                      <a:pt x="359" y="464"/>
                    </a:lnTo>
                    <a:lnTo>
                      <a:pt x="354" y="454"/>
                    </a:lnTo>
                    <a:lnTo>
                      <a:pt x="349" y="444"/>
                    </a:lnTo>
                    <a:lnTo>
                      <a:pt x="339" y="414"/>
                    </a:lnTo>
                    <a:lnTo>
                      <a:pt x="290" y="369"/>
                    </a:lnTo>
                    <a:lnTo>
                      <a:pt x="270" y="359"/>
                    </a:lnTo>
                    <a:lnTo>
                      <a:pt x="250" y="349"/>
                    </a:lnTo>
                    <a:lnTo>
                      <a:pt x="230" y="344"/>
                    </a:lnTo>
                    <a:lnTo>
                      <a:pt x="205" y="349"/>
                    </a:lnTo>
                    <a:lnTo>
                      <a:pt x="155" y="359"/>
                    </a:lnTo>
                    <a:lnTo>
                      <a:pt x="140" y="379"/>
                    </a:lnTo>
                    <a:lnTo>
                      <a:pt x="125" y="394"/>
                    </a:lnTo>
                    <a:lnTo>
                      <a:pt x="0" y="399"/>
                    </a:lnTo>
                    <a:lnTo>
                      <a:pt x="0" y="364"/>
                    </a:lnTo>
                    <a:lnTo>
                      <a:pt x="5" y="334"/>
                    </a:lnTo>
                    <a:lnTo>
                      <a:pt x="5" y="325"/>
                    </a:lnTo>
                    <a:lnTo>
                      <a:pt x="15" y="315"/>
                    </a:lnTo>
                    <a:lnTo>
                      <a:pt x="25" y="310"/>
                    </a:lnTo>
                    <a:lnTo>
                      <a:pt x="45" y="305"/>
                    </a:lnTo>
                    <a:lnTo>
                      <a:pt x="100" y="260"/>
                    </a:lnTo>
                    <a:lnTo>
                      <a:pt x="105" y="240"/>
                    </a:lnTo>
                    <a:lnTo>
                      <a:pt x="110" y="220"/>
                    </a:lnTo>
                    <a:lnTo>
                      <a:pt x="110" y="205"/>
                    </a:lnTo>
                    <a:lnTo>
                      <a:pt x="105" y="190"/>
                    </a:lnTo>
                    <a:lnTo>
                      <a:pt x="90" y="165"/>
                    </a:lnTo>
                    <a:lnTo>
                      <a:pt x="85" y="150"/>
                    </a:lnTo>
                    <a:lnTo>
                      <a:pt x="85" y="140"/>
                    </a:lnTo>
                    <a:lnTo>
                      <a:pt x="145" y="105"/>
                    </a:lnTo>
                    <a:lnTo>
                      <a:pt x="175" y="80"/>
                    </a:lnTo>
                    <a:lnTo>
                      <a:pt x="205" y="55"/>
                    </a:lnTo>
                    <a:lnTo>
                      <a:pt x="210" y="30"/>
                    </a:lnTo>
                    <a:lnTo>
                      <a:pt x="215" y="15"/>
                    </a:lnTo>
                    <a:lnTo>
                      <a:pt x="225" y="5"/>
                    </a:lnTo>
                    <a:lnTo>
                      <a:pt x="250" y="0"/>
                    </a:lnTo>
                    <a:lnTo>
                      <a:pt x="294" y="40"/>
                    </a:lnTo>
                    <a:lnTo>
                      <a:pt x="384" y="50"/>
                    </a:lnTo>
                    <a:lnTo>
                      <a:pt x="374" y="80"/>
                    </a:lnTo>
                    <a:lnTo>
                      <a:pt x="369" y="130"/>
                    </a:lnTo>
                    <a:lnTo>
                      <a:pt x="374" y="185"/>
                    </a:lnTo>
                    <a:lnTo>
                      <a:pt x="379" y="210"/>
                    </a:lnTo>
                    <a:lnTo>
                      <a:pt x="389" y="235"/>
                    </a:lnTo>
                    <a:lnTo>
                      <a:pt x="434" y="240"/>
                    </a:lnTo>
                    <a:lnTo>
                      <a:pt x="464" y="260"/>
                    </a:lnTo>
                    <a:lnTo>
                      <a:pt x="459" y="310"/>
                    </a:lnTo>
                    <a:lnTo>
                      <a:pt x="459" y="330"/>
                    </a:lnTo>
                    <a:lnTo>
                      <a:pt x="464" y="349"/>
                    </a:lnTo>
                    <a:lnTo>
                      <a:pt x="469" y="364"/>
                    </a:lnTo>
                    <a:lnTo>
                      <a:pt x="484" y="384"/>
                    </a:lnTo>
                    <a:lnTo>
                      <a:pt x="499" y="404"/>
                    </a:lnTo>
                    <a:lnTo>
                      <a:pt x="529" y="424"/>
                    </a:lnTo>
                    <a:lnTo>
                      <a:pt x="579" y="489"/>
                    </a:lnTo>
                    <a:lnTo>
                      <a:pt x="519" y="519"/>
                    </a:lnTo>
                    <a:lnTo>
                      <a:pt x="499" y="534"/>
                    </a:lnTo>
                    <a:lnTo>
                      <a:pt x="484" y="559"/>
                    </a:lnTo>
                    <a:lnTo>
                      <a:pt x="489" y="659"/>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32" name="Freeform 36"/>
              <p:cNvSpPr/>
              <p:nvPr/>
            </p:nvSpPr>
            <p:spPr bwMode="auto">
              <a:xfrm>
                <a:off x="14690" y="3201"/>
                <a:ext cx="1346" cy="1271"/>
              </a:xfrm>
              <a:custGeom>
                <a:avLst/>
                <a:gdLst>
                  <a:gd name="T0" fmla="*/ 584 w 1468"/>
                  <a:gd name="T1" fmla="*/ 1373 h 1383"/>
                  <a:gd name="T2" fmla="*/ 619 w 1468"/>
                  <a:gd name="T3" fmla="*/ 1323 h 1383"/>
                  <a:gd name="T4" fmla="*/ 659 w 1468"/>
                  <a:gd name="T5" fmla="*/ 1288 h 1383"/>
                  <a:gd name="T6" fmla="*/ 684 w 1468"/>
                  <a:gd name="T7" fmla="*/ 1198 h 1383"/>
                  <a:gd name="T8" fmla="*/ 624 w 1468"/>
                  <a:gd name="T9" fmla="*/ 1138 h 1383"/>
                  <a:gd name="T10" fmla="*/ 629 w 1468"/>
                  <a:gd name="T11" fmla="*/ 1093 h 1383"/>
                  <a:gd name="T12" fmla="*/ 664 w 1468"/>
                  <a:gd name="T13" fmla="*/ 1038 h 1383"/>
                  <a:gd name="T14" fmla="*/ 709 w 1468"/>
                  <a:gd name="T15" fmla="*/ 989 h 1383"/>
                  <a:gd name="T16" fmla="*/ 724 w 1468"/>
                  <a:gd name="T17" fmla="*/ 924 h 1383"/>
                  <a:gd name="T18" fmla="*/ 724 w 1468"/>
                  <a:gd name="T19" fmla="*/ 854 h 1383"/>
                  <a:gd name="T20" fmla="*/ 584 w 1468"/>
                  <a:gd name="T21" fmla="*/ 744 h 1383"/>
                  <a:gd name="T22" fmla="*/ 464 w 1468"/>
                  <a:gd name="T23" fmla="*/ 789 h 1383"/>
                  <a:gd name="T24" fmla="*/ 369 w 1468"/>
                  <a:gd name="T25" fmla="*/ 899 h 1383"/>
                  <a:gd name="T26" fmla="*/ 300 w 1468"/>
                  <a:gd name="T27" fmla="*/ 1009 h 1383"/>
                  <a:gd name="T28" fmla="*/ 175 w 1468"/>
                  <a:gd name="T29" fmla="*/ 974 h 1383"/>
                  <a:gd name="T30" fmla="*/ 90 w 1468"/>
                  <a:gd name="T31" fmla="*/ 909 h 1383"/>
                  <a:gd name="T32" fmla="*/ 30 w 1468"/>
                  <a:gd name="T33" fmla="*/ 894 h 1383"/>
                  <a:gd name="T34" fmla="*/ 0 w 1468"/>
                  <a:gd name="T35" fmla="*/ 869 h 1383"/>
                  <a:gd name="T36" fmla="*/ 5 w 1468"/>
                  <a:gd name="T37" fmla="*/ 814 h 1383"/>
                  <a:gd name="T38" fmla="*/ 15 w 1468"/>
                  <a:gd name="T39" fmla="*/ 804 h 1383"/>
                  <a:gd name="T40" fmla="*/ 70 w 1468"/>
                  <a:gd name="T41" fmla="*/ 764 h 1383"/>
                  <a:gd name="T42" fmla="*/ 95 w 1468"/>
                  <a:gd name="T43" fmla="*/ 599 h 1383"/>
                  <a:gd name="T44" fmla="*/ 70 w 1468"/>
                  <a:gd name="T45" fmla="*/ 569 h 1383"/>
                  <a:gd name="T46" fmla="*/ 50 w 1468"/>
                  <a:gd name="T47" fmla="*/ 464 h 1383"/>
                  <a:gd name="T48" fmla="*/ 65 w 1468"/>
                  <a:gd name="T49" fmla="*/ 429 h 1383"/>
                  <a:gd name="T50" fmla="*/ 100 w 1468"/>
                  <a:gd name="T51" fmla="*/ 449 h 1383"/>
                  <a:gd name="T52" fmla="*/ 120 w 1468"/>
                  <a:gd name="T53" fmla="*/ 504 h 1383"/>
                  <a:gd name="T54" fmla="*/ 170 w 1468"/>
                  <a:gd name="T55" fmla="*/ 544 h 1383"/>
                  <a:gd name="T56" fmla="*/ 200 w 1468"/>
                  <a:gd name="T57" fmla="*/ 559 h 1383"/>
                  <a:gd name="T58" fmla="*/ 250 w 1468"/>
                  <a:gd name="T59" fmla="*/ 554 h 1383"/>
                  <a:gd name="T60" fmla="*/ 355 w 1468"/>
                  <a:gd name="T61" fmla="*/ 464 h 1383"/>
                  <a:gd name="T62" fmla="*/ 479 w 1468"/>
                  <a:gd name="T63" fmla="*/ 364 h 1383"/>
                  <a:gd name="T64" fmla="*/ 564 w 1468"/>
                  <a:gd name="T65" fmla="*/ 290 h 1383"/>
                  <a:gd name="T66" fmla="*/ 609 w 1468"/>
                  <a:gd name="T67" fmla="*/ 205 h 1383"/>
                  <a:gd name="T68" fmla="*/ 694 w 1468"/>
                  <a:gd name="T69" fmla="*/ 180 h 1383"/>
                  <a:gd name="T70" fmla="*/ 729 w 1468"/>
                  <a:gd name="T71" fmla="*/ 185 h 1383"/>
                  <a:gd name="T72" fmla="*/ 779 w 1468"/>
                  <a:gd name="T73" fmla="*/ 210 h 1383"/>
                  <a:gd name="T74" fmla="*/ 869 w 1468"/>
                  <a:gd name="T75" fmla="*/ 165 h 1383"/>
                  <a:gd name="T76" fmla="*/ 884 w 1468"/>
                  <a:gd name="T77" fmla="*/ 0 h 1383"/>
                  <a:gd name="T78" fmla="*/ 934 w 1468"/>
                  <a:gd name="T79" fmla="*/ 20 h 1383"/>
                  <a:gd name="T80" fmla="*/ 989 w 1468"/>
                  <a:gd name="T81" fmla="*/ 80 h 1383"/>
                  <a:gd name="T82" fmla="*/ 1044 w 1468"/>
                  <a:gd name="T83" fmla="*/ 115 h 1383"/>
                  <a:gd name="T84" fmla="*/ 1089 w 1468"/>
                  <a:gd name="T85" fmla="*/ 110 h 1383"/>
                  <a:gd name="T86" fmla="*/ 1099 w 1468"/>
                  <a:gd name="T87" fmla="*/ 70 h 1383"/>
                  <a:gd name="T88" fmla="*/ 1143 w 1468"/>
                  <a:gd name="T89" fmla="*/ 60 h 1383"/>
                  <a:gd name="T90" fmla="*/ 1178 w 1468"/>
                  <a:gd name="T91" fmla="*/ 190 h 1383"/>
                  <a:gd name="T92" fmla="*/ 1243 w 1468"/>
                  <a:gd name="T93" fmla="*/ 275 h 1383"/>
                  <a:gd name="T94" fmla="*/ 1288 w 1468"/>
                  <a:gd name="T95" fmla="*/ 444 h 1383"/>
                  <a:gd name="T96" fmla="*/ 1408 w 1468"/>
                  <a:gd name="T97" fmla="*/ 549 h 1383"/>
                  <a:gd name="T98" fmla="*/ 1463 w 1468"/>
                  <a:gd name="T99" fmla="*/ 604 h 1383"/>
                  <a:gd name="T100" fmla="*/ 1393 w 1468"/>
                  <a:gd name="T101" fmla="*/ 664 h 1383"/>
                  <a:gd name="T102" fmla="*/ 1298 w 1468"/>
                  <a:gd name="T103" fmla="*/ 729 h 1383"/>
                  <a:gd name="T104" fmla="*/ 1213 w 1468"/>
                  <a:gd name="T105" fmla="*/ 819 h 1383"/>
                  <a:gd name="T106" fmla="*/ 1173 w 1468"/>
                  <a:gd name="T107" fmla="*/ 884 h 1383"/>
                  <a:gd name="T108" fmla="*/ 1163 w 1468"/>
                  <a:gd name="T109" fmla="*/ 934 h 1383"/>
                  <a:gd name="T110" fmla="*/ 1118 w 1468"/>
                  <a:gd name="T111" fmla="*/ 974 h 1383"/>
                  <a:gd name="T112" fmla="*/ 1029 w 1468"/>
                  <a:gd name="T113" fmla="*/ 1004 h 1383"/>
                  <a:gd name="T114" fmla="*/ 944 w 1468"/>
                  <a:gd name="T115" fmla="*/ 1038 h 1383"/>
                  <a:gd name="T116" fmla="*/ 869 w 1468"/>
                  <a:gd name="T117" fmla="*/ 1083 h 1383"/>
                  <a:gd name="T118" fmla="*/ 804 w 1468"/>
                  <a:gd name="T119" fmla="*/ 1148 h 1383"/>
                  <a:gd name="T120" fmla="*/ 759 w 1468"/>
                  <a:gd name="T121" fmla="*/ 1233 h 1383"/>
                  <a:gd name="T122" fmla="*/ 724 w 1468"/>
                  <a:gd name="T123" fmla="*/ 1353 h 1383"/>
                  <a:gd name="T124" fmla="*/ 589 w 1468"/>
                  <a:gd name="T125" fmla="*/ 1383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68" h="1383">
                    <a:moveTo>
                      <a:pt x="589" y="1383"/>
                    </a:moveTo>
                    <a:lnTo>
                      <a:pt x="584" y="1373"/>
                    </a:lnTo>
                    <a:lnTo>
                      <a:pt x="599" y="1338"/>
                    </a:lnTo>
                    <a:lnTo>
                      <a:pt x="619" y="1323"/>
                    </a:lnTo>
                    <a:lnTo>
                      <a:pt x="634" y="1308"/>
                    </a:lnTo>
                    <a:lnTo>
                      <a:pt x="659" y="1288"/>
                    </a:lnTo>
                    <a:lnTo>
                      <a:pt x="684" y="1238"/>
                    </a:lnTo>
                    <a:lnTo>
                      <a:pt x="684" y="1198"/>
                    </a:lnTo>
                    <a:lnTo>
                      <a:pt x="629" y="1168"/>
                    </a:lnTo>
                    <a:lnTo>
                      <a:pt x="624" y="1138"/>
                    </a:lnTo>
                    <a:lnTo>
                      <a:pt x="624" y="1113"/>
                    </a:lnTo>
                    <a:lnTo>
                      <a:pt x="629" y="1093"/>
                    </a:lnTo>
                    <a:lnTo>
                      <a:pt x="639" y="1073"/>
                    </a:lnTo>
                    <a:lnTo>
                      <a:pt x="664" y="1038"/>
                    </a:lnTo>
                    <a:lnTo>
                      <a:pt x="699" y="1009"/>
                    </a:lnTo>
                    <a:lnTo>
                      <a:pt x="709" y="989"/>
                    </a:lnTo>
                    <a:lnTo>
                      <a:pt x="719" y="969"/>
                    </a:lnTo>
                    <a:lnTo>
                      <a:pt x="724" y="924"/>
                    </a:lnTo>
                    <a:lnTo>
                      <a:pt x="724" y="889"/>
                    </a:lnTo>
                    <a:lnTo>
                      <a:pt x="724" y="854"/>
                    </a:lnTo>
                    <a:lnTo>
                      <a:pt x="629" y="749"/>
                    </a:lnTo>
                    <a:lnTo>
                      <a:pt x="584" y="744"/>
                    </a:lnTo>
                    <a:lnTo>
                      <a:pt x="499" y="759"/>
                    </a:lnTo>
                    <a:lnTo>
                      <a:pt x="464" y="789"/>
                    </a:lnTo>
                    <a:lnTo>
                      <a:pt x="434" y="824"/>
                    </a:lnTo>
                    <a:lnTo>
                      <a:pt x="369" y="899"/>
                    </a:lnTo>
                    <a:lnTo>
                      <a:pt x="325" y="974"/>
                    </a:lnTo>
                    <a:lnTo>
                      <a:pt x="300" y="1009"/>
                    </a:lnTo>
                    <a:lnTo>
                      <a:pt x="275" y="1038"/>
                    </a:lnTo>
                    <a:lnTo>
                      <a:pt x="175" y="974"/>
                    </a:lnTo>
                    <a:lnTo>
                      <a:pt x="130" y="939"/>
                    </a:lnTo>
                    <a:lnTo>
                      <a:pt x="90" y="909"/>
                    </a:lnTo>
                    <a:lnTo>
                      <a:pt x="55" y="904"/>
                    </a:lnTo>
                    <a:lnTo>
                      <a:pt x="30" y="894"/>
                    </a:lnTo>
                    <a:lnTo>
                      <a:pt x="15" y="879"/>
                    </a:lnTo>
                    <a:lnTo>
                      <a:pt x="0" y="869"/>
                    </a:lnTo>
                    <a:lnTo>
                      <a:pt x="0" y="834"/>
                    </a:lnTo>
                    <a:lnTo>
                      <a:pt x="5" y="814"/>
                    </a:lnTo>
                    <a:lnTo>
                      <a:pt x="10" y="809"/>
                    </a:lnTo>
                    <a:lnTo>
                      <a:pt x="15" y="804"/>
                    </a:lnTo>
                    <a:lnTo>
                      <a:pt x="45" y="799"/>
                    </a:lnTo>
                    <a:lnTo>
                      <a:pt x="70" y="764"/>
                    </a:lnTo>
                    <a:lnTo>
                      <a:pt x="100" y="729"/>
                    </a:lnTo>
                    <a:lnTo>
                      <a:pt x="95" y="599"/>
                    </a:lnTo>
                    <a:lnTo>
                      <a:pt x="85" y="594"/>
                    </a:lnTo>
                    <a:lnTo>
                      <a:pt x="70" y="569"/>
                    </a:lnTo>
                    <a:lnTo>
                      <a:pt x="50" y="514"/>
                    </a:lnTo>
                    <a:lnTo>
                      <a:pt x="50" y="464"/>
                    </a:lnTo>
                    <a:lnTo>
                      <a:pt x="55" y="444"/>
                    </a:lnTo>
                    <a:lnTo>
                      <a:pt x="65" y="429"/>
                    </a:lnTo>
                    <a:lnTo>
                      <a:pt x="85" y="439"/>
                    </a:lnTo>
                    <a:lnTo>
                      <a:pt x="100" y="449"/>
                    </a:lnTo>
                    <a:lnTo>
                      <a:pt x="110" y="474"/>
                    </a:lnTo>
                    <a:lnTo>
                      <a:pt x="120" y="504"/>
                    </a:lnTo>
                    <a:lnTo>
                      <a:pt x="145" y="524"/>
                    </a:lnTo>
                    <a:lnTo>
                      <a:pt x="170" y="544"/>
                    </a:lnTo>
                    <a:lnTo>
                      <a:pt x="185" y="554"/>
                    </a:lnTo>
                    <a:lnTo>
                      <a:pt x="200" y="559"/>
                    </a:lnTo>
                    <a:lnTo>
                      <a:pt x="220" y="559"/>
                    </a:lnTo>
                    <a:lnTo>
                      <a:pt x="250" y="554"/>
                    </a:lnTo>
                    <a:lnTo>
                      <a:pt x="295" y="509"/>
                    </a:lnTo>
                    <a:lnTo>
                      <a:pt x="355" y="464"/>
                    </a:lnTo>
                    <a:lnTo>
                      <a:pt x="419" y="414"/>
                    </a:lnTo>
                    <a:lnTo>
                      <a:pt x="479" y="364"/>
                    </a:lnTo>
                    <a:lnTo>
                      <a:pt x="539" y="320"/>
                    </a:lnTo>
                    <a:lnTo>
                      <a:pt x="564" y="290"/>
                    </a:lnTo>
                    <a:lnTo>
                      <a:pt x="579" y="260"/>
                    </a:lnTo>
                    <a:lnTo>
                      <a:pt x="609" y="205"/>
                    </a:lnTo>
                    <a:lnTo>
                      <a:pt x="654" y="190"/>
                    </a:lnTo>
                    <a:lnTo>
                      <a:pt x="694" y="180"/>
                    </a:lnTo>
                    <a:lnTo>
                      <a:pt x="709" y="180"/>
                    </a:lnTo>
                    <a:lnTo>
                      <a:pt x="729" y="185"/>
                    </a:lnTo>
                    <a:lnTo>
                      <a:pt x="754" y="195"/>
                    </a:lnTo>
                    <a:lnTo>
                      <a:pt x="779" y="210"/>
                    </a:lnTo>
                    <a:lnTo>
                      <a:pt x="829" y="210"/>
                    </a:lnTo>
                    <a:lnTo>
                      <a:pt x="869" y="165"/>
                    </a:lnTo>
                    <a:lnTo>
                      <a:pt x="869" y="40"/>
                    </a:lnTo>
                    <a:lnTo>
                      <a:pt x="884" y="0"/>
                    </a:lnTo>
                    <a:lnTo>
                      <a:pt x="904" y="5"/>
                    </a:lnTo>
                    <a:lnTo>
                      <a:pt x="934" y="20"/>
                    </a:lnTo>
                    <a:lnTo>
                      <a:pt x="959" y="45"/>
                    </a:lnTo>
                    <a:lnTo>
                      <a:pt x="989" y="80"/>
                    </a:lnTo>
                    <a:lnTo>
                      <a:pt x="1019" y="105"/>
                    </a:lnTo>
                    <a:lnTo>
                      <a:pt x="1044" y="115"/>
                    </a:lnTo>
                    <a:lnTo>
                      <a:pt x="1079" y="120"/>
                    </a:lnTo>
                    <a:lnTo>
                      <a:pt x="1089" y="110"/>
                    </a:lnTo>
                    <a:lnTo>
                      <a:pt x="1094" y="90"/>
                    </a:lnTo>
                    <a:lnTo>
                      <a:pt x="1099" y="70"/>
                    </a:lnTo>
                    <a:lnTo>
                      <a:pt x="1123" y="40"/>
                    </a:lnTo>
                    <a:lnTo>
                      <a:pt x="1143" y="60"/>
                    </a:lnTo>
                    <a:lnTo>
                      <a:pt x="1148" y="155"/>
                    </a:lnTo>
                    <a:lnTo>
                      <a:pt x="1178" y="190"/>
                    </a:lnTo>
                    <a:lnTo>
                      <a:pt x="1208" y="230"/>
                    </a:lnTo>
                    <a:lnTo>
                      <a:pt x="1243" y="275"/>
                    </a:lnTo>
                    <a:lnTo>
                      <a:pt x="1288" y="320"/>
                    </a:lnTo>
                    <a:lnTo>
                      <a:pt x="1288" y="444"/>
                    </a:lnTo>
                    <a:lnTo>
                      <a:pt x="1323" y="489"/>
                    </a:lnTo>
                    <a:lnTo>
                      <a:pt x="1408" y="549"/>
                    </a:lnTo>
                    <a:lnTo>
                      <a:pt x="1468" y="589"/>
                    </a:lnTo>
                    <a:lnTo>
                      <a:pt x="1463" y="604"/>
                    </a:lnTo>
                    <a:lnTo>
                      <a:pt x="1448" y="624"/>
                    </a:lnTo>
                    <a:lnTo>
                      <a:pt x="1393" y="664"/>
                    </a:lnTo>
                    <a:lnTo>
                      <a:pt x="1333" y="704"/>
                    </a:lnTo>
                    <a:lnTo>
                      <a:pt x="1298" y="729"/>
                    </a:lnTo>
                    <a:lnTo>
                      <a:pt x="1253" y="774"/>
                    </a:lnTo>
                    <a:lnTo>
                      <a:pt x="1213" y="819"/>
                    </a:lnTo>
                    <a:lnTo>
                      <a:pt x="1178" y="864"/>
                    </a:lnTo>
                    <a:lnTo>
                      <a:pt x="1173" y="884"/>
                    </a:lnTo>
                    <a:lnTo>
                      <a:pt x="1168" y="909"/>
                    </a:lnTo>
                    <a:lnTo>
                      <a:pt x="1163" y="934"/>
                    </a:lnTo>
                    <a:lnTo>
                      <a:pt x="1153" y="959"/>
                    </a:lnTo>
                    <a:lnTo>
                      <a:pt x="1118" y="974"/>
                    </a:lnTo>
                    <a:lnTo>
                      <a:pt x="1079" y="994"/>
                    </a:lnTo>
                    <a:lnTo>
                      <a:pt x="1029" y="1004"/>
                    </a:lnTo>
                    <a:lnTo>
                      <a:pt x="984" y="1019"/>
                    </a:lnTo>
                    <a:lnTo>
                      <a:pt x="944" y="1038"/>
                    </a:lnTo>
                    <a:lnTo>
                      <a:pt x="904" y="1058"/>
                    </a:lnTo>
                    <a:lnTo>
                      <a:pt x="869" y="1083"/>
                    </a:lnTo>
                    <a:lnTo>
                      <a:pt x="839" y="1113"/>
                    </a:lnTo>
                    <a:lnTo>
                      <a:pt x="804" y="1148"/>
                    </a:lnTo>
                    <a:lnTo>
                      <a:pt x="774" y="1188"/>
                    </a:lnTo>
                    <a:lnTo>
                      <a:pt x="759" y="1233"/>
                    </a:lnTo>
                    <a:lnTo>
                      <a:pt x="739" y="1293"/>
                    </a:lnTo>
                    <a:lnTo>
                      <a:pt x="724" y="1353"/>
                    </a:lnTo>
                    <a:lnTo>
                      <a:pt x="649" y="1373"/>
                    </a:lnTo>
                    <a:lnTo>
                      <a:pt x="589" y="1383"/>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33" name="Freeform 37"/>
              <p:cNvSpPr/>
              <p:nvPr/>
            </p:nvSpPr>
            <p:spPr bwMode="auto">
              <a:xfrm>
                <a:off x="14972" y="2495"/>
                <a:ext cx="1921" cy="1220"/>
              </a:xfrm>
              <a:custGeom>
                <a:avLst/>
                <a:gdLst>
                  <a:gd name="T0" fmla="*/ 1024 w 2093"/>
                  <a:gd name="T1" fmla="*/ 1228 h 1328"/>
                  <a:gd name="T2" fmla="*/ 994 w 2093"/>
                  <a:gd name="T3" fmla="*/ 1063 h 1328"/>
                  <a:gd name="T4" fmla="*/ 869 w 2093"/>
                  <a:gd name="T5" fmla="*/ 919 h 1328"/>
                  <a:gd name="T6" fmla="*/ 824 w 2093"/>
                  <a:gd name="T7" fmla="*/ 784 h 1328"/>
                  <a:gd name="T8" fmla="*/ 769 w 2093"/>
                  <a:gd name="T9" fmla="*/ 819 h 1328"/>
                  <a:gd name="T10" fmla="*/ 644 w 2093"/>
                  <a:gd name="T11" fmla="*/ 769 h 1328"/>
                  <a:gd name="T12" fmla="*/ 515 w 2093"/>
                  <a:gd name="T13" fmla="*/ 719 h 1328"/>
                  <a:gd name="T14" fmla="*/ 465 w 2093"/>
                  <a:gd name="T15" fmla="*/ 599 h 1328"/>
                  <a:gd name="T16" fmla="*/ 380 w 2093"/>
                  <a:gd name="T17" fmla="*/ 434 h 1328"/>
                  <a:gd name="T18" fmla="*/ 225 w 2093"/>
                  <a:gd name="T19" fmla="*/ 549 h 1328"/>
                  <a:gd name="T20" fmla="*/ 185 w 2093"/>
                  <a:gd name="T21" fmla="*/ 454 h 1328"/>
                  <a:gd name="T22" fmla="*/ 120 w 2093"/>
                  <a:gd name="T23" fmla="*/ 250 h 1328"/>
                  <a:gd name="T24" fmla="*/ 5 w 2093"/>
                  <a:gd name="T25" fmla="*/ 160 h 1328"/>
                  <a:gd name="T26" fmla="*/ 20 w 2093"/>
                  <a:gd name="T27" fmla="*/ 80 h 1328"/>
                  <a:gd name="T28" fmla="*/ 145 w 2093"/>
                  <a:gd name="T29" fmla="*/ 140 h 1328"/>
                  <a:gd name="T30" fmla="*/ 245 w 2093"/>
                  <a:gd name="T31" fmla="*/ 105 h 1328"/>
                  <a:gd name="T32" fmla="*/ 335 w 2093"/>
                  <a:gd name="T33" fmla="*/ 10 h 1328"/>
                  <a:gd name="T34" fmla="*/ 395 w 2093"/>
                  <a:gd name="T35" fmla="*/ 25 h 1328"/>
                  <a:gd name="T36" fmla="*/ 450 w 2093"/>
                  <a:gd name="T37" fmla="*/ 130 h 1328"/>
                  <a:gd name="T38" fmla="*/ 559 w 2093"/>
                  <a:gd name="T39" fmla="*/ 195 h 1328"/>
                  <a:gd name="T40" fmla="*/ 874 w 2093"/>
                  <a:gd name="T41" fmla="*/ 75 h 1328"/>
                  <a:gd name="T42" fmla="*/ 879 w 2093"/>
                  <a:gd name="T43" fmla="*/ 180 h 1328"/>
                  <a:gd name="T44" fmla="*/ 969 w 2093"/>
                  <a:gd name="T45" fmla="*/ 205 h 1328"/>
                  <a:gd name="T46" fmla="*/ 1039 w 2093"/>
                  <a:gd name="T47" fmla="*/ 185 h 1328"/>
                  <a:gd name="T48" fmla="*/ 1174 w 2093"/>
                  <a:gd name="T49" fmla="*/ 275 h 1328"/>
                  <a:gd name="T50" fmla="*/ 1294 w 2093"/>
                  <a:gd name="T51" fmla="*/ 414 h 1328"/>
                  <a:gd name="T52" fmla="*/ 1364 w 2093"/>
                  <a:gd name="T53" fmla="*/ 334 h 1328"/>
                  <a:gd name="T54" fmla="*/ 1449 w 2093"/>
                  <a:gd name="T55" fmla="*/ 384 h 1328"/>
                  <a:gd name="T56" fmla="*/ 1578 w 2093"/>
                  <a:gd name="T57" fmla="*/ 514 h 1328"/>
                  <a:gd name="T58" fmla="*/ 1698 w 2093"/>
                  <a:gd name="T59" fmla="*/ 469 h 1328"/>
                  <a:gd name="T60" fmla="*/ 1708 w 2093"/>
                  <a:gd name="T61" fmla="*/ 419 h 1328"/>
                  <a:gd name="T62" fmla="*/ 1808 w 2093"/>
                  <a:gd name="T63" fmla="*/ 364 h 1328"/>
                  <a:gd name="T64" fmla="*/ 1858 w 2093"/>
                  <a:gd name="T65" fmla="*/ 334 h 1328"/>
                  <a:gd name="T66" fmla="*/ 1903 w 2093"/>
                  <a:gd name="T67" fmla="*/ 394 h 1328"/>
                  <a:gd name="T68" fmla="*/ 2093 w 2093"/>
                  <a:gd name="T69" fmla="*/ 509 h 1328"/>
                  <a:gd name="T70" fmla="*/ 2083 w 2093"/>
                  <a:gd name="T71" fmla="*/ 604 h 1328"/>
                  <a:gd name="T72" fmla="*/ 2003 w 2093"/>
                  <a:gd name="T73" fmla="*/ 769 h 1328"/>
                  <a:gd name="T74" fmla="*/ 1968 w 2093"/>
                  <a:gd name="T75" fmla="*/ 744 h 1328"/>
                  <a:gd name="T76" fmla="*/ 1923 w 2093"/>
                  <a:gd name="T77" fmla="*/ 644 h 1328"/>
                  <a:gd name="T78" fmla="*/ 1858 w 2093"/>
                  <a:gd name="T79" fmla="*/ 604 h 1328"/>
                  <a:gd name="T80" fmla="*/ 1788 w 2093"/>
                  <a:gd name="T81" fmla="*/ 704 h 1328"/>
                  <a:gd name="T82" fmla="*/ 1713 w 2093"/>
                  <a:gd name="T83" fmla="*/ 864 h 1328"/>
                  <a:gd name="T84" fmla="*/ 1578 w 2093"/>
                  <a:gd name="T85" fmla="*/ 919 h 1328"/>
                  <a:gd name="T86" fmla="*/ 1544 w 2093"/>
                  <a:gd name="T87" fmla="*/ 974 h 1328"/>
                  <a:gd name="T88" fmla="*/ 1593 w 2093"/>
                  <a:gd name="T89" fmla="*/ 1108 h 1328"/>
                  <a:gd name="T90" fmla="*/ 1469 w 2093"/>
                  <a:gd name="T91" fmla="*/ 1138 h 1328"/>
                  <a:gd name="T92" fmla="*/ 1349 w 2093"/>
                  <a:gd name="T93" fmla="*/ 1093 h 1328"/>
                  <a:gd name="T94" fmla="*/ 1284 w 2093"/>
                  <a:gd name="T95" fmla="*/ 1113 h 1328"/>
                  <a:gd name="T96" fmla="*/ 1159 w 2093"/>
                  <a:gd name="T9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93" h="1328">
                    <a:moveTo>
                      <a:pt x="1159" y="1328"/>
                    </a:moveTo>
                    <a:lnTo>
                      <a:pt x="1129" y="1298"/>
                    </a:lnTo>
                    <a:lnTo>
                      <a:pt x="1089" y="1268"/>
                    </a:lnTo>
                    <a:lnTo>
                      <a:pt x="1024" y="1228"/>
                    </a:lnTo>
                    <a:lnTo>
                      <a:pt x="1004" y="1203"/>
                    </a:lnTo>
                    <a:lnTo>
                      <a:pt x="1009" y="1123"/>
                    </a:lnTo>
                    <a:lnTo>
                      <a:pt x="1004" y="1093"/>
                    </a:lnTo>
                    <a:lnTo>
                      <a:pt x="994" y="1063"/>
                    </a:lnTo>
                    <a:lnTo>
                      <a:pt x="969" y="1038"/>
                    </a:lnTo>
                    <a:lnTo>
                      <a:pt x="954" y="1023"/>
                    </a:lnTo>
                    <a:lnTo>
                      <a:pt x="939" y="994"/>
                    </a:lnTo>
                    <a:lnTo>
                      <a:pt x="869" y="919"/>
                    </a:lnTo>
                    <a:lnTo>
                      <a:pt x="864" y="914"/>
                    </a:lnTo>
                    <a:lnTo>
                      <a:pt x="859" y="814"/>
                    </a:lnTo>
                    <a:lnTo>
                      <a:pt x="839" y="794"/>
                    </a:lnTo>
                    <a:lnTo>
                      <a:pt x="824" y="784"/>
                    </a:lnTo>
                    <a:lnTo>
                      <a:pt x="809" y="784"/>
                    </a:lnTo>
                    <a:lnTo>
                      <a:pt x="794" y="784"/>
                    </a:lnTo>
                    <a:lnTo>
                      <a:pt x="779" y="804"/>
                    </a:lnTo>
                    <a:lnTo>
                      <a:pt x="769" y="819"/>
                    </a:lnTo>
                    <a:lnTo>
                      <a:pt x="749" y="864"/>
                    </a:lnTo>
                    <a:lnTo>
                      <a:pt x="739" y="864"/>
                    </a:lnTo>
                    <a:lnTo>
                      <a:pt x="674" y="799"/>
                    </a:lnTo>
                    <a:lnTo>
                      <a:pt x="644" y="769"/>
                    </a:lnTo>
                    <a:lnTo>
                      <a:pt x="614" y="749"/>
                    </a:lnTo>
                    <a:lnTo>
                      <a:pt x="569" y="739"/>
                    </a:lnTo>
                    <a:lnTo>
                      <a:pt x="539" y="729"/>
                    </a:lnTo>
                    <a:lnTo>
                      <a:pt x="515" y="719"/>
                    </a:lnTo>
                    <a:lnTo>
                      <a:pt x="500" y="699"/>
                    </a:lnTo>
                    <a:lnTo>
                      <a:pt x="485" y="684"/>
                    </a:lnTo>
                    <a:lnTo>
                      <a:pt x="480" y="659"/>
                    </a:lnTo>
                    <a:lnTo>
                      <a:pt x="465" y="599"/>
                    </a:lnTo>
                    <a:lnTo>
                      <a:pt x="450" y="559"/>
                    </a:lnTo>
                    <a:lnTo>
                      <a:pt x="425" y="524"/>
                    </a:lnTo>
                    <a:lnTo>
                      <a:pt x="390" y="474"/>
                    </a:lnTo>
                    <a:lnTo>
                      <a:pt x="380" y="434"/>
                    </a:lnTo>
                    <a:lnTo>
                      <a:pt x="360" y="429"/>
                    </a:lnTo>
                    <a:lnTo>
                      <a:pt x="280" y="499"/>
                    </a:lnTo>
                    <a:lnTo>
                      <a:pt x="245" y="564"/>
                    </a:lnTo>
                    <a:lnTo>
                      <a:pt x="225" y="549"/>
                    </a:lnTo>
                    <a:lnTo>
                      <a:pt x="215" y="534"/>
                    </a:lnTo>
                    <a:lnTo>
                      <a:pt x="200" y="499"/>
                    </a:lnTo>
                    <a:lnTo>
                      <a:pt x="190" y="464"/>
                    </a:lnTo>
                    <a:lnTo>
                      <a:pt x="185" y="454"/>
                    </a:lnTo>
                    <a:lnTo>
                      <a:pt x="180" y="444"/>
                    </a:lnTo>
                    <a:lnTo>
                      <a:pt x="150" y="379"/>
                    </a:lnTo>
                    <a:lnTo>
                      <a:pt x="150" y="290"/>
                    </a:lnTo>
                    <a:lnTo>
                      <a:pt x="120" y="250"/>
                    </a:lnTo>
                    <a:lnTo>
                      <a:pt x="90" y="220"/>
                    </a:lnTo>
                    <a:lnTo>
                      <a:pt x="30" y="170"/>
                    </a:lnTo>
                    <a:lnTo>
                      <a:pt x="15" y="165"/>
                    </a:lnTo>
                    <a:lnTo>
                      <a:pt x="5" y="160"/>
                    </a:lnTo>
                    <a:lnTo>
                      <a:pt x="0" y="145"/>
                    </a:lnTo>
                    <a:lnTo>
                      <a:pt x="0" y="130"/>
                    </a:lnTo>
                    <a:lnTo>
                      <a:pt x="10" y="95"/>
                    </a:lnTo>
                    <a:lnTo>
                      <a:pt x="20" y="80"/>
                    </a:lnTo>
                    <a:lnTo>
                      <a:pt x="35" y="75"/>
                    </a:lnTo>
                    <a:lnTo>
                      <a:pt x="70" y="100"/>
                    </a:lnTo>
                    <a:lnTo>
                      <a:pt x="105" y="125"/>
                    </a:lnTo>
                    <a:lnTo>
                      <a:pt x="145" y="140"/>
                    </a:lnTo>
                    <a:lnTo>
                      <a:pt x="170" y="150"/>
                    </a:lnTo>
                    <a:lnTo>
                      <a:pt x="195" y="150"/>
                    </a:lnTo>
                    <a:lnTo>
                      <a:pt x="220" y="130"/>
                    </a:lnTo>
                    <a:lnTo>
                      <a:pt x="245" y="105"/>
                    </a:lnTo>
                    <a:lnTo>
                      <a:pt x="270" y="80"/>
                    </a:lnTo>
                    <a:lnTo>
                      <a:pt x="295" y="60"/>
                    </a:lnTo>
                    <a:lnTo>
                      <a:pt x="320" y="20"/>
                    </a:lnTo>
                    <a:lnTo>
                      <a:pt x="335" y="10"/>
                    </a:lnTo>
                    <a:lnTo>
                      <a:pt x="345" y="0"/>
                    </a:lnTo>
                    <a:lnTo>
                      <a:pt x="360" y="0"/>
                    </a:lnTo>
                    <a:lnTo>
                      <a:pt x="380" y="10"/>
                    </a:lnTo>
                    <a:lnTo>
                      <a:pt x="395" y="25"/>
                    </a:lnTo>
                    <a:lnTo>
                      <a:pt x="415" y="55"/>
                    </a:lnTo>
                    <a:lnTo>
                      <a:pt x="420" y="80"/>
                    </a:lnTo>
                    <a:lnTo>
                      <a:pt x="430" y="105"/>
                    </a:lnTo>
                    <a:lnTo>
                      <a:pt x="450" y="130"/>
                    </a:lnTo>
                    <a:lnTo>
                      <a:pt x="470" y="150"/>
                    </a:lnTo>
                    <a:lnTo>
                      <a:pt x="495" y="170"/>
                    </a:lnTo>
                    <a:lnTo>
                      <a:pt x="524" y="185"/>
                    </a:lnTo>
                    <a:lnTo>
                      <a:pt x="559" y="195"/>
                    </a:lnTo>
                    <a:lnTo>
                      <a:pt x="594" y="205"/>
                    </a:lnTo>
                    <a:lnTo>
                      <a:pt x="734" y="165"/>
                    </a:lnTo>
                    <a:lnTo>
                      <a:pt x="849" y="65"/>
                    </a:lnTo>
                    <a:lnTo>
                      <a:pt x="874" y="75"/>
                    </a:lnTo>
                    <a:lnTo>
                      <a:pt x="869" y="115"/>
                    </a:lnTo>
                    <a:lnTo>
                      <a:pt x="869" y="135"/>
                    </a:lnTo>
                    <a:lnTo>
                      <a:pt x="869" y="160"/>
                    </a:lnTo>
                    <a:lnTo>
                      <a:pt x="879" y="180"/>
                    </a:lnTo>
                    <a:lnTo>
                      <a:pt x="894" y="200"/>
                    </a:lnTo>
                    <a:lnTo>
                      <a:pt x="914" y="210"/>
                    </a:lnTo>
                    <a:lnTo>
                      <a:pt x="949" y="215"/>
                    </a:lnTo>
                    <a:lnTo>
                      <a:pt x="969" y="205"/>
                    </a:lnTo>
                    <a:lnTo>
                      <a:pt x="994" y="195"/>
                    </a:lnTo>
                    <a:lnTo>
                      <a:pt x="1009" y="185"/>
                    </a:lnTo>
                    <a:lnTo>
                      <a:pt x="1024" y="180"/>
                    </a:lnTo>
                    <a:lnTo>
                      <a:pt x="1039" y="185"/>
                    </a:lnTo>
                    <a:lnTo>
                      <a:pt x="1054" y="190"/>
                    </a:lnTo>
                    <a:lnTo>
                      <a:pt x="1084" y="220"/>
                    </a:lnTo>
                    <a:lnTo>
                      <a:pt x="1114" y="255"/>
                    </a:lnTo>
                    <a:lnTo>
                      <a:pt x="1174" y="275"/>
                    </a:lnTo>
                    <a:lnTo>
                      <a:pt x="1194" y="305"/>
                    </a:lnTo>
                    <a:lnTo>
                      <a:pt x="1219" y="339"/>
                    </a:lnTo>
                    <a:lnTo>
                      <a:pt x="1249" y="379"/>
                    </a:lnTo>
                    <a:lnTo>
                      <a:pt x="1294" y="414"/>
                    </a:lnTo>
                    <a:lnTo>
                      <a:pt x="1314" y="414"/>
                    </a:lnTo>
                    <a:lnTo>
                      <a:pt x="1339" y="389"/>
                    </a:lnTo>
                    <a:lnTo>
                      <a:pt x="1354" y="359"/>
                    </a:lnTo>
                    <a:lnTo>
                      <a:pt x="1364" y="334"/>
                    </a:lnTo>
                    <a:lnTo>
                      <a:pt x="1374" y="305"/>
                    </a:lnTo>
                    <a:lnTo>
                      <a:pt x="1419" y="320"/>
                    </a:lnTo>
                    <a:lnTo>
                      <a:pt x="1429" y="349"/>
                    </a:lnTo>
                    <a:lnTo>
                      <a:pt x="1449" y="384"/>
                    </a:lnTo>
                    <a:lnTo>
                      <a:pt x="1479" y="419"/>
                    </a:lnTo>
                    <a:lnTo>
                      <a:pt x="1514" y="449"/>
                    </a:lnTo>
                    <a:lnTo>
                      <a:pt x="1514" y="459"/>
                    </a:lnTo>
                    <a:lnTo>
                      <a:pt x="1578" y="514"/>
                    </a:lnTo>
                    <a:lnTo>
                      <a:pt x="1658" y="509"/>
                    </a:lnTo>
                    <a:lnTo>
                      <a:pt x="1673" y="489"/>
                    </a:lnTo>
                    <a:lnTo>
                      <a:pt x="1693" y="474"/>
                    </a:lnTo>
                    <a:lnTo>
                      <a:pt x="1698" y="469"/>
                    </a:lnTo>
                    <a:lnTo>
                      <a:pt x="1708" y="464"/>
                    </a:lnTo>
                    <a:lnTo>
                      <a:pt x="1723" y="449"/>
                    </a:lnTo>
                    <a:lnTo>
                      <a:pt x="1723" y="429"/>
                    </a:lnTo>
                    <a:lnTo>
                      <a:pt x="1708" y="419"/>
                    </a:lnTo>
                    <a:lnTo>
                      <a:pt x="1708" y="409"/>
                    </a:lnTo>
                    <a:lnTo>
                      <a:pt x="1718" y="399"/>
                    </a:lnTo>
                    <a:lnTo>
                      <a:pt x="1748" y="384"/>
                    </a:lnTo>
                    <a:lnTo>
                      <a:pt x="1808" y="364"/>
                    </a:lnTo>
                    <a:lnTo>
                      <a:pt x="1823" y="354"/>
                    </a:lnTo>
                    <a:lnTo>
                      <a:pt x="1833" y="349"/>
                    </a:lnTo>
                    <a:lnTo>
                      <a:pt x="1853" y="330"/>
                    </a:lnTo>
                    <a:lnTo>
                      <a:pt x="1858" y="334"/>
                    </a:lnTo>
                    <a:lnTo>
                      <a:pt x="1863" y="339"/>
                    </a:lnTo>
                    <a:lnTo>
                      <a:pt x="1873" y="359"/>
                    </a:lnTo>
                    <a:lnTo>
                      <a:pt x="1888" y="384"/>
                    </a:lnTo>
                    <a:lnTo>
                      <a:pt x="1903" y="394"/>
                    </a:lnTo>
                    <a:lnTo>
                      <a:pt x="1923" y="404"/>
                    </a:lnTo>
                    <a:lnTo>
                      <a:pt x="2013" y="469"/>
                    </a:lnTo>
                    <a:lnTo>
                      <a:pt x="2093" y="484"/>
                    </a:lnTo>
                    <a:lnTo>
                      <a:pt x="2093" y="509"/>
                    </a:lnTo>
                    <a:lnTo>
                      <a:pt x="2093" y="549"/>
                    </a:lnTo>
                    <a:lnTo>
                      <a:pt x="2093" y="569"/>
                    </a:lnTo>
                    <a:lnTo>
                      <a:pt x="2088" y="589"/>
                    </a:lnTo>
                    <a:lnTo>
                      <a:pt x="2083" y="604"/>
                    </a:lnTo>
                    <a:lnTo>
                      <a:pt x="2068" y="614"/>
                    </a:lnTo>
                    <a:lnTo>
                      <a:pt x="2043" y="679"/>
                    </a:lnTo>
                    <a:lnTo>
                      <a:pt x="2028" y="764"/>
                    </a:lnTo>
                    <a:lnTo>
                      <a:pt x="2003" y="769"/>
                    </a:lnTo>
                    <a:lnTo>
                      <a:pt x="1998" y="754"/>
                    </a:lnTo>
                    <a:lnTo>
                      <a:pt x="1988" y="749"/>
                    </a:lnTo>
                    <a:lnTo>
                      <a:pt x="1978" y="744"/>
                    </a:lnTo>
                    <a:lnTo>
                      <a:pt x="1968" y="744"/>
                    </a:lnTo>
                    <a:lnTo>
                      <a:pt x="1943" y="749"/>
                    </a:lnTo>
                    <a:lnTo>
                      <a:pt x="1933" y="754"/>
                    </a:lnTo>
                    <a:lnTo>
                      <a:pt x="1923" y="749"/>
                    </a:lnTo>
                    <a:lnTo>
                      <a:pt x="1923" y="644"/>
                    </a:lnTo>
                    <a:lnTo>
                      <a:pt x="1903" y="619"/>
                    </a:lnTo>
                    <a:lnTo>
                      <a:pt x="1888" y="609"/>
                    </a:lnTo>
                    <a:lnTo>
                      <a:pt x="1873" y="604"/>
                    </a:lnTo>
                    <a:lnTo>
                      <a:pt x="1858" y="604"/>
                    </a:lnTo>
                    <a:lnTo>
                      <a:pt x="1843" y="609"/>
                    </a:lnTo>
                    <a:lnTo>
                      <a:pt x="1828" y="624"/>
                    </a:lnTo>
                    <a:lnTo>
                      <a:pt x="1803" y="659"/>
                    </a:lnTo>
                    <a:lnTo>
                      <a:pt x="1788" y="704"/>
                    </a:lnTo>
                    <a:lnTo>
                      <a:pt x="1768" y="754"/>
                    </a:lnTo>
                    <a:lnTo>
                      <a:pt x="1743" y="799"/>
                    </a:lnTo>
                    <a:lnTo>
                      <a:pt x="1723" y="849"/>
                    </a:lnTo>
                    <a:lnTo>
                      <a:pt x="1713" y="864"/>
                    </a:lnTo>
                    <a:lnTo>
                      <a:pt x="1698" y="884"/>
                    </a:lnTo>
                    <a:lnTo>
                      <a:pt x="1663" y="904"/>
                    </a:lnTo>
                    <a:lnTo>
                      <a:pt x="1628" y="914"/>
                    </a:lnTo>
                    <a:lnTo>
                      <a:pt x="1578" y="919"/>
                    </a:lnTo>
                    <a:lnTo>
                      <a:pt x="1559" y="929"/>
                    </a:lnTo>
                    <a:lnTo>
                      <a:pt x="1554" y="934"/>
                    </a:lnTo>
                    <a:lnTo>
                      <a:pt x="1549" y="944"/>
                    </a:lnTo>
                    <a:lnTo>
                      <a:pt x="1544" y="974"/>
                    </a:lnTo>
                    <a:lnTo>
                      <a:pt x="1544" y="1023"/>
                    </a:lnTo>
                    <a:lnTo>
                      <a:pt x="1608" y="1078"/>
                    </a:lnTo>
                    <a:lnTo>
                      <a:pt x="1603" y="1093"/>
                    </a:lnTo>
                    <a:lnTo>
                      <a:pt x="1593" y="1108"/>
                    </a:lnTo>
                    <a:lnTo>
                      <a:pt x="1569" y="1133"/>
                    </a:lnTo>
                    <a:lnTo>
                      <a:pt x="1549" y="1138"/>
                    </a:lnTo>
                    <a:lnTo>
                      <a:pt x="1524" y="1138"/>
                    </a:lnTo>
                    <a:lnTo>
                      <a:pt x="1469" y="1138"/>
                    </a:lnTo>
                    <a:lnTo>
                      <a:pt x="1424" y="1128"/>
                    </a:lnTo>
                    <a:lnTo>
                      <a:pt x="1389" y="1118"/>
                    </a:lnTo>
                    <a:lnTo>
                      <a:pt x="1369" y="1103"/>
                    </a:lnTo>
                    <a:lnTo>
                      <a:pt x="1349" y="1093"/>
                    </a:lnTo>
                    <a:lnTo>
                      <a:pt x="1329" y="1088"/>
                    </a:lnTo>
                    <a:lnTo>
                      <a:pt x="1314" y="1093"/>
                    </a:lnTo>
                    <a:lnTo>
                      <a:pt x="1299" y="1098"/>
                    </a:lnTo>
                    <a:lnTo>
                      <a:pt x="1284" y="1113"/>
                    </a:lnTo>
                    <a:lnTo>
                      <a:pt x="1254" y="1138"/>
                    </a:lnTo>
                    <a:lnTo>
                      <a:pt x="1199" y="1298"/>
                    </a:lnTo>
                    <a:lnTo>
                      <a:pt x="1189" y="1323"/>
                    </a:lnTo>
                    <a:lnTo>
                      <a:pt x="1159" y="1328"/>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34" name="Freeform 38"/>
              <p:cNvSpPr/>
              <p:nvPr/>
            </p:nvSpPr>
            <p:spPr bwMode="auto">
              <a:xfrm>
                <a:off x="14575" y="667"/>
                <a:ext cx="2553" cy="2281"/>
              </a:xfrm>
              <a:custGeom>
                <a:avLst/>
                <a:gdLst>
                  <a:gd name="T0" fmla="*/ 1873 w 2782"/>
                  <a:gd name="T1" fmla="*/ 2297 h 2487"/>
                  <a:gd name="T2" fmla="*/ 1743 w 2782"/>
                  <a:gd name="T3" fmla="*/ 2377 h 2487"/>
                  <a:gd name="T4" fmla="*/ 1648 w 2782"/>
                  <a:gd name="T5" fmla="*/ 2272 h 2487"/>
                  <a:gd name="T6" fmla="*/ 1548 w 2782"/>
                  <a:gd name="T7" fmla="*/ 2197 h 2487"/>
                  <a:gd name="T8" fmla="*/ 1428 w 2782"/>
                  <a:gd name="T9" fmla="*/ 2147 h 2487"/>
                  <a:gd name="T10" fmla="*/ 1339 w 2782"/>
                  <a:gd name="T11" fmla="*/ 2147 h 2487"/>
                  <a:gd name="T12" fmla="*/ 1299 w 2782"/>
                  <a:gd name="T13" fmla="*/ 2033 h 2487"/>
                  <a:gd name="T14" fmla="*/ 1169 w 2782"/>
                  <a:gd name="T15" fmla="*/ 2117 h 2487"/>
                  <a:gd name="T16" fmla="*/ 1009 w 2782"/>
                  <a:gd name="T17" fmla="*/ 2167 h 2487"/>
                  <a:gd name="T18" fmla="*/ 884 w 2782"/>
                  <a:gd name="T19" fmla="*/ 2077 h 2487"/>
                  <a:gd name="T20" fmla="*/ 799 w 2782"/>
                  <a:gd name="T21" fmla="*/ 1973 h 2487"/>
                  <a:gd name="T22" fmla="*/ 719 w 2782"/>
                  <a:gd name="T23" fmla="*/ 1938 h 2487"/>
                  <a:gd name="T24" fmla="*/ 809 w 2782"/>
                  <a:gd name="T25" fmla="*/ 1888 h 2487"/>
                  <a:gd name="T26" fmla="*/ 719 w 2782"/>
                  <a:gd name="T27" fmla="*/ 1778 h 2487"/>
                  <a:gd name="T28" fmla="*/ 629 w 2782"/>
                  <a:gd name="T29" fmla="*/ 1808 h 2487"/>
                  <a:gd name="T30" fmla="*/ 549 w 2782"/>
                  <a:gd name="T31" fmla="*/ 1713 h 2487"/>
                  <a:gd name="T32" fmla="*/ 659 w 2782"/>
                  <a:gd name="T33" fmla="*/ 1503 h 2487"/>
                  <a:gd name="T34" fmla="*/ 744 w 2782"/>
                  <a:gd name="T35" fmla="*/ 1363 h 2487"/>
                  <a:gd name="T36" fmla="*/ 789 w 2782"/>
                  <a:gd name="T37" fmla="*/ 1318 h 2487"/>
                  <a:gd name="T38" fmla="*/ 804 w 2782"/>
                  <a:gd name="T39" fmla="*/ 1418 h 2487"/>
                  <a:gd name="T40" fmla="*/ 919 w 2782"/>
                  <a:gd name="T41" fmla="*/ 1308 h 2487"/>
                  <a:gd name="T42" fmla="*/ 869 w 2782"/>
                  <a:gd name="T43" fmla="*/ 1164 h 2487"/>
                  <a:gd name="T44" fmla="*/ 894 w 2782"/>
                  <a:gd name="T45" fmla="*/ 1024 h 2487"/>
                  <a:gd name="T46" fmla="*/ 874 w 2782"/>
                  <a:gd name="T47" fmla="*/ 799 h 2487"/>
                  <a:gd name="T48" fmla="*/ 899 w 2782"/>
                  <a:gd name="T49" fmla="*/ 589 h 2487"/>
                  <a:gd name="T50" fmla="*/ 809 w 2782"/>
                  <a:gd name="T51" fmla="*/ 410 h 2487"/>
                  <a:gd name="T52" fmla="*/ 654 w 2782"/>
                  <a:gd name="T53" fmla="*/ 429 h 2487"/>
                  <a:gd name="T54" fmla="*/ 494 w 2782"/>
                  <a:gd name="T55" fmla="*/ 524 h 2487"/>
                  <a:gd name="T56" fmla="*/ 345 w 2782"/>
                  <a:gd name="T57" fmla="*/ 529 h 2487"/>
                  <a:gd name="T58" fmla="*/ 310 w 2782"/>
                  <a:gd name="T59" fmla="*/ 410 h 2487"/>
                  <a:gd name="T60" fmla="*/ 180 w 2782"/>
                  <a:gd name="T61" fmla="*/ 290 h 2487"/>
                  <a:gd name="T62" fmla="*/ 110 w 2782"/>
                  <a:gd name="T63" fmla="*/ 350 h 2487"/>
                  <a:gd name="T64" fmla="*/ 60 w 2782"/>
                  <a:gd name="T65" fmla="*/ 145 h 2487"/>
                  <a:gd name="T66" fmla="*/ 305 w 2782"/>
                  <a:gd name="T67" fmla="*/ 0 h 2487"/>
                  <a:gd name="T68" fmla="*/ 509 w 2782"/>
                  <a:gd name="T69" fmla="*/ 50 h 2487"/>
                  <a:gd name="T70" fmla="*/ 809 w 2782"/>
                  <a:gd name="T71" fmla="*/ 195 h 2487"/>
                  <a:gd name="T72" fmla="*/ 1114 w 2782"/>
                  <a:gd name="T73" fmla="*/ 589 h 2487"/>
                  <a:gd name="T74" fmla="*/ 1174 w 2782"/>
                  <a:gd name="T75" fmla="*/ 724 h 2487"/>
                  <a:gd name="T76" fmla="*/ 1284 w 2782"/>
                  <a:gd name="T77" fmla="*/ 894 h 2487"/>
                  <a:gd name="T78" fmla="*/ 1468 w 2782"/>
                  <a:gd name="T79" fmla="*/ 884 h 2487"/>
                  <a:gd name="T80" fmla="*/ 1613 w 2782"/>
                  <a:gd name="T81" fmla="*/ 899 h 2487"/>
                  <a:gd name="T82" fmla="*/ 1848 w 2782"/>
                  <a:gd name="T83" fmla="*/ 999 h 2487"/>
                  <a:gd name="T84" fmla="*/ 1943 w 2782"/>
                  <a:gd name="T85" fmla="*/ 1174 h 2487"/>
                  <a:gd name="T86" fmla="*/ 2033 w 2782"/>
                  <a:gd name="T87" fmla="*/ 1278 h 2487"/>
                  <a:gd name="T88" fmla="*/ 2193 w 2782"/>
                  <a:gd name="T89" fmla="*/ 1244 h 2487"/>
                  <a:gd name="T90" fmla="*/ 2427 w 2782"/>
                  <a:gd name="T91" fmla="*/ 1049 h 2487"/>
                  <a:gd name="T92" fmla="*/ 2707 w 2782"/>
                  <a:gd name="T93" fmla="*/ 849 h 2487"/>
                  <a:gd name="T94" fmla="*/ 2707 w 2782"/>
                  <a:gd name="T95" fmla="*/ 1029 h 2487"/>
                  <a:gd name="T96" fmla="*/ 2777 w 2782"/>
                  <a:gd name="T97" fmla="*/ 1244 h 2487"/>
                  <a:gd name="T98" fmla="*/ 2732 w 2782"/>
                  <a:gd name="T99" fmla="*/ 1413 h 2487"/>
                  <a:gd name="T100" fmla="*/ 2697 w 2782"/>
                  <a:gd name="T101" fmla="*/ 1853 h 2487"/>
                  <a:gd name="T102" fmla="*/ 2532 w 2782"/>
                  <a:gd name="T103" fmla="*/ 1863 h 2487"/>
                  <a:gd name="T104" fmla="*/ 2432 w 2782"/>
                  <a:gd name="T105" fmla="*/ 1928 h 2487"/>
                  <a:gd name="T106" fmla="*/ 2357 w 2782"/>
                  <a:gd name="T107" fmla="*/ 1983 h 2487"/>
                  <a:gd name="T108" fmla="*/ 2427 w 2782"/>
                  <a:gd name="T109" fmla="*/ 2217 h 2487"/>
                  <a:gd name="T110" fmla="*/ 2452 w 2782"/>
                  <a:gd name="T111" fmla="*/ 2427 h 2487"/>
                  <a:gd name="T112" fmla="*/ 2332 w 2782"/>
                  <a:gd name="T113" fmla="*/ 2332 h 2487"/>
                  <a:gd name="T114" fmla="*/ 2283 w 2782"/>
                  <a:gd name="T115" fmla="*/ 2292 h 2487"/>
                  <a:gd name="T116" fmla="*/ 2183 w 2782"/>
                  <a:gd name="T117" fmla="*/ 2347 h 2487"/>
                  <a:gd name="T118" fmla="*/ 2078 w 2782"/>
                  <a:gd name="T119" fmla="*/ 2477 h 2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82" h="2487">
                    <a:moveTo>
                      <a:pt x="2028" y="2487"/>
                    </a:moveTo>
                    <a:lnTo>
                      <a:pt x="1928" y="2392"/>
                    </a:lnTo>
                    <a:lnTo>
                      <a:pt x="1898" y="2337"/>
                    </a:lnTo>
                    <a:lnTo>
                      <a:pt x="1883" y="2312"/>
                    </a:lnTo>
                    <a:lnTo>
                      <a:pt x="1873" y="2297"/>
                    </a:lnTo>
                    <a:lnTo>
                      <a:pt x="1853" y="2287"/>
                    </a:lnTo>
                    <a:lnTo>
                      <a:pt x="1838" y="2277"/>
                    </a:lnTo>
                    <a:lnTo>
                      <a:pt x="1813" y="2272"/>
                    </a:lnTo>
                    <a:lnTo>
                      <a:pt x="1788" y="2277"/>
                    </a:lnTo>
                    <a:lnTo>
                      <a:pt x="1743" y="2377"/>
                    </a:lnTo>
                    <a:lnTo>
                      <a:pt x="1728" y="2372"/>
                    </a:lnTo>
                    <a:lnTo>
                      <a:pt x="1708" y="2362"/>
                    </a:lnTo>
                    <a:lnTo>
                      <a:pt x="1678" y="2327"/>
                    </a:lnTo>
                    <a:lnTo>
                      <a:pt x="1658" y="2292"/>
                    </a:lnTo>
                    <a:lnTo>
                      <a:pt x="1648" y="2272"/>
                    </a:lnTo>
                    <a:lnTo>
                      <a:pt x="1638" y="2267"/>
                    </a:lnTo>
                    <a:lnTo>
                      <a:pt x="1633" y="2257"/>
                    </a:lnTo>
                    <a:lnTo>
                      <a:pt x="1623" y="2237"/>
                    </a:lnTo>
                    <a:lnTo>
                      <a:pt x="1568" y="2227"/>
                    </a:lnTo>
                    <a:lnTo>
                      <a:pt x="1548" y="2197"/>
                    </a:lnTo>
                    <a:lnTo>
                      <a:pt x="1533" y="2177"/>
                    </a:lnTo>
                    <a:lnTo>
                      <a:pt x="1518" y="2167"/>
                    </a:lnTo>
                    <a:lnTo>
                      <a:pt x="1503" y="2157"/>
                    </a:lnTo>
                    <a:lnTo>
                      <a:pt x="1468" y="2152"/>
                    </a:lnTo>
                    <a:lnTo>
                      <a:pt x="1428" y="2147"/>
                    </a:lnTo>
                    <a:lnTo>
                      <a:pt x="1418" y="2162"/>
                    </a:lnTo>
                    <a:lnTo>
                      <a:pt x="1384" y="2172"/>
                    </a:lnTo>
                    <a:lnTo>
                      <a:pt x="1359" y="2172"/>
                    </a:lnTo>
                    <a:lnTo>
                      <a:pt x="1344" y="2162"/>
                    </a:lnTo>
                    <a:lnTo>
                      <a:pt x="1339" y="2147"/>
                    </a:lnTo>
                    <a:lnTo>
                      <a:pt x="1334" y="2127"/>
                    </a:lnTo>
                    <a:lnTo>
                      <a:pt x="1334" y="2102"/>
                    </a:lnTo>
                    <a:lnTo>
                      <a:pt x="1334" y="2058"/>
                    </a:lnTo>
                    <a:lnTo>
                      <a:pt x="1314" y="2038"/>
                    </a:lnTo>
                    <a:lnTo>
                      <a:pt x="1299" y="2033"/>
                    </a:lnTo>
                    <a:lnTo>
                      <a:pt x="1284" y="2028"/>
                    </a:lnTo>
                    <a:lnTo>
                      <a:pt x="1264" y="2028"/>
                    </a:lnTo>
                    <a:lnTo>
                      <a:pt x="1219" y="2082"/>
                    </a:lnTo>
                    <a:lnTo>
                      <a:pt x="1184" y="2102"/>
                    </a:lnTo>
                    <a:lnTo>
                      <a:pt x="1169" y="2117"/>
                    </a:lnTo>
                    <a:lnTo>
                      <a:pt x="1149" y="2127"/>
                    </a:lnTo>
                    <a:lnTo>
                      <a:pt x="1129" y="2142"/>
                    </a:lnTo>
                    <a:lnTo>
                      <a:pt x="1104" y="2147"/>
                    </a:lnTo>
                    <a:lnTo>
                      <a:pt x="1054" y="2162"/>
                    </a:lnTo>
                    <a:lnTo>
                      <a:pt x="1009" y="2167"/>
                    </a:lnTo>
                    <a:lnTo>
                      <a:pt x="949" y="2142"/>
                    </a:lnTo>
                    <a:lnTo>
                      <a:pt x="929" y="2127"/>
                    </a:lnTo>
                    <a:lnTo>
                      <a:pt x="909" y="2112"/>
                    </a:lnTo>
                    <a:lnTo>
                      <a:pt x="899" y="2097"/>
                    </a:lnTo>
                    <a:lnTo>
                      <a:pt x="884" y="2077"/>
                    </a:lnTo>
                    <a:lnTo>
                      <a:pt x="869" y="2033"/>
                    </a:lnTo>
                    <a:lnTo>
                      <a:pt x="839" y="1988"/>
                    </a:lnTo>
                    <a:lnTo>
                      <a:pt x="829" y="1978"/>
                    </a:lnTo>
                    <a:lnTo>
                      <a:pt x="824" y="1973"/>
                    </a:lnTo>
                    <a:lnTo>
                      <a:pt x="799" y="1973"/>
                    </a:lnTo>
                    <a:lnTo>
                      <a:pt x="759" y="1968"/>
                    </a:lnTo>
                    <a:lnTo>
                      <a:pt x="754" y="1973"/>
                    </a:lnTo>
                    <a:lnTo>
                      <a:pt x="734" y="1963"/>
                    </a:lnTo>
                    <a:lnTo>
                      <a:pt x="724" y="1953"/>
                    </a:lnTo>
                    <a:lnTo>
                      <a:pt x="719" y="1938"/>
                    </a:lnTo>
                    <a:lnTo>
                      <a:pt x="714" y="1923"/>
                    </a:lnTo>
                    <a:lnTo>
                      <a:pt x="734" y="1918"/>
                    </a:lnTo>
                    <a:lnTo>
                      <a:pt x="759" y="1913"/>
                    </a:lnTo>
                    <a:lnTo>
                      <a:pt x="784" y="1903"/>
                    </a:lnTo>
                    <a:lnTo>
                      <a:pt x="809" y="1888"/>
                    </a:lnTo>
                    <a:lnTo>
                      <a:pt x="804" y="1838"/>
                    </a:lnTo>
                    <a:lnTo>
                      <a:pt x="794" y="1803"/>
                    </a:lnTo>
                    <a:lnTo>
                      <a:pt x="774" y="1768"/>
                    </a:lnTo>
                    <a:lnTo>
                      <a:pt x="739" y="1768"/>
                    </a:lnTo>
                    <a:lnTo>
                      <a:pt x="719" y="1778"/>
                    </a:lnTo>
                    <a:lnTo>
                      <a:pt x="709" y="1798"/>
                    </a:lnTo>
                    <a:lnTo>
                      <a:pt x="694" y="1828"/>
                    </a:lnTo>
                    <a:lnTo>
                      <a:pt x="674" y="1828"/>
                    </a:lnTo>
                    <a:lnTo>
                      <a:pt x="659" y="1823"/>
                    </a:lnTo>
                    <a:lnTo>
                      <a:pt x="629" y="1808"/>
                    </a:lnTo>
                    <a:lnTo>
                      <a:pt x="609" y="1788"/>
                    </a:lnTo>
                    <a:lnTo>
                      <a:pt x="584" y="1778"/>
                    </a:lnTo>
                    <a:lnTo>
                      <a:pt x="579" y="1753"/>
                    </a:lnTo>
                    <a:lnTo>
                      <a:pt x="569" y="1738"/>
                    </a:lnTo>
                    <a:lnTo>
                      <a:pt x="549" y="1713"/>
                    </a:lnTo>
                    <a:lnTo>
                      <a:pt x="549" y="1653"/>
                    </a:lnTo>
                    <a:lnTo>
                      <a:pt x="579" y="1623"/>
                    </a:lnTo>
                    <a:lnTo>
                      <a:pt x="609" y="1598"/>
                    </a:lnTo>
                    <a:lnTo>
                      <a:pt x="649" y="1538"/>
                    </a:lnTo>
                    <a:lnTo>
                      <a:pt x="659" y="1503"/>
                    </a:lnTo>
                    <a:lnTo>
                      <a:pt x="669" y="1478"/>
                    </a:lnTo>
                    <a:lnTo>
                      <a:pt x="684" y="1453"/>
                    </a:lnTo>
                    <a:lnTo>
                      <a:pt x="699" y="1428"/>
                    </a:lnTo>
                    <a:lnTo>
                      <a:pt x="729" y="1388"/>
                    </a:lnTo>
                    <a:lnTo>
                      <a:pt x="744" y="1363"/>
                    </a:lnTo>
                    <a:lnTo>
                      <a:pt x="754" y="1338"/>
                    </a:lnTo>
                    <a:lnTo>
                      <a:pt x="759" y="1288"/>
                    </a:lnTo>
                    <a:lnTo>
                      <a:pt x="769" y="1293"/>
                    </a:lnTo>
                    <a:lnTo>
                      <a:pt x="779" y="1298"/>
                    </a:lnTo>
                    <a:lnTo>
                      <a:pt x="789" y="1318"/>
                    </a:lnTo>
                    <a:lnTo>
                      <a:pt x="789" y="1343"/>
                    </a:lnTo>
                    <a:lnTo>
                      <a:pt x="784" y="1373"/>
                    </a:lnTo>
                    <a:lnTo>
                      <a:pt x="789" y="1388"/>
                    </a:lnTo>
                    <a:lnTo>
                      <a:pt x="794" y="1403"/>
                    </a:lnTo>
                    <a:lnTo>
                      <a:pt x="804" y="1418"/>
                    </a:lnTo>
                    <a:lnTo>
                      <a:pt x="824" y="1428"/>
                    </a:lnTo>
                    <a:lnTo>
                      <a:pt x="869" y="1428"/>
                    </a:lnTo>
                    <a:lnTo>
                      <a:pt x="894" y="1418"/>
                    </a:lnTo>
                    <a:lnTo>
                      <a:pt x="914" y="1403"/>
                    </a:lnTo>
                    <a:lnTo>
                      <a:pt x="919" y="1308"/>
                    </a:lnTo>
                    <a:lnTo>
                      <a:pt x="919" y="1268"/>
                    </a:lnTo>
                    <a:lnTo>
                      <a:pt x="914" y="1234"/>
                    </a:lnTo>
                    <a:lnTo>
                      <a:pt x="894" y="1209"/>
                    </a:lnTo>
                    <a:lnTo>
                      <a:pt x="879" y="1184"/>
                    </a:lnTo>
                    <a:lnTo>
                      <a:pt x="869" y="1164"/>
                    </a:lnTo>
                    <a:lnTo>
                      <a:pt x="869" y="1144"/>
                    </a:lnTo>
                    <a:lnTo>
                      <a:pt x="874" y="1129"/>
                    </a:lnTo>
                    <a:lnTo>
                      <a:pt x="879" y="1109"/>
                    </a:lnTo>
                    <a:lnTo>
                      <a:pt x="899" y="1069"/>
                    </a:lnTo>
                    <a:lnTo>
                      <a:pt x="894" y="1024"/>
                    </a:lnTo>
                    <a:lnTo>
                      <a:pt x="879" y="979"/>
                    </a:lnTo>
                    <a:lnTo>
                      <a:pt x="864" y="949"/>
                    </a:lnTo>
                    <a:lnTo>
                      <a:pt x="849" y="929"/>
                    </a:lnTo>
                    <a:lnTo>
                      <a:pt x="844" y="869"/>
                    </a:lnTo>
                    <a:lnTo>
                      <a:pt x="874" y="799"/>
                    </a:lnTo>
                    <a:lnTo>
                      <a:pt x="879" y="764"/>
                    </a:lnTo>
                    <a:lnTo>
                      <a:pt x="884" y="734"/>
                    </a:lnTo>
                    <a:lnTo>
                      <a:pt x="909" y="669"/>
                    </a:lnTo>
                    <a:lnTo>
                      <a:pt x="904" y="629"/>
                    </a:lnTo>
                    <a:lnTo>
                      <a:pt x="899" y="589"/>
                    </a:lnTo>
                    <a:lnTo>
                      <a:pt x="889" y="544"/>
                    </a:lnTo>
                    <a:lnTo>
                      <a:pt x="874" y="504"/>
                    </a:lnTo>
                    <a:lnTo>
                      <a:pt x="854" y="469"/>
                    </a:lnTo>
                    <a:lnTo>
                      <a:pt x="834" y="434"/>
                    </a:lnTo>
                    <a:lnTo>
                      <a:pt x="809" y="410"/>
                    </a:lnTo>
                    <a:lnTo>
                      <a:pt x="784" y="395"/>
                    </a:lnTo>
                    <a:lnTo>
                      <a:pt x="739" y="395"/>
                    </a:lnTo>
                    <a:lnTo>
                      <a:pt x="709" y="400"/>
                    </a:lnTo>
                    <a:lnTo>
                      <a:pt x="679" y="410"/>
                    </a:lnTo>
                    <a:lnTo>
                      <a:pt x="654" y="429"/>
                    </a:lnTo>
                    <a:lnTo>
                      <a:pt x="629" y="469"/>
                    </a:lnTo>
                    <a:lnTo>
                      <a:pt x="609" y="494"/>
                    </a:lnTo>
                    <a:lnTo>
                      <a:pt x="584" y="509"/>
                    </a:lnTo>
                    <a:lnTo>
                      <a:pt x="539" y="519"/>
                    </a:lnTo>
                    <a:lnTo>
                      <a:pt x="494" y="524"/>
                    </a:lnTo>
                    <a:lnTo>
                      <a:pt x="455" y="534"/>
                    </a:lnTo>
                    <a:lnTo>
                      <a:pt x="415" y="544"/>
                    </a:lnTo>
                    <a:lnTo>
                      <a:pt x="380" y="554"/>
                    </a:lnTo>
                    <a:lnTo>
                      <a:pt x="360" y="544"/>
                    </a:lnTo>
                    <a:lnTo>
                      <a:pt x="345" y="529"/>
                    </a:lnTo>
                    <a:lnTo>
                      <a:pt x="335" y="519"/>
                    </a:lnTo>
                    <a:lnTo>
                      <a:pt x="330" y="504"/>
                    </a:lnTo>
                    <a:lnTo>
                      <a:pt x="325" y="479"/>
                    </a:lnTo>
                    <a:lnTo>
                      <a:pt x="320" y="459"/>
                    </a:lnTo>
                    <a:lnTo>
                      <a:pt x="310" y="410"/>
                    </a:lnTo>
                    <a:lnTo>
                      <a:pt x="295" y="370"/>
                    </a:lnTo>
                    <a:lnTo>
                      <a:pt x="275" y="340"/>
                    </a:lnTo>
                    <a:lnTo>
                      <a:pt x="255" y="315"/>
                    </a:lnTo>
                    <a:lnTo>
                      <a:pt x="215" y="300"/>
                    </a:lnTo>
                    <a:lnTo>
                      <a:pt x="180" y="290"/>
                    </a:lnTo>
                    <a:lnTo>
                      <a:pt x="155" y="285"/>
                    </a:lnTo>
                    <a:lnTo>
                      <a:pt x="135" y="290"/>
                    </a:lnTo>
                    <a:lnTo>
                      <a:pt x="120" y="305"/>
                    </a:lnTo>
                    <a:lnTo>
                      <a:pt x="115" y="325"/>
                    </a:lnTo>
                    <a:lnTo>
                      <a:pt x="110" y="350"/>
                    </a:lnTo>
                    <a:lnTo>
                      <a:pt x="110" y="390"/>
                    </a:lnTo>
                    <a:lnTo>
                      <a:pt x="0" y="310"/>
                    </a:lnTo>
                    <a:lnTo>
                      <a:pt x="0" y="295"/>
                    </a:lnTo>
                    <a:lnTo>
                      <a:pt x="50" y="240"/>
                    </a:lnTo>
                    <a:lnTo>
                      <a:pt x="60" y="145"/>
                    </a:lnTo>
                    <a:lnTo>
                      <a:pt x="25" y="115"/>
                    </a:lnTo>
                    <a:lnTo>
                      <a:pt x="180" y="25"/>
                    </a:lnTo>
                    <a:lnTo>
                      <a:pt x="220" y="10"/>
                    </a:lnTo>
                    <a:lnTo>
                      <a:pt x="260" y="0"/>
                    </a:lnTo>
                    <a:lnTo>
                      <a:pt x="305" y="0"/>
                    </a:lnTo>
                    <a:lnTo>
                      <a:pt x="355" y="5"/>
                    </a:lnTo>
                    <a:lnTo>
                      <a:pt x="390" y="25"/>
                    </a:lnTo>
                    <a:lnTo>
                      <a:pt x="420" y="40"/>
                    </a:lnTo>
                    <a:lnTo>
                      <a:pt x="460" y="45"/>
                    </a:lnTo>
                    <a:lnTo>
                      <a:pt x="509" y="50"/>
                    </a:lnTo>
                    <a:lnTo>
                      <a:pt x="559" y="40"/>
                    </a:lnTo>
                    <a:lnTo>
                      <a:pt x="599" y="35"/>
                    </a:lnTo>
                    <a:lnTo>
                      <a:pt x="644" y="45"/>
                    </a:lnTo>
                    <a:lnTo>
                      <a:pt x="704" y="65"/>
                    </a:lnTo>
                    <a:lnTo>
                      <a:pt x="809" y="195"/>
                    </a:lnTo>
                    <a:lnTo>
                      <a:pt x="869" y="265"/>
                    </a:lnTo>
                    <a:lnTo>
                      <a:pt x="934" y="340"/>
                    </a:lnTo>
                    <a:lnTo>
                      <a:pt x="979" y="459"/>
                    </a:lnTo>
                    <a:lnTo>
                      <a:pt x="1089" y="554"/>
                    </a:lnTo>
                    <a:lnTo>
                      <a:pt x="1114" y="589"/>
                    </a:lnTo>
                    <a:lnTo>
                      <a:pt x="1129" y="614"/>
                    </a:lnTo>
                    <a:lnTo>
                      <a:pt x="1139" y="644"/>
                    </a:lnTo>
                    <a:lnTo>
                      <a:pt x="1144" y="694"/>
                    </a:lnTo>
                    <a:lnTo>
                      <a:pt x="1159" y="709"/>
                    </a:lnTo>
                    <a:lnTo>
                      <a:pt x="1174" y="724"/>
                    </a:lnTo>
                    <a:lnTo>
                      <a:pt x="1229" y="764"/>
                    </a:lnTo>
                    <a:lnTo>
                      <a:pt x="1239" y="784"/>
                    </a:lnTo>
                    <a:lnTo>
                      <a:pt x="1244" y="824"/>
                    </a:lnTo>
                    <a:lnTo>
                      <a:pt x="1259" y="884"/>
                    </a:lnTo>
                    <a:lnTo>
                      <a:pt x="1284" y="894"/>
                    </a:lnTo>
                    <a:lnTo>
                      <a:pt x="1329" y="894"/>
                    </a:lnTo>
                    <a:lnTo>
                      <a:pt x="1379" y="889"/>
                    </a:lnTo>
                    <a:lnTo>
                      <a:pt x="1423" y="884"/>
                    </a:lnTo>
                    <a:lnTo>
                      <a:pt x="1448" y="884"/>
                    </a:lnTo>
                    <a:lnTo>
                      <a:pt x="1468" y="884"/>
                    </a:lnTo>
                    <a:lnTo>
                      <a:pt x="1498" y="894"/>
                    </a:lnTo>
                    <a:lnTo>
                      <a:pt x="1533" y="914"/>
                    </a:lnTo>
                    <a:lnTo>
                      <a:pt x="1593" y="914"/>
                    </a:lnTo>
                    <a:lnTo>
                      <a:pt x="1603" y="904"/>
                    </a:lnTo>
                    <a:lnTo>
                      <a:pt x="1613" y="899"/>
                    </a:lnTo>
                    <a:lnTo>
                      <a:pt x="1653" y="894"/>
                    </a:lnTo>
                    <a:lnTo>
                      <a:pt x="1758" y="989"/>
                    </a:lnTo>
                    <a:lnTo>
                      <a:pt x="1788" y="989"/>
                    </a:lnTo>
                    <a:lnTo>
                      <a:pt x="1818" y="989"/>
                    </a:lnTo>
                    <a:lnTo>
                      <a:pt x="1848" y="999"/>
                    </a:lnTo>
                    <a:lnTo>
                      <a:pt x="1868" y="1009"/>
                    </a:lnTo>
                    <a:lnTo>
                      <a:pt x="1883" y="1024"/>
                    </a:lnTo>
                    <a:lnTo>
                      <a:pt x="1923" y="1119"/>
                    </a:lnTo>
                    <a:lnTo>
                      <a:pt x="1928" y="1144"/>
                    </a:lnTo>
                    <a:lnTo>
                      <a:pt x="1943" y="1174"/>
                    </a:lnTo>
                    <a:lnTo>
                      <a:pt x="1958" y="1209"/>
                    </a:lnTo>
                    <a:lnTo>
                      <a:pt x="1978" y="1239"/>
                    </a:lnTo>
                    <a:lnTo>
                      <a:pt x="2003" y="1263"/>
                    </a:lnTo>
                    <a:lnTo>
                      <a:pt x="2018" y="1273"/>
                    </a:lnTo>
                    <a:lnTo>
                      <a:pt x="2033" y="1278"/>
                    </a:lnTo>
                    <a:lnTo>
                      <a:pt x="2053" y="1283"/>
                    </a:lnTo>
                    <a:lnTo>
                      <a:pt x="2073" y="1278"/>
                    </a:lnTo>
                    <a:lnTo>
                      <a:pt x="2093" y="1273"/>
                    </a:lnTo>
                    <a:lnTo>
                      <a:pt x="2113" y="1263"/>
                    </a:lnTo>
                    <a:lnTo>
                      <a:pt x="2193" y="1244"/>
                    </a:lnTo>
                    <a:lnTo>
                      <a:pt x="2278" y="1214"/>
                    </a:lnTo>
                    <a:lnTo>
                      <a:pt x="2318" y="1189"/>
                    </a:lnTo>
                    <a:lnTo>
                      <a:pt x="2352" y="1134"/>
                    </a:lnTo>
                    <a:lnTo>
                      <a:pt x="2387" y="1089"/>
                    </a:lnTo>
                    <a:lnTo>
                      <a:pt x="2427" y="1049"/>
                    </a:lnTo>
                    <a:lnTo>
                      <a:pt x="2472" y="1009"/>
                    </a:lnTo>
                    <a:lnTo>
                      <a:pt x="2537" y="939"/>
                    </a:lnTo>
                    <a:lnTo>
                      <a:pt x="2657" y="839"/>
                    </a:lnTo>
                    <a:lnTo>
                      <a:pt x="2692" y="844"/>
                    </a:lnTo>
                    <a:lnTo>
                      <a:pt x="2707" y="849"/>
                    </a:lnTo>
                    <a:lnTo>
                      <a:pt x="2712" y="854"/>
                    </a:lnTo>
                    <a:lnTo>
                      <a:pt x="2717" y="864"/>
                    </a:lnTo>
                    <a:lnTo>
                      <a:pt x="2712" y="874"/>
                    </a:lnTo>
                    <a:lnTo>
                      <a:pt x="2707" y="924"/>
                    </a:lnTo>
                    <a:lnTo>
                      <a:pt x="2707" y="1029"/>
                    </a:lnTo>
                    <a:lnTo>
                      <a:pt x="2747" y="1069"/>
                    </a:lnTo>
                    <a:lnTo>
                      <a:pt x="2767" y="1104"/>
                    </a:lnTo>
                    <a:lnTo>
                      <a:pt x="2777" y="1119"/>
                    </a:lnTo>
                    <a:lnTo>
                      <a:pt x="2782" y="1139"/>
                    </a:lnTo>
                    <a:lnTo>
                      <a:pt x="2777" y="1244"/>
                    </a:lnTo>
                    <a:lnTo>
                      <a:pt x="2752" y="1308"/>
                    </a:lnTo>
                    <a:lnTo>
                      <a:pt x="2742" y="1323"/>
                    </a:lnTo>
                    <a:lnTo>
                      <a:pt x="2732" y="1338"/>
                    </a:lnTo>
                    <a:lnTo>
                      <a:pt x="2727" y="1373"/>
                    </a:lnTo>
                    <a:lnTo>
                      <a:pt x="2732" y="1413"/>
                    </a:lnTo>
                    <a:lnTo>
                      <a:pt x="2737" y="1458"/>
                    </a:lnTo>
                    <a:lnTo>
                      <a:pt x="2737" y="1623"/>
                    </a:lnTo>
                    <a:lnTo>
                      <a:pt x="2712" y="1723"/>
                    </a:lnTo>
                    <a:lnTo>
                      <a:pt x="2717" y="1828"/>
                    </a:lnTo>
                    <a:lnTo>
                      <a:pt x="2697" y="1853"/>
                    </a:lnTo>
                    <a:lnTo>
                      <a:pt x="2682" y="1863"/>
                    </a:lnTo>
                    <a:lnTo>
                      <a:pt x="2667" y="1873"/>
                    </a:lnTo>
                    <a:lnTo>
                      <a:pt x="2612" y="1878"/>
                    </a:lnTo>
                    <a:lnTo>
                      <a:pt x="2567" y="1868"/>
                    </a:lnTo>
                    <a:lnTo>
                      <a:pt x="2532" y="1863"/>
                    </a:lnTo>
                    <a:lnTo>
                      <a:pt x="2472" y="1858"/>
                    </a:lnTo>
                    <a:lnTo>
                      <a:pt x="2462" y="1878"/>
                    </a:lnTo>
                    <a:lnTo>
                      <a:pt x="2452" y="1893"/>
                    </a:lnTo>
                    <a:lnTo>
                      <a:pt x="2442" y="1908"/>
                    </a:lnTo>
                    <a:lnTo>
                      <a:pt x="2432" y="1928"/>
                    </a:lnTo>
                    <a:lnTo>
                      <a:pt x="2407" y="1933"/>
                    </a:lnTo>
                    <a:lnTo>
                      <a:pt x="2387" y="1943"/>
                    </a:lnTo>
                    <a:lnTo>
                      <a:pt x="2372" y="1953"/>
                    </a:lnTo>
                    <a:lnTo>
                      <a:pt x="2362" y="1968"/>
                    </a:lnTo>
                    <a:lnTo>
                      <a:pt x="2357" y="1983"/>
                    </a:lnTo>
                    <a:lnTo>
                      <a:pt x="2352" y="1998"/>
                    </a:lnTo>
                    <a:lnTo>
                      <a:pt x="2357" y="2048"/>
                    </a:lnTo>
                    <a:lnTo>
                      <a:pt x="2397" y="2112"/>
                    </a:lnTo>
                    <a:lnTo>
                      <a:pt x="2407" y="2162"/>
                    </a:lnTo>
                    <a:lnTo>
                      <a:pt x="2427" y="2217"/>
                    </a:lnTo>
                    <a:lnTo>
                      <a:pt x="2457" y="2272"/>
                    </a:lnTo>
                    <a:lnTo>
                      <a:pt x="2487" y="2337"/>
                    </a:lnTo>
                    <a:lnTo>
                      <a:pt x="2512" y="2437"/>
                    </a:lnTo>
                    <a:lnTo>
                      <a:pt x="2477" y="2437"/>
                    </a:lnTo>
                    <a:lnTo>
                      <a:pt x="2452" y="2427"/>
                    </a:lnTo>
                    <a:lnTo>
                      <a:pt x="2427" y="2417"/>
                    </a:lnTo>
                    <a:lnTo>
                      <a:pt x="2402" y="2402"/>
                    </a:lnTo>
                    <a:lnTo>
                      <a:pt x="2367" y="2372"/>
                    </a:lnTo>
                    <a:lnTo>
                      <a:pt x="2337" y="2352"/>
                    </a:lnTo>
                    <a:lnTo>
                      <a:pt x="2332" y="2332"/>
                    </a:lnTo>
                    <a:lnTo>
                      <a:pt x="2327" y="2317"/>
                    </a:lnTo>
                    <a:lnTo>
                      <a:pt x="2318" y="2307"/>
                    </a:lnTo>
                    <a:lnTo>
                      <a:pt x="2308" y="2297"/>
                    </a:lnTo>
                    <a:lnTo>
                      <a:pt x="2293" y="2297"/>
                    </a:lnTo>
                    <a:lnTo>
                      <a:pt x="2283" y="2292"/>
                    </a:lnTo>
                    <a:lnTo>
                      <a:pt x="2273" y="2297"/>
                    </a:lnTo>
                    <a:lnTo>
                      <a:pt x="2263" y="2302"/>
                    </a:lnTo>
                    <a:lnTo>
                      <a:pt x="2258" y="2322"/>
                    </a:lnTo>
                    <a:lnTo>
                      <a:pt x="2218" y="2332"/>
                    </a:lnTo>
                    <a:lnTo>
                      <a:pt x="2183" y="2347"/>
                    </a:lnTo>
                    <a:lnTo>
                      <a:pt x="2118" y="2382"/>
                    </a:lnTo>
                    <a:lnTo>
                      <a:pt x="2118" y="2427"/>
                    </a:lnTo>
                    <a:lnTo>
                      <a:pt x="2128" y="2437"/>
                    </a:lnTo>
                    <a:lnTo>
                      <a:pt x="2098" y="2452"/>
                    </a:lnTo>
                    <a:lnTo>
                      <a:pt x="2078" y="2477"/>
                    </a:lnTo>
                    <a:lnTo>
                      <a:pt x="2028" y="2487"/>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35" name="Freeform 39"/>
              <p:cNvSpPr/>
              <p:nvPr/>
            </p:nvSpPr>
            <p:spPr bwMode="auto">
              <a:xfrm>
                <a:off x="9454" y="3578"/>
                <a:ext cx="3230" cy="2750"/>
              </a:xfrm>
              <a:custGeom>
                <a:avLst/>
                <a:gdLst>
                  <a:gd name="T0" fmla="*/ 3121 w 3520"/>
                  <a:gd name="T1" fmla="*/ 2287 h 2996"/>
                  <a:gd name="T2" fmla="*/ 2986 w 3520"/>
                  <a:gd name="T3" fmla="*/ 2402 h 2996"/>
                  <a:gd name="T4" fmla="*/ 3041 w 3520"/>
                  <a:gd name="T5" fmla="*/ 2686 h 2996"/>
                  <a:gd name="T6" fmla="*/ 2926 w 3520"/>
                  <a:gd name="T7" fmla="*/ 2836 h 2996"/>
                  <a:gd name="T8" fmla="*/ 2806 w 3520"/>
                  <a:gd name="T9" fmla="*/ 2981 h 2996"/>
                  <a:gd name="T10" fmla="*/ 2571 w 3520"/>
                  <a:gd name="T11" fmla="*/ 2941 h 2996"/>
                  <a:gd name="T12" fmla="*/ 2402 w 3520"/>
                  <a:gd name="T13" fmla="*/ 2706 h 2996"/>
                  <a:gd name="T14" fmla="*/ 2227 w 3520"/>
                  <a:gd name="T15" fmla="*/ 2557 h 2996"/>
                  <a:gd name="T16" fmla="*/ 2062 w 3520"/>
                  <a:gd name="T17" fmla="*/ 2592 h 2996"/>
                  <a:gd name="T18" fmla="*/ 2067 w 3520"/>
                  <a:gd name="T19" fmla="*/ 2721 h 2996"/>
                  <a:gd name="T20" fmla="*/ 1907 w 3520"/>
                  <a:gd name="T21" fmla="*/ 2756 h 2996"/>
                  <a:gd name="T22" fmla="*/ 1728 w 3520"/>
                  <a:gd name="T23" fmla="*/ 2587 h 2996"/>
                  <a:gd name="T24" fmla="*/ 1937 w 3520"/>
                  <a:gd name="T25" fmla="*/ 2552 h 2996"/>
                  <a:gd name="T26" fmla="*/ 2027 w 3520"/>
                  <a:gd name="T27" fmla="*/ 2482 h 2996"/>
                  <a:gd name="T28" fmla="*/ 2087 w 3520"/>
                  <a:gd name="T29" fmla="*/ 2247 h 2996"/>
                  <a:gd name="T30" fmla="*/ 2207 w 3520"/>
                  <a:gd name="T31" fmla="*/ 2137 h 2996"/>
                  <a:gd name="T32" fmla="*/ 2182 w 3520"/>
                  <a:gd name="T33" fmla="*/ 1917 h 2996"/>
                  <a:gd name="T34" fmla="*/ 2072 w 3520"/>
                  <a:gd name="T35" fmla="*/ 1573 h 2996"/>
                  <a:gd name="T36" fmla="*/ 1817 w 3520"/>
                  <a:gd name="T37" fmla="*/ 1468 h 2996"/>
                  <a:gd name="T38" fmla="*/ 1543 w 3520"/>
                  <a:gd name="T39" fmla="*/ 1288 h 2996"/>
                  <a:gd name="T40" fmla="*/ 1103 w 3520"/>
                  <a:gd name="T41" fmla="*/ 1114 h 2996"/>
                  <a:gd name="T42" fmla="*/ 924 w 3520"/>
                  <a:gd name="T43" fmla="*/ 1064 h 2996"/>
                  <a:gd name="T44" fmla="*/ 879 w 3520"/>
                  <a:gd name="T45" fmla="*/ 1233 h 2996"/>
                  <a:gd name="T46" fmla="*/ 724 w 3520"/>
                  <a:gd name="T47" fmla="*/ 1193 h 2996"/>
                  <a:gd name="T48" fmla="*/ 369 w 3520"/>
                  <a:gd name="T49" fmla="*/ 959 h 2996"/>
                  <a:gd name="T50" fmla="*/ 75 w 3520"/>
                  <a:gd name="T51" fmla="*/ 934 h 2996"/>
                  <a:gd name="T52" fmla="*/ 10 w 3520"/>
                  <a:gd name="T53" fmla="*/ 774 h 2996"/>
                  <a:gd name="T54" fmla="*/ 50 w 3520"/>
                  <a:gd name="T55" fmla="*/ 654 h 2996"/>
                  <a:gd name="T56" fmla="*/ 250 w 3520"/>
                  <a:gd name="T57" fmla="*/ 579 h 2996"/>
                  <a:gd name="T58" fmla="*/ 414 w 3520"/>
                  <a:gd name="T59" fmla="*/ 340 h 2996"/>
                  <a:gd name="T60" fmla="*/ 684 w 3520"/>
                  <a:gd name="T61" fmla="*/ 300 h 2996"/>
                  <a:gd name="T62" fmla="*/ 769 w 3520"/>
                  <a:gd name="T63" fmla="*/ 95 h 2996"/>
                  <a:gd name="T64" fmla="*/ 834 w 3520"/>
                  <a:gd name="T65" fmla="*/ 0 h 2996"/>
                  <a:gd name="T66" fmla="*/ 1108 w 3520"/>
                  <a:gd name="T67" fmla="*/ 200 h 2996"/>
                  <a:gd name="T68" fmla="*/ 1113 w 3520"/>
                  <a:gd name="T69" fmla="*/ 449 h 2996"/>
                  <a:gd name="T70" fmla="*/ 1313 w 3520"/>
                  <a:gd name="T71" fmla="*/ 704 h 2996"/>
                  <a:gd name="T72" fmla="*/ 1628 w 3520"/>
                  <a:gd name="T73" fmla="*/ 629 h 2996"/>
                  <a:gd name="T74" fmla="*/ 1528 w 3520"/>
                  <a:gd name="T75" fmla="*/ 809 h 2996"/>
                  <a:gd name="T76" fmla="*/ 1598 w 3520"/>
                  <a:gd name="T77" fmla="*/ 959 h 2996"/>
                  <a:gd name="T78" fmla="*/ 1753 w 3520"/>
                  <a:gd name="T79" fmla="*/ 1138 h 2996"/>
                  <a:gd name="T80" fmla="*/ 1947 w 3520"/>
                  <a:gd name="T81" fmla="*/ 1283 h 2996"/>
                  <a:gd name="T82" fmla="*/ 2007 w 3520"/>
                  <a:gd name="T83" fmla="*/ 1148 h 2996"/>
                  <a:gd name="T84" fmla="*/ 2137 w 3520"/>
                  <a:gd name="T85" fmla="*/ 1114 h 2996"/>
                  <a:gd name="T86" fmla="*/ 2277 w 3520"/>
                  <a:gd name="T87" fmla="*/ 1133 h 2996"/>
                  <a:gd name="T88" fmla="*/ 2466 w 3520"/>
                  <a:gd name="T89" fmla="*/ 1049 h 2996"/>
                  <a:gd name="T90" fmla="*/ 2417 w 3520"/>
                  <a:gd name="T91" fmla="*/ 1208 h 2996"/>
                  <a:gd name="T92" fmla="*/ 2382 w 3520"/>
                  <a:gd name="T93" fmla="*/ 1543 h 2996"/>
                  <a:gd name="T94" fmla="*/ 2521 w 3520"/>
                  <a:gd name="T95" fmla="*/ 1638 h 2996"/>
                  <a:gd name="T96" fmla="*/ 2701 w 3520"/>
                  <a:gd name="T97" fmla="*/ 1758 h 2996"/>
                  <a:gd name="T98" fmla="*/ 2821 w 3520"/>
                  <a:gd name="T99" fmla="*/ 2127 h 2996"/>
                  <a:gd name="T100" fmla="*/ 3036 w 3520"/>
                  <a:gd name="T101" fmla="*/ 2142 h 2996"/>
                  <a:gd name="T102" fmla="*/ 3141 w 3520"/>
                  <a:gd name="T103" fmla="*/ 2042 h 2996"/>
                  <a:gd name="T104" fmla="*/ 3036 w 3520"/>
                  <a:gd name="T105" fmla="*/ 1922 h 2996"/>
                  <a:gd name="T106" fmla="*/ 3081 w 3520"/>
                  <a:gd name="T107" fmla="*/ 1703 h 2996"/>
                  <a:gd name="T108" fmla="*/ 3210 w 3520"/>
                  <a:gd name="T109" fmla="*/ 1673 h 2996"/>
                  <a:gd name="T110" fmla="*/ 3215 w 3520"/>
                  <a:gd name="T111" fmla="*/ 1793 h 2996"/>
                  <a:gd name="T112" fmla="*/ 3485 w 3520"/>
                  <a:gd name="T113" fmla="*/ 1997 h 2996"/>
                  <a:gd name="T114" fmla="*/ 3395 w 3520"/>
                  <a:gd name="T115" fmla="*/ 2197 h 2996"/>
                  <a:gd name="T116" fmla="*/ 3305 w 3520"/>
                  <a:gd name="T117" fmla="*/ 2342 h 2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20" h="2996">
                    <a:moveTo>
                      <a:pt x="3280" y="2347"/>
                    </a:moveTo>
                    <a:lnTo>
                      <a:pt x="3250" y="2327"/>
                    </a:lnTo>
                    <a:lnTo>
                      <a:pt x="3220" y="2312"/>
                    </a:lnTo>
                    <a:lnTo>
                      <a:pt x="3195" y="2302"/>
                    </a:lnTo>
                    <a:lnTo>
                      <a:pt x="3170" y="2292"/>
                    </a:lnTo>
                    <a:lnTo>
                      <a:pt x="3121" y="2287"/>
                    </a:lnTo>
                    <a:lnTo>
                      <a:pt x="3071" y="2292"/>
                    </a:lnTo>
                    <a:lnTo>
                      <a:pt x="3046" y="2297"/>
                    </a:lnTo>
                    <a:lnTo>
                      <a:pt x="3016" y="2307"/>
                    </a:lnTo>
                    <a:lnTo>
                      <a:pt x="3001" y="2337"/>
                    </a:lnTo>
                    <a:lnTo>
                      <a:pt x="2991" y="2372"/>
                    </a:lnTo>
                    <a:lnTo>
                      <a:pt x="2986" y="2402"/>
                    </a:lnTo>
                    <a:lnTo>
                      <a:pt x="2986" y="2437"/>
                    </a:lnTo>
                    <a:lnTo>
                      <a:pt x="2996" y="2472"/>
                    </a:lnTo>
                    <a:lnTo>
                      <a:pt x="3006" y="2512"/>
                    </a:lnTo>
                    <a:lnTo>
                      <a:pt x="3036" y="2587"/>
                    </a:lnTo>
                    <a:lnTo>
                      <a:pt x="3041" y="2651"/>
                    </a:lnTo>
                    <a:lnTo>
                      <a:pt x="3041" y="2686"/>
                    </a:lnTo>
                    <a:lnTo>
                      <a:pt x="3031" y="2726"/>
                    </a:lnTo>
                    <a:lnTo>
                      <a:pt x="2906" y="2726"/>
                    </a:lnTo>
                    <a:lnTo>
                      <a:pt x="2881" y="2741"/>
                    </a:lnTo>
                    <a:lnTo>
                      <a:pt x="2876" y="2751"/>
                    </a:lnTo>
                    <a:lnTo>
                      <a:pt x="2871" y="2796"/>
                    </a:lnTo>
                    <a:lnTo>
                      <a:pt x="2926" y="2836"/>
                    </a:lnTo>
                    <a:lnTo>
                      <a:pt x="2926" y="2871"/>
                    </a:lnTo>
                    <a:lnTo>
                      <a:pt x="2911" y="2911"/>
                    </a:lnTo>
                    <a:lnTo>
                      <a:pt x="2896" y="2951"/>
                    </a:lnTo>
                    <a:lnTo>
                      <a:pt x="2856" y="2956"/>
                    </a:lnTo>
                    <a:lnTo>
                      <a:pt x="2831" y="2966"/>
                    </a:lnTo>
                    <a:lnTo>
                      <a:pt x="2806" y="2981"/>
                    </a:lnTo>
                    <a:lnTo>
                      <a:pt x="2776" y="2991"/>
                    </a:lnTo>
                    <a:lnTo>
                      <a:pt x="2636" y="2996"/>
                    </a:lnTo>
                    <a:lnTo>
                      <a:pt x="2621" y="2991"/>
                    </a:lnTo>
                    <a:lnTo>
                      <a:pt x="2606" y="2966"/>
                    </a:lnTo>
                    <a:lnTo>
                      <a:pt x="2586" y="2951"/>
                    </a:lnTo>
                    <a:lnTo>
                      <a:pt x="2571" y="2941"/>
                    </a:lnTo>
                    <a:lnTo>
                      <a:pt x="2556" y="2936"/>
                    </a:lnTo>
                    <a:lnTo>
                      <a:pt x="2541" y="2896"/>
                    </a:lnTo>
                    <a:lnTo>
                      <a:pt x="2486" y="2786"/>
                    </a:lnTo>
                    <a:lnTo>
                      <a:pt x="2427" y="2736"/>
                    </a:lnTo>
                    <a:lnTo>
                      <a:pt x="2417" y="2721"/>
                    </a:lnTo>
                    <a:lnTo>
                      <a:pt x="2402" y="2706"/>
                    </a:lnTo>
                    <a:lnTo>
                      <a:pt x="2372" y="2681"/>
                    </a:lnTo>
                    <a:lnTo>
                      <a:pt x="2342" y="2671"/>
                    </a:lnTo>
                    <a:lnTo>
                      <a:pt x="2317" y="2661"/>
                    </a:lnTo>
                    <a:lnTo>
                      <a:pt x="2267" y="2631"/>
                    </a:lnTo>
                    <a:lnTo>
                      <a:pt x="2247" y="2587"/>
                    </a:lnTo>
                    <a:lnTo>
                      <a:pt x="2227" y="2557"/>
                    </a:lnTo>
                    <a:lnTo>
                      <a:pt x="2207" y="2537"/>
                    </a:lnTo>
                    <a:lnTo>
                      <a:pt x="2187" y="2532"/>
                    </a:lnTo>
                    <a:lnTo>
                      <a:pt x="2167" y="2532"/>
                    </a:lnTo>
                    <a:lnTo>
                      <a:pt x="2142" y="2537"/>
                    </a:lnTo>
                    <a:lnTo>
                      <a:pt x="2082" y="2572"/>
                    </a:lnTo>
                    <a:lnTo>
                      <a:pt x="2062" y="2592"/>
                    </a:lnTo>
                    <a:lnTo>
                      <a:pt x="2047" y="2607"/>
                    </a:lnTo>
                    <a:lnTo>
                      <a:pt x="2042" y="2626"/>
                    </a:lnTo>
                    <a:lnTo>
                      <a:pt x="2042" y="2661"/>
                    </a:lnTo>
                    <a:lnTo>
                      <a:pt x="2052" y="2681"/>
                    </a:lnTo>
                    <a:lnTo>
                      <a:pt x="2062" y="2696"/>
                    </a:lnTo>
                    <a:lnTo>
                      <a:pt x="2067" y="2721"/>
                    </a:lnTo>
                    <a:lnTo>
                      <a:pt x="2072" y="2756"/>
                    </a:lnTo>
                    <a:lnTo>
                      <a:pt x="2042" y="2776"/>
                    </a:lnTo>
                    <a:lnTo>
                      <a:pt x="2027" y="2786"/>
                    </a:lnTo>
                    <a:lnTo>
                      <a:pt x="2007" y="2791"/>
                    </a:lnTo>
                    <a:lnTo>
                      <a:pt x="1967" y="2796"/>
                    </a:lnTo>
                    <a:lnTo>
                      <a:pt x="1907" y="2756"/>
                    </a:lnTo>
                    <a:lnTo>
                      <a:pt x="1852" y="2721"/>
                    </a:lnTo>
                    <a:lnTo>
                      <a:pt x="1807" y="2681"/>
                    </a:lnTo>
                    <a:lnTo>
                      <a:pt x="1767" y="2641"/>
                    </a:lnTo>
                    <a:lnTo>
                      <a:pt x="1753" y="2626"/>
                    </a:lnTo>
                    <a:lnTo>
                      <a:pt x="1738" y="2612"/>
                    </a:lnTo>
                    <a:lnTo>
                      <a:pt x="1728" y="2587"/>
                    </a:lnTo>
                    <a:lnTo>
                      <a:pt x="1723" y="2567"/>
                    </a:lnTo>
                    <a:lnTo>
                      <a:pt x="1718" y="2522"/>
                    </a:lnTo>
                    <a:lnTo>
                      <a:pt x="1718" y="2492"/>
                    </a:lnTo>
                    <a:lnTo>
                      <a:pt x="1822" y="2497"/>
                    </a:lnTo>
                    <a:lnTo>
                      <a:pt x="1907" y="2552"/>
                    </a:lnTo>
                    <a:lnTo>
                      <a:pt x="1937" y="2552"/>
                    </a:lnTo>
                    <a:lnTo>
                      <a:pt x="1967" y="2552"/>
                    </a:lnTo>
                    <a:lnTo>
                      <a:pt x="1982" y="2552"/>
                    </a:lnTo>
                    <a:lnTo>
                      <a:pt x="1997" y="2547"/>
                    </a:lnTo>
                    <a:lnTo>
                      <a:pt x="2012" y="2537"/>
                    </a:lnTo>
                    <a:lnTo>
                      <a:pt x="2027" y="2522"/>
                    </a:lnTo>
                    <a:lnTo>
                      <a:pt x="2027" y="2482"/>
                    </a:lnTo>
                    <a:lnTo>
                      <a:pt x="1972" y="2432"/>
                    </a:lnTo>
                    <a:lnTo>
                      <a:pt x="1952" y="2412"/>
                    </a:lnTo>
                    <a:lnTo>
                      <a:pt x="1942" y="2392"/>
                    </a:lnTo>
                    <a:lnTo>
                      <a:pt x="1992" y="2357"/>
                    </a:lnTo>
                    <a:lnTo>
                      <a:pt x="2042" y="2302"/>
                    </a:lnTo>
                    <a:lnTo>
                      <a:pt x="2087" y="2247"/>
                    </a:lnTo>
                    <a:lnTo>
                      <a:pt x="2102" y="2217"/>
                    </a:lnTo>
                    <a:lnTo>
                      <a:pt x="2112" y="2192"/>
                    </a:lnTo>
                    <a:lnTo>
                      <a:pt x="2152" y="2172"/>
                    </a:lnTo>
                    <a:lnTo>
                      <a:pt x="2182" y="2152"/>
                    </a:lnTo>
                    <a:lnTo>
                      <a:pt x="2192" y="2147"/>
                    </a:lnTo>
                    <a:lnTo>
                      <a:pt x="2207" y="2137"/>
                    </a:lnTo>
                    <a:lnTo>
                      <a:pt x="2227" y="2112"/>
                    </a:lnTo>
                    <a:lnTo>
                      <a:pt x="2222" y="2007"/>
                    </a:lnTo>
                    <a:lnTo>
                      <a:pt x="2207" y="1987"/>
                    </a:lnTo>
                    <a:lnTo>
                      <a:pt x="2192" y="1962"/>
                    </a:lnTo>
                    <a:lnTo>
                      <a:pt x="2187" y="1937"/>
                    </a:lnTo>
                    <a:lnTo>
                      <a:pt x="2182" y="1917"/>
                    </a:lnTo>
                    <a:lnTo>
                      <a:pt x="2182" y="1882"/>
                    </a:lnTo>
                    <a:lnTo>
                      <a:pt x="2182" y="1868"/>
                    </a:lnTo>
                    <a:lnTo>
                      <a:pt x="2177" y="1863"/>
                    </a:lnTo>
                    <a:lnTo>
                      <a:pt x="2127" y="1738"/>
                    </a:lnTo>
                    <a:lnTo>
                      <a:pt x="2112" y="1653"/>
                    </a:lnTo>
                    <a:lnTo>
                      <a:pt x="2072" y="1573"/>
                    </a:lnTo>
                    <a:lnTo>
                      <a:pt x="2057" y="1543"/>
                    </a:lnTo>
                    <a:lnTo>
                      <a:pt x="2042" y="1528"/>
                    </a:lnTo>
                    <a:lnTo>
                      <a:pt x="1922" y="1528"/>
                    </a:lnTo>
                    <a:lnTo>
                      <a:pt x="1897" y="1518"/>
                    </a:lnTo>
                    <a:lnTo>
                      <a:pt x="1867" y="1503"/>
                    </a:lnTo>
                    <a:lnTo>
                      <a:pt x="1817" y="1468"/>
                    </a:lnTo>
                    <a:lnTo>
                      <a:pt x="1772" y="1438"/>
                    </a:lnTo>
                    <a:lnTo>
                      <a:pt x="1738" y="1413"/>
                    </a:lnTo>
                    <a:lnTo>
                      <a:pt x="1618" y="1273"/>
                    </a:lnTo>
                    <a:lnTo>
                      <a:pt x="1593" y="1273"/>
                    </a:lnTo>
                    <a:lnTo>
                      <a:pt x="1573" y="1278"/>
                    </a:lnTo>
                    <a:lnTo>
                      <a:pt x="1543" y="1288"/>
                    </a:lnTo>
                    <a:lnTo>
                      <a:pt x="1483" y="1283"/>
                    </a:lnTo>
                    <a:lnTo>
                      <a:pt x="1368" y="1188"/>
                    </a:lnTo>
                    <a:lnTo>
                      <a:pt x="1263" y="1138"/>
                    </a:lnTo>
                    <a:lnTo>
                      <a:pt x="1213" y="1133"/>
                    </a:lnTo>
                    <a:lnTo>
                      <a:pt x="1173" y="1128"/>
                    </a:lnTo>
                    <a:lnTo>
                      <a:pt x="1103" y="1114"/>
                    </a:lnTo>
                    <a:lnTo>
                      <a:pt x="1073" y="1089"/>
                    </a:lnTo>
                    <a:lnTo>
                      <a:pt x="1054" y="1079"/>
                    </a:lnTo>
                    <a:lnTo>
                      <a:pt x="1029" y="1069"/>
                    </a:lnTo>
                    <a:lnTo>
                      <a:pt x="1014" y="1064"/>
                    </a:lnTo>
                    <a:lnTo>
                      <a:pt x="974" y="1064"/>
                    </a:lnTo>
                    <a:lnTo>
                      <a:pt x="924" y="1064"/>
                    </a:lnTo>
                    <a:lnTo>
                      <a:pt x="879" y="1089"/>
                    </a:lnTo>
                    <a:lnTo>
                      <a:pt x="884" y="1119"/>
                    </a:lnTo>
                    <a:lnTo>
                      <a:pt x="889" y="1148"/>
                    </a:lnTo>
                    <a:lnTo>
                      <a:pt x="894" y="1178"/>
                    </a:lnTo>
                    <a:lnTo>
                      <a:pt x="889" y="1223"/>
                    </a:lnTo>
                    <a:lnTo>
                      <a:pt x="879" y="1233"/>
                    </a:lnTo>
                    <a:lnTo>
                      <a:pt x="864" y="1238"/>
                    </a:lnTo>
                    <a:lnTo>
                      <a:pt x="844" y="1243"/>
                    </a:lnTo>
                    <a:lnTo>
                      <a:pt x="829" y="1243"/>
                    </a:lnTo>
                    <a:lnTo>
                      <a:pt x="794" y="1233"/>
                    </a:lnTo>
                    <a:lnTo>
                      <a:pt x="759" y="1213"/>
                    </a:lnTo>
                    <a:lnTo>
                      <a:pt x="724" y="1193"/>
                    </a:lnTo>
                    <a:lnTo>
                      <a:pt x="694" y="1168"/>
                    </a:lnTo>
                    <a:lnTo>
                      <a:pt x="654" y="1128"/>
                    </a:lnTo>
                    <a:lnTo>
                      <a:pt x="554" y="1049"/>
                    </a:lnTo>
                    <a:lnTo>
                      <a:pt x="454" y="994"/>
                    </a:lnTo>
                    <a:lnTo>
                      <a:pt x="409" y="974"/>
                    </a:lnTo>
                    <a:lnTo>
                      <a:pt x="369" y="959"/>
                    </a:lnTo>
                    <a:lnTo>
                      <a:pt x="290" y="959"/>
                    </a:lnTo>
                    <a:lnTo>
                      <a:pt x="215" y="959"/>
                    </a:lnTo>
                    <a:lnTo>
                      <a:pt x="175" y="959"/>
                    </a:lnTo>
                    <a:lnTo>
                      <a:pt x="140" y="954"/>
                    </a:lnTo>
                    <a:lnTo>
                      <a:pt x="105" y="944"/>
                    </a:lnTo>
                    <a:lnTo>
                      <a:pt x="75" y="934"/>
                    </a:lnTo>
                    <a:lnTo>
                      <a:pt x="50" y="929"/>
                    </a:lnTo>
                    <a:lnTo>
                      <a:pt x="45" y="894"/>
                    </a:lnTo>
                    <a:lnTo>
                      <a:pt x="35" y="859"/>
                    </a:lnTo>
                    <a:lnTo>
                      <a:pt x="30" y="829"/>
                    </a:lnTo>
                    <a:lnTo>
                      <a:pt x="20" y="814"/>
                    </a:lnTo>
                    <a:lnTo>
                      <a:pt x="10" y="774"/>
                    </a:lnTo>
                    <a:lnTo>
                      <a:pt x="0" y="739"/>
                    </a:lnTo>
                    <a:lnTo>
                      <a:pt x="0" y="724"/>
                    </a:lnTo>
                    <a:lnTo>
                      <a:pt x="5" y="709"/>
                    </a:lnTo>
                    <a:lnTo>
                      <a:pt x="10" y="699"/>
                    </a:lnTo>
                    <a:lnTo>
                      <a:pt x="30" y="694"/>
                    </a:lnTo>
                    <a:lnTo>
                      <a:pt x="50" y="654"/>
                    </a:lnTo>
                    <a:lnTo>
                      <a:pt x="70" y="614"/>
                    </a:lnTo>
                    <a:lnTo>
                      <a:pt x="115" y="614"/>
                    </a:lnTo>
                    <a:lnTo>
                      <a:pt x="170" y="609"/>
                    </a:lnTo>
                    <a:lnTo>
                      <a:pt x="200" y="604"/>
                    </a:lnTo>
                    <a:lnTo>
                      <a:pt x="225" y="594"/>
                    </a:lnTo>
                    <a:lnTo>
                      <a:pt x="250" y="579"/>
                    </a:lnTo>
                    <a:lnTo>
                      <a:pt x="270" y="564"/>
                    </a:lnTo>
                    <a:lnTo>
                      <a:pt x="300" y="499"/>
                    </a:lnTo>
                    <a:lnTo>
                      <a:pt x="354" y="439"/>
                    </a:lnTo>
                    <a:lnTo>
                      <a:pt x="374" y="394"/>
                    </a:lnTo>
                    <a:lnTo>
                      <a:pt x="389" y="365"/>
                    </a:lnTo>
                    <a:lnTo>
                      <a:pt x="414" y="340"/>
                    </a:lnTo>
                    <a:lnTo>
                      <a:pt x="439" y="325"/>
                    </a:lnTo>
                    <a:lnTo>
                      <a:pt x="469" y="315"/>
                    </a:lnTo>
                    <a:lnTo>
                      <a:pt x="504" y="310"/>
                    </a:lnTo>
                    <a:lnTo>
                      <a:pt x="594" y="300"/>
                    </a:lnTo>
                    <a:lnTo>
                      <a:pt x="629" y="300"/>
                    </a:lnTo>
                    <a:lnTo>
                      <a:pt x="684" y="300"/>
                    </a:lnTo>
                    <a:lnTo>
                      <a:pt x="714" y="300"/>
                    </a:lnTo>
                    <a:lnTo>
                      <a:pt x="744" y="295"/>
                    </a:lnTo>
                    <a:lnTo>
                      <a:pt x="769" y="285"/>
                    </a:lnTo>
                    <a:lnTo>
                      <a:pt x="789" y="270"/>
                    </a:lnTo>
                    <a:lnTo>
                      <a:pt x="769" y="155"/>
                    </a:lnTo>
                    <a:lnTo>
                      <a:pt x="769" y="95"/>
                    </a:lnTo>
                    <a:lnTo>
                      <a:pt x="774" y="65"/>
                    </a:lnTo>
                    <a:lnTo>
                      <a:pt x="779" y="40"/>
                    </a:lnTo>
                    <a:lnTo>
                      <a:pt x="794" y="20"/>
                    </a:lnTo>
                    <a:lnTo>
                      <a:pt x="809" y="5"/>
                    </a:lnTo>
                    <a:lnTo>
                      <a:pt x="819" y="0"/>
                    </a:lnTo>
                    <a:lnTo>
                      <a:pt x="834" y="0"/>
                    </a:lnTo>
                    <a:lnTo>
                      <a:pt x="864" y="10"/>
                    </a:lnTo>
                    <a:lnTo>
                      <a:pt x="1083" y="40"/>
                    </a:lnTo>
                    <a:lnTo>
                      <a:pt x="1078" y="60"/>
                    </a:lnTo>
                    <a:lnTo>
                      <a:pt x="1073" y="90"/>
                    </a:lnTo>
                    <a:lnTo>
                      <a:pt x="1078" y="150"/>
                    </a:lnTo>
                    <a:lnTo>
                      <a:pt x="1108" y="200"/>
                    </a:lnTo>
                    <a:lnTo>
                      <a:pt x="1123" y="225"/>
                    </a:lnTo>
                    <a:lnTo>
                      <a:pt x="1138" y="265"/>
                    </a:lnTo>
                    <a:lnTo>
                      <a:pt x="1138" y="325"/>
                    </a:lnTo>
                    <a:lnTo>
                      <a:pt x="1118" y="379"/>
                    </a:lnTo>
                    <a:lnTo>
                      <a:pt x="1108" y="414"/>
                    </a:lnTo>
                    <a:lnTo>
                      <a:pt x="1113" y="449"/>
                    </a:lnTo>
                    <a:lnTo>
                      <a:pt x="1223" y="554"/>
                    </a:lnTo>
                    <a:lnTo>
                      <a:pt x="1238" y="584"/>
                    </a:lnTo>
                    <a:lnTo>
                      <a:pt x="1238" y="689"/>
                    </a:lnTo>
                    <a:lnTo>
                      <a:pt x="1248" y="694"/>
                    </a:lnTo>
                    <a:lnTo>
                      <a:pt x="1263" y="699"/>
                    </a:lnTo>
                    <a:lnTo>
                      <a:pt x="1313" y="704"/>
                    </a:lnTo>
                    <a:lnTo>
                      <a:pt x="1343" y="684"/>
                    </a:lnTo>
                    <a:lnTo>
                      <a:pt x="1378" y="664"/>
                    </a:lnTo>
                    <a:lnTo>
                      <a:pt x="1413" y="654"/>
                    </a:lnTo>
                    <a:lnTo>
                      <a:pt x="1453" y="644"/>
                    </a:lnTo>
                    <a:lnTo>
                      <a:pt x="1543" y="634"/>
                    </a:lnTo>
                    <a:lnTo>
                      <a:pt x="1628" y="629"/>
                    </a:lnTo>
                    <a:lnTo>
                      <a:pt x="1643" y="669"/>
                    </a:lnTo>
                    <a:lnTo>
                      <a:pt x="1623" y="709"/>
                    </a:lnTo>
                    <a:lnTo>
                      <a:pt x="1608" y="744"/>
                    </a:lnTo>
                    <a:lnTo>
                      <a:pt x="1588" y="769"/>
                    </a:lnTo>
                    <a:lnTo>
                      <a:pt x="1563" y="784"/>
                    </a:lnTo>
                    <a:lnTo>
                      <a:pt x="1528" y="809"/>
                    </a:lnTo>
                    <a:lnTo>
                      <a:pt x="1513" y="824"/>
                    </a:lnTo>
                    <a:lnTo>
                      <a:pt x="1503" y="844"/>
                    </a:lnTo>
                    <a:lnTo>
                      <a:pt x="1498" y="869"/>
                    </a:lnTo>
                    <a:lnTo>
                      <a:pt x="1498" y="899"/>
                    </a:lnTo>
                    <a:lnTo>
                      <a:pt x="1578" y="929"/>
                    </a:lnTo>
                    <a:lnTo>
                      <a:pt x="1598" y="959"/>
                    </a:lnTo>
                    <a:lnTo>
                      <a:pt x="1628" y="989"/>
                    </a:lnTo>
                    <a:lnTo>
                      <a:pt x="1658" y="1014"/>
                    </a:lnTo>
                    <a:lnTo>
                      <a:pt x="1698" y="1039"/>
                    </a:lnTo>
                    <a:lnTo>
                      <a:pt x="1713" y="1069"/>
                    </a:lnTo>
                    <a:lnTo>
                      <a:pt x="1728" y="1104"/>
                    </a:lnTo>
                    <a:lnTo>
                      <a:pt x="1753" y="1138"/>
                    </a:lnTo>
                    <a:lnTo>
                      <a:pt x="1762" y="1148"/>
                    </a:lnTo>
                    <a:lnTo>
                      <a:pt x="1782" y="1158"/>
                    </a:lnTo>
                    <a:lnTo>
                      <a:pt x="1857" y="1258"/>
                    </a:lnTo>
                    <a:lnTo>
                      <a:pt x="1882" y="1268"/>
                    </a:lnTo>
                    <a:lnTo>
                      <a:pt x="1927" y="1283"/>
                    </a:lnTo>
                    <a:lnTo>
                      <a:pt x="1947" y="1283"/>
                    </a:lnTo>
                    <a:lnTo>
                      <a:pt x="1967" y="1283"/>
                    </a:lnTo>
                    <a:lnTo>
                      <a:pt x="1987" y="1273"/>
                    </a:lnTo>
                    <a:lnTo>
                      <a:pt x="2002" y="1258"/>
                    </a:lnTo>
                    <a:lnTo>
                      <a:pt x="2002" y="1188"/>
                    </a:lnTo>
                    <a:lnTo>
                      <a:pt x="2002" y="1168"/>
                    </a:lnTo>
                    <a:lnTo>
                      <a:pt x="2007" y="1148"/>
                    </a:lnTo>
                    <a:lnTo>
                      <a:pt x="2017" y="1138"/>
                    </a:lnTo>
                    <a:lnTo>
                      <a:pt x="2027" y="1128"/>
                    </a:lnTo>
                    <a:lnTo>
                      <a:pt x="2052" y="1119"/>
                    </a:lnTo>
                    <a:lnTo>
                      <a:pt x="2082" y="1114"/>
                    </a:lnTo>
                    <a:lnTo>
                      <a:pt x="2112" y="1114"/>
                    </a:lnTo>
                    <a:lnTo>
                      <a:pt x="2137" y="1114"/>
                    </a:lnTo>
                    <a:lnTo>
                      <a:pt x="2152" y="1119"/>
                    </a:lnTo>
                    <a:lnTo>
                      <a:pt x="2167" y="1124"/>
                    </a:lnTo>
                    <a:lnTo>
                      <a:pt x="2187" y="1133"/>
                    </a:lnTo>
                    <a:lnTo>
                      <a:pt x="2202" y="1148"/>
                    </a:lnTo>
                    <a:lnTo>
                      <a:pt x="2242" y="1153"/>
                    </a:lnTo>
                    <a:lnTo>
                      <a:pt x="2277" y="1133"/>
                    </a:lnTo>
                    <a:lnTo>
                      <a:pt x="2312" y="1114"/>
                    </a:lnTo>
                    <a:lnTo>
                      <a:pt x="2342" y="1094"/>
                    </a:lnTo>
                    <a:lnTo>
                      <a:pt x="2372" y="1074"/>
                    </a:lnTo>
                    <a:lnTo>
                      <a:pt x="2387" y="1059"/>
                    </a:lnTo>
                    <a:lnTo>
                      <a:pt x="2407" y="1054"/>
                    </a:lnTo>
                    <a:lnTo>
                      <a:pt x="2466" y="1049"/>
                    </a:lnTo>
                    <a:lnTo>
                      <a:pt x="2501" y="1099"/>
                    </a:lnTo>
                    <a:lnTo>
                      <a:pt x="2496" y="1119"/>
                    </a:lnTo>
                    <a:lnTo>
                      <a:pt x="2486" y="1138"/>
                    </a:lnTo>
                    <a:lnTo>
                      <a:pt x="2471" y="1158"/>
                    </a:lnTo>
                    <a:lnTo>
                      <a:pt x="2457" y="1178"/>
                    </a:lnTo>
                    <a:lnTo>
                      <a:pt x="2417" y="1208"/>
                    </a:lnTo>
                    <a:lnTo>
                      <a:pt x="2377" y="1238"/>
                    </a:lnTo>
                    <a:lnTo>
                      <a:pt x="2347" y="1278"/>
                    </a:lnTo>
                    <a:lnTo>
                      <a:pt x="2332" y="1323"/>
                    </a:lnTo>
                    <a:lnTo>
                      <a:pt x="2327" y="1373"/>
                    </a:lnTo>
                    <a:lnTo>
                      <a:pt x="2322" y="1433"/>
                    </a:lnTo>
                    <a:lnTo>
                      <a:pt x="2382" y="1543"/>
                    </a:lnTo>
                    <a:lnTo>
                      <a:pt x="2402" y="1573"/>
                    </a:lnTo>
                    <a:lnTo>
                      <a:pt x="2432" y="1603"/>
                    </a:lnTo>
                    <a:lnTo>
                      <a:pt x="2452" y="1618"/>
                    </a:lnTo>
                    <a:lnTo>
                      <a:pt x="2471" y="1628"/>
                    </a:lnTo>
                    <a:lnTo>
                      <a:pt x="2496" y="1638"/>
                    </a:lnTo>
                    <a:lnTo>
                      <a:pt x="2521" y="1638"/>
                    </a:lnTo>
                    <a:lnTo>
                      <a:pt x="2526" y="1628"/>
                    </a:lnTo>
                    <a:lnTo>
                      <a:pt x="2556" y="1628"/>
                    </a:lnTo>
                    <a:lnTo>
                      <a:pt x="2576" y="1638"/>
                    </a:lnTo>
                    <a:lnTo>
                      <a:pt x="2596" y="1653"/>
                    </a:lnTo>
                    <a:lnTo>
                      <a:pt x="2646" y="1698"/>
                    </a:lnTo>
                    <a:lnTo>
                      <a:pt x="2701" y="1758"/>
                    </a:lnTo>
                    <a:lnTo>
                      <a:pt x="2741" y="1813"/>
                    </a:lnTo>
                    <a:lnTo>
                      <a:pt x="2761" y="1902"/>
                    </a:lnTo>
                    <a:lnTo>
                      <a:pt x="2766" y="1957"/>
                    </a:lnTo>
                    <a:lnTo>
                      <a:pt x="2776" y="2022"/>
                    </a:lnTo>
                    <a:lnTo>
                      <a:pt x="2791" y="2097"/>
                    </a:lnTo>
                    <a:lnTo>
                      <a:pt x="2821" y="2127"/>
                    </a:lnTo>
                    <a:lnTo>
                      <a:pt x="2846" y="2147"/>
                    </a:lnTo>
                    <a:lnTo>
                      <a:pt x="2876" y="2167"/>
                    </a:lnTo>
                    <a:lnTo>
                      <a:pt x="2926" y="2202"/>
                    </a:lnTo>
                    <a:lnTo>
                      <a:pt x="2966" y="2187"/>
                    </a:lnTo>
                    <a:lnTo>
                      <a:pt x="3031" y="2162"/>
                    </a:lnTo>
                    <a:lnTo>
                      <a:pt x="3036" y="2142"/>
                    </a:lnTo>
                    <a:lnTo>
                      <a:pt x="3046" y="2132"/>
                    </a:lnTo>
                    <a:lnTo>
                      <a:pt x="3071" y="2122"/>
                    </a:lnTo>
                    <a:lnTo>
                      <a:pt x="3111" y="2112"/>
                    </a:lnTo>
                    <a:lnTo>
                      <a:pt x="3126" y="2087"/>
                    </a:lnTo>
                    <a:lnTo>
                      <a:pt x="3141" y="2062"/>
                    </a:lnTo>
                    <a:lnTo>
                      <a:pt x="3141" y="2042"/>
                    </a:lnTo>
                    <a:lnTo>
                      <a:pt x="3141" y="2017"/>
                    </a:lnTo>
                    <a:lnTo>
                      <a:pt x="3131" y="1997"/>
                    </a:lnTo>
                    <a:lnTo>
                      <a:pt x="3121" y="1977"/>
                    </a:lnTo>
                    <a:lnTo>
                      <a:pt x="3096" y="1947"/>
                    </a:lnTo>
                    <a:lnTo>
                      <a:pt x="3051" y="1932"/>
                    </a:lnTo>
                    <a:lnTo>
                      <a:pt x="3036" y="1922"/>
                    </a:lnTo>
                    <a:lnTo>
                      <a:pt x="3031" y="1912"/>
                    </a:lnTo>
                    <a:lnTo>
                      <a:pt x="3026" y="1902"/>
                    </a:lnTo>
                    <a:lnTo>
                      <a:pt x="3026" y="1887"/>
                    </a:lnTo>
                    <a:lnTo>
                      <a:pt x="3031" y="1853"/>
                    </a:lnTo>
                    <a:lnTo>
                      <a:pt x="3081" y="1778"/>
                    </a:lnTo>
                    <a:lnTo>
                      <a:pt x="3081" y="1703"/>
                    </a:lnTo>
                    <a:lnTo>
                      <a:pt x="3096" y="1693"/>
                    </a:lnTo>
                    <a:lnTo>
                      <a:pt x="3106" y="1693"/>
                    </a:lnTo>
                    <a:lnTo>
                      <a:pt x="3141" y="1693"/>
                    </a:lnTo>
                    <a:lnTo>
                      <a:pt x="3170" y="1658"/>
                    </a:lnTo>
                    <a:lnTo>
                      <a:pt x="3205" y="1638"/>
                    </a:lnTo>
                    <a:lnTo>
                      <a:pt x="3210" y="1673"/>
                    </a:lnTo>
                    <a:lnTo>
                      <a:pt x="3205" y="1693"/>
                    </a:lnTo>
                    <a:lnTo>
                      <a:pt x="3195" y="1708"/>
                    </a:lnTo>
                    <a:lnTo>
                      <a:pt x="3190" y="1718"/>
                    </a:lnTo>
                    <a:lnTo>
                      <a:pt x="3185" y="1768"/>
                    </a:lnTo>
                    <a:lnTo>
                      <a:pt x="3195" y="1783"/>
                    </a:lnTo>
                    <a:lnTo>
                      <a:pt x="3215" y="1793"/>
                    </a:lnTo>
                    <a:lnTo>
                      <a:pt x="3255" y="1813"/>
                    </a:lnTo>
                    <a:lnTo>
                      <a:pt x="3355" y="1838"/>
                    </a:lnTo>
                    <a:lnTo>
                      <a:pt x="3480" y="1922"/>
                    </a:lnTo>
                    <a:lnTo>
                      <a:pt x="3520" y="1922"/>
                    </a:lnTo>
                    <a:lnTo>
                      <a:pt x="3505" y="1957"/>
                    </a:lnTo>
                    <a:lnTo>
                      <a:pt x="3485" y="1997"/>
                    </a:lnTo>
                    <a:lnTo>
                      <a:pt x="3505" y="2147"/>
                    </a:lnTo>
                    <a:lnTo>
                      <a:pt x="3480" y="2217"/>
                    </a:lnTo>
                    <a:lnTo>
                      <a:pt x="3460" y="2217"/>
                    </a:lnTo>
                    <a:lnTo>
                      <a:pt x="3450" y="2212"/>
                    </a:lnTo>
                    <a:lnTo>
                      <a:pt x="3435" y="2207"/>
                    </a:lnTo>
                    <a:lnTo>
                      <a:pt x="3395" y="2197"/>
                    </a:lnTo>
                    <a:lnTo>
                      <a:pt x="3360" y="2202"/>
                    </a:lnTo>
                    <a:lnTo>
                      <a:pt x="3345" y="2207"/>
                    </a:lnTo>
                    <a:lnTo>
                      <a:pt x="3330" y="2212"/>
                    </a:lnTo>
                    <a:lnTo>
                      <a:pt x="3315" y="2227"/>
                    </a:lnTo>
                    <a:lnTo>
                      <a:pt x="3305" y="2242"/>
                    </a:lnTo>
                    <a:lnTo>
                      <a:pt x="3305" y="2342"/>
                    </a:lnTo>
                    <a:lnTo>
                      <a:pt x="3280" y="2347"/>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36" name="Freeform 51"/>
              <p:cNvSpPr/>
              <p:nvPr/>
            </p:nvSpPr>
            <p:spPr bwMode="auto">
              <a:xfrm>
                <a:off x="15280" y="6711"/>
                <a:ext cx="96" cy="96"/>
              </a:xfrm>
              <a:custGeom>
                <a:avLst/>
                <a:gdLst>
                  <a:gd name="T0" fmla="*/ 50 w 105"/>
                  <a:gd name="T1" fmla="*/ 0 h 105"/>
                  <a:gd name="T2" fmla="*/ 70 w 105"/>
                  <a:gd name="T3" fmla="*/ 5 h 105"/>
                  <a:gd name="T4" fmla="*/ 90 w 105"/>
                  <a:gd name="T5" fmla="*/ 15 h 105"/>
                  <a:gd name="T6" fmla="*/ 100 w 105"/>
                  <a:gd name="T7" fmla="*/ 35 h 105"/>
                  <a:gd name="T8" fmla="*/ 105 w 105"/>
                  <a:gd name="T9" fmla="*/ 55 h 105"/>
                  <a:gd name="T10" fmla="*/ 100 w 105"/>
                  <a:gd name="T11" fmla="*/ 70 h 105"/>
                  <a:gd name="T12" fmla="*/ 90 w 105"/>
                  <a:gd name="T13" fmla="*/ 90 h 105"/>
                  <a:gd name="T14" fmla="*/ 70 w 105"/>
                  <a:gd name="T15" fmla="*/ 100 h 105"/>
                  <a:gd name="T16" fmla="*/ 50 w 105"/>
                  <a:gd name="T17" fmla="*/ 105 h 105"/>
                  <a:gd name="T18" fmla="*/ 30 w 105"/>
                  <a:gd name="T19" fmla="*/ 100 h 105"/>
                  <a:gd name="T20" fmla="*/ 15 w 105"/>
                  <a:gd name="T21" fmla="*/ 90 h 105"/>
                  <a:gd name="T22" fmla="*/ 5 w 105"/>
                  <a:gd name="T23" fmla="*/ 70 h 105"/>
                  <a:gd name="T24" fmla="*/ 0 w 105"/>
                  <a:gd name="T25" fmla="*/ 55 h 105"/>
                  <a:gd name="T26" fmla="*/ 5 w 105"/>
                  <a:gd name="T27" fmla="*/ 35 h 105"/>
                  <a:gd name="T28" fmla="*/ 15 w 105"/>
                  <a:gd name="T29" fmla="*/ 15 h 105"/>
                  <a:gd name="T30" fmla="*/ 30 w 105"/>
                  <a:gd name="T31" fmla="*/ 5 h 105"/>
                  <a:gd name="T32" fmla="*/ 50 w 105"/>
                  <a:gd name="T33"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05">
                    <a:moveTo>
                      <a:pt x="50" y="0"/>
                    </a:moveTo>
                    <a:lnTo>
                      <a:pt x="70" y="5"/>
                    </a:lnTo>
                    <a:lnTo>
                      <a:pt x="90" y="15"/>
                    </a:lnTo>
                    <a:lnTo>
                      <a:pt x="100" y="35"/>
                    </a:lnTo>
                    <a:lnTo>
                      <a:pt x="105" y="55"/>
                    </a:lnTo>
                    <a:lnTo>
                      <a:pt x="100" y="70"/>
                    </a:lnTo>
                    <a:lnTo>
                      <a:pt x="90" y="90"/>
                    </a:lnTo>
                    <a:lnTo>
                      <a:pt x="70" y="100"/>
                    </a:lnTo>
                    <a:lnTo>
                      <a:pt x="50" y="105"/>
                    </a:lnTo>
                    <a:lnTo>
                      <a:pt x="30" y="100"/>
                    </a:lnTo>
                    <a:lnTo>
                      <a:pt x="15" y="90"/>
                    </a:lnTo>
                    <a:lnTo>
                      <a:pt x="5" y="70"/>
                    </a:lnTo>
                    <a:lnTo>
                      <a:pt x="0" y="55"/>
                    </a:lnTo>
                    <a:lnTo>
                      <a:pt x="5" y="35"/>
                    </a:lnTo>
                    <a:lnTo>
                      <a:pt x="15" y="15"/>
                    </a:lnTo>
                    <a:lnTo>
                      <a:pt x="30" y="5"/>
                    </a:lnTo>
                    <a:lnTo>
                      <a:pt x="50" y="0"/>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37" name="Freeform 59"/>
              <p:cNvSpPr/>
              <p:nvPr/>
            </p:nvSpPr>
            <p:spPr bwMode="auto">
              <a:xfrm>
                <a:off x="12158" y="4699"/>
                <a:ext cx="92" cy="92"/>
              </a:xfrm>
              <a:custGeom>
                <a:avLst/>
                <a:gdLst>
                  <a:gd name="T0" fmla="*/ 50 w 100"/>
                  <a:gd name="T1" fmla="*/ 0 h 100"/>
                  <a:gd name="T2" fmla="*/ 70 w 100"/>
                  <a:gd name="T3" fmla="*/ 5 h 100"/>
                  <a:gd name="T4" fmla="*/ 85 w 100"/>
                  <a:gd name="T5" fmla="*/ 15 h 100"/>
                  <a:gd name="T6" fmla="*/ 95 w 100"/>
                  <a:gd name="T7" fmla="*/ 30 h 100"/>
                  <a:gd name="T8" fmla="*/ 100 w 100"/>
                  <a:gd name="T9" fmla="*/ 50 h 100"/>
                  <a:gd name="T10" fmla="*/ 95 w 100"/>
                  <a:gd name="T11" fmla="*/ 70 h 100"/>
                  <a:gd name="T12" fmla="*/ 85 w 100"/>
                  <a:gd name="T13" fmla="*/ 85 h 100"/>
                  <a:gd name="T14" fmla="*/ 70 w 100"/>
                  <a:gd name="T15" fmla="*/ 100 h 100"/>
                  <a:gd name="T16" fmla="*/ 50 w 100"/>
                  <a:gd name="T17" fmla="*/ 100 h 100"/>
                  <a:gd name="T18" fmla="*/ 30 w 100"/>
                  <a:gd name="T19" fmla="*/ 100 h 100"/>
                  <a:gd name="T20" fmla="*/ 15 w 100"/>
                  <a:gd name="T21" fmla="*/ 85 h 100"/>
                  <a:gd name="T22" fmla="*/ 0 w 100"/>
                  <a:gd name="T23" fmla="*/ 70 h 100"/>
                  <a:gd name="T24" fmla="*/ 0 w 100"/>
                  <a:gd name="T25" fmla="*/ 50 h 100"/>
                  <a:gd name="T26" fmla="*/ 0 w 100"/>
                  <a:gd name="T27" fmla="*/ 30 h 100"/>
                  <a:gd name="T28" fmla="*/ 15 w 100"/>
                  <a:gd name="T29" fmla="*/ 15 h 100"/>
                  <a:gd name="T30" fmla="*/ 30 w 100"/>
                  <a:gd name="T31" fmla="*/ 5 h 100"/>
                  <a:gd name="T32" fmla="*/ 50 w 100"/>
                  <a:gd name="T3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100">
                    <a:moveTo>
                      <a:pt x="50" y="0"/>
                    </a:moveTo>
                    <a:lnTo>
                      <a:pt x="70" y="5"/>
                    </a:lnTo>
                    <a:lnTo>
                      <a:pt x="85" y="15"/>
                    </a:lnTo>
                    <a:lnTo>
                      <a:pt x="95" y="30"/>
                    </a:lnTo>
                    <a:lnTo>
                      <a:pt x="100" y="50"/>
                    </a:lnTo>
                    <a:lnTo>
                      <a:pt x="95" y="70"/>
                    </a:lnTo>
                    <a:lnTo>
                      <a:pt x="85" y="85"/>
                    </a:lnTo>
                    <a:lnTo>
                      <a:pt x="70" y="100"/>
                    </a:lnTo>
                    <a:lnTo>
                      <a:pt x="50" y="100"/>
                    </a:lnTo>
                    <a:lnTo>
                      <a:pt x="30" y="100"/>
                    </a:lnTo>
                    <a:lnTo>
                      <a:pt x="15" y="85"/>
                    </a:lnTo>
                    <a:lnTo>
                      <a:pt x="0" y="70"/>
                    </a:lnTo>
                    <a:lnTo>
                      <a:pt x="0" y="50"/>
                    </a:lnTo>
                    <a:lnTo>
                      <a:pt x="0" y="30"/>
                    </a:lnTo>
                    <a:lnTo>
                      <a:pt x="15" y="15"/>
                    </a:lnTo>
                    <a:lnTo>
                      <a:pt x="30" y="5"/>
                    </a:lnTo>
                    <a:lnTo>
                      <a:pt x="50" y="0"/>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38" name="Freeform 61"/>
              <p:cNvSpPr/>
              <p:nvPr/>
            </p:nvSpPr>
            <p:spPr bwMode="auto">
              <a:xfrm>
                <a:off x="14455" y="4398"/>
                <a:ext cx="96" cy="96"/>
              </a:xfrm>
              <a:custGeom>
                <a:avLst/>
                <a:gdLst>
                  <a:gd name="T0" fmla="*/ 55 w 105"/>
                  <a:gd name="T1" fmla="*/ 0 h 104"/>
                  <a:gd name="T2" fmla="*/ 75 w 105"/>
                  <a:gd name="T3" fmla="*/ 5 h 104"/>
                  <a:gd name="T4" fmla="*/ 90 w 105"/>
                  <a:gd name="T5" fmla="*/ 15 h 104"/>
                  <a:gd name="T6" fmla="*/ 100 w 105"/>
                  <a:gd name="T7" fmla="*/ 35 h 104"/>
                  <a:gd name="T8" fmla="*/ 105 w 105"/>
                  <a:gd name="T9" fmla="*/ 54 h 104"/>
                  <a:gd name="T10" fmla="*/ 100 w 105"/>
                  <a:gd name="T11" fmla="*/ 74 h 104"/>
                  <a:gd name="T12" fmla="*/ 90 w 105"/>
                  <a:gd name="T13" fmla="*/ 89 h 104"/>
                  <a:gd name="T14" fmla="*/ 75 w 105"/>
                  <a:gd name="T15" fmla="*/ 99 h 104"/>
                  <a:gd name="T16" fmla="*/ 55 w 105"/>
                  <a:gd name="T17" fmla="*/ 104 h 104"/>
                  <a:gd name="T18" fmla="*/ 35 w 105"/>
                  <a:gd name="T19" fmla="*/ 99 h 104"/>
                  <a:gd name="T20" fmla="*/ 15 w 105"/>
                  <a:gd name="T21" fmla="*/ 89 h 104"/>
                  <a:gd name="T22" fmla="*/ 5 w 105"/>
                  <a:gd name="T23" fmla="*/ 74 h 104"/>
                  <a:gd name="T24" fmla="*/ 0 w 105"/>
                  <a:gd name="T25" fmla="*/ 54 h 104"/>
                  <a:gd name="T26" fmla="*/ 5 w 105"/>
                  <a:gd name="T27" fmla="*/ 35 h 104"/>
                  <a:gd name="T28" fmla="*/ 15 w 105"/>
                  <a:gd name="T29" fmla="*/ 15 h 104"/>
                  <a:gd name="T30" fmla="*/ 35 w 105"/>
                  <a:gd name="T31" fmla="*/ 5 h 104"/>
                  <a:gd name="T32" fmla="*/ 55 w 105"/>
                  <a:gd name="T33"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04">
                    <a:moveTo>
                      <a:pt x="55" y="0"/>
                    </a:moveTo>
                    <a:lnTo>
                      <a:pt x="75" y="5"/>
                    </a:lnTo>
                    <a:lnTo>
                      <a:pt x="90" y="15"/>
                    </a:lnTo>
                    <a:lnTo>
                      <a:pt x="100" y="35"/>
                    </a:lnTo>
                    <a:lnTo>
                      <a:pt x="105" y="54"/>
                    </a:lnTo>
                    <a:lnTo>
                      <a:pt x="100" y="74"/>
                    </a:lnTo>
                    <a:lnTo>
                      <a:pt x="90" y="89"/>
                    </a:lnTo>
                    <a:lnTo>
                      <a:pt x="75" y="99"/>
                    </a:lnTo>
                    <a:lnTo>
                      <a:pt x="55" y="104"/>
                    </a:lnTo>
                    <a:lnTo>
                      <a:pt x="35" y="99"/>
                    </a:lnTo>
                    <a:lnTo>
                      <a:pt x="15" y="89"/>
                    </a:lnTo>
                    <a:lnTo>
                      <a:pt x="5" y="74"/>
                    </a:lnTo>
                    <a:lnTo>
                      <a:pt x="0" y="54"/>
                    </a:lnTo>
                    <a:lnTo>
                      <a:pt x="5" y="35"/>
                    </a:lnTo>
                    <a:lnTo>
                      <a:pt x="15" y="15"/>
                    </a:lnTo>
                    <a:lnTo>
                      <a:pt x="35" y="5"/>
                    </a:lnTo>
                    <a:lnTo>
                      <a:pt x="55" y="0"/>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39" name="Freeform 68"/>
              <p:cNvSpPr/>
              <p:nvPr/>
            </p:nvSpPr>
            <p:spPr bwMode="auto">
              <a:xfrm>
                <a:off x="15834" y="8078"/>
                <a:ext cx="92" cy="92"/>
              </a:xfrm>
              <a:custGeom>
                <a:avLst/>
                <a:gdLst>
                  <a:gd name="T0" fmla="*/ 50 w 100"/>
                  <a:gd name="T1" fmla="*/ 0 h 100"/>
                  <a:gd name="T2" fmla="*/ 70 w 100"/>
                  <a:gd name="T3" fmla="*/ 5 h 100"/>
                  <a:gd name="T4" fmla="*/ 85 w 100"/>
                  <a:gd name="T5" fmla="*/ 15 h 100"/>
                  <a:gd name="T6" fmla="*/ 100 w 100"/>
                  <a:gd name="T7" fmla="*/ 30 h 100"/>
                  <a:gd name="T8" fmla="*/ 100 w 100"/>
                  <a:gd name="T9" fmla="*/ 50 h 100"/>
                  <a:gd name="T10" fmla="*/ 100 w 100"/>
                  <a:gd name="T11" fmla="*/ 70 h 100"/>
                  <a:gd name="T12" fmla="*/ 85 w 100"/>
                  <a:gd name="T13" fmla="*/ 85 h 100"/>
                  <a:gd name="T14" fmla="*/ 70 w 100"/>
                  <a:gd name="T15" fmla="*/ 95 h 100"/>
                  <a:gd name="T16" fmla="*/ 50 w 100"/>
                  <a:gd name="T17" fmla="*/ 100 h 100"/>
                  <a:gd name="T18" fmla="*/ 30 w 100"/>
                  <a:gd name="T19" fmla="*/ 95 h 100"/>
                  <a:gd name="T20" fmla="*/ 15 w 100"/>
                  <a:gd name="T21" fmla="*/ 85 h 100"/>
                  <a:gd name="T22" fmla="*/ 5 w 100"/>
                  <a:gd name="T23" fmla="*/ 70 h 100"/>
                  <a:gd name="T24" fmla="*/ 0 w 100"/>
                  <a:gd name="T25" fmla="*/ 50 h 100"/>
                  <a:gd name="T26" fmla="*/ 5 w 100"/>
                  <a:gd name="T27" fmla="*/ 30 h 100"/>
                  <a:gd name="T28" fmla="*/ 15 w 100"/>
                  <a:gd name="T29" fmla="*/ 15 h 100"/>
                  <a:gd name="T30" fmla="*/ 30 w 100"/>
                  <a:gd name="T31" fmla="*/ 5 h 100"/>
                  <a:gd name="T32" fmla="*/ 50 w 100"/>
                  <a:gd name="T3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100">
                    <a:moveTo>
                      <a:pt x="50" y="0"/>
                    </a:moveTo>
                    <a:lnTo>
                      <a:pt x="70" y="5"/>
                    </a:lnTo>
                    <a:lnTo>
                      <a:pt x="85" y="15"/>
                    </a:lnTo>
                    <a:lnTo>
                      <a:pt x="100" y="30"/>
                    </a:lnTo>
                    <a:lnTo>
                      <a:pt x="100" y="50"/>
                    </a:lnTo>
                    <a:lnTo>
                      <a:pt x="100" y="70"/>
                    </a:lnTo>
                    <a:lnTo>
                      <a:pt x="85" y="85"/>
                    </a:lnTo>
                    <a:lnTo>
                      <a:pt x="70" y="95"/>
                    </a:lnTo>
                    <a:lnTo>
                      <a:pt x="50" y="100"/>
                    </a:lnTo>
                    <a:lnTo>
                      <a:pt x="30" y="95"/>
                    </a:lnTo>
                    <a:lnTo>
                      <a:pt x="15" y="85"/>
                    </a:lnTo>
                    <a:lnTo>
                      <a:pt x="5" y="70"/>
                    </a:lnTo>
                    <a:lnTo>
                      <a:pt x="0" y="50"/>
                    </a:lnTo>
                    <a:lnTo>
                      <a:pt x="5" y="30"/>
                    </a:lnTo>
                    <a:lnTo>
                      <a:pt x="15" y="15"/>
                    </a:lnTo>
                    <a:lnTo>
                      <a:pt x="30" y="5"/>
                    </a:lnTo>
                    <a:lnTo>
                      <a:pt x="50" y="0"/>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grpSp>
        <p:sp>
          <p:nvSpPr>
            <p:cNvPr id="52" name="椭圆 51"/>
            <p:cNvSpPr/>
            <p:nvPr/>
          </p:nvSpPr>
          <p:spPr>
            <a:xfrm>
              <a:off x="338220" y="4525643"/>
              <a:ext cx="4284000" cy="360000"/>
            </a:xfrm>
            <a:prstGeom prst="ellipse">
              <a:avLst/>
            </a:prstGeom>
            <a:gradFill flip="none" rotWithShape="1">
              <a:gsLst>
                <a:gs pos="50000">
                  <a:schemeClr val="bg1"/>
                </a:gs>
                <a:gs pos="71000">
                  <a:schemeClr val="bg2">
                    <a:lumMod val="10000"/>
                  </a:schemeClr>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4800036" y="4999447"/>
            <a:ext cx="2376000" cy="993532"/>
            <a:chOff x="4800036" y="4999447"/>
            <a:chExt cx="2376000" cy="993532"/>
          </a:xfrm>
        </p:grpSpPr>
        <p:sp>
          <p:nvSpPr>
            <p:cNvPr id="41" name="Freeform 23"/>
            <p:cNvSpPr/>
            <p:nvPr/>
          </p:nvSpPr>
          <p:spPr bwMode="auto">
            <a:xfrm>
              <a:off x="5361065" y="4999447"/>
              <a:ext cx="1280842" cy="783281"/>
            </a:xfrm>
            <a:custGeom>
              <a:avLst/>
              <a:gdLst>
                <a:gd name="T0" fmla="*/ 160 w 1883"/>
                <a:gd name="T1" fmla="*/ 1098 h 1163"/>
                <a:gd name="T2" fmla="*/ 5 w 1883"/>
                <a:gd name="T3" fmla="*/ 918 h 1163"/>
                <a:gd name="T4" fmla="*/ 15 w 1883"/>
                <a:gd name="T5" fmla="*/ 869 h 1163"/>
                <a:gd name="T6" fmla="*/ 15 w 1883"/>
                <a:gd name="T7" fmla="*/ 764 h 1163"/>
                <a:gd name="T8" fmla="*/ 240 w 1883"/>
                <a:gd name="T9" fmla="*/ 759 h 1163"/>
                <a:gd name="T10" fmla="*/ 345 w 1883"/>
                <a:gd name="T11" fmla="*/ 689 h 1163"/>
                <a:gd name="T12" fmla="*/ 450 w 1883"/>
                <a:gd name="T13" fmla="*/ 564 h 1163"/>
                <a:gd name="T14" fmla="*/ 315 w 1883"/>
                <a:gd name="T15" fmla="*/ 414 h 1163"/>
                <a:gd name="T16" fmla="*/ 245 w 1883"/>
                <a:gd name="T17" fmla="*/ 240 h 1163"/>
                <a:gd name="T18" fmla="*/ 340 w 1883"/>
                <a:gd name="T19" fmla="*/ 165 h 1163"/>
                <a:gd name="T20" fmla="*/ 365 w 1883"/>
                <a:gd name="T21" fmla="*/ 120 h 1163"/>
                <a:gd name="T22" fmla="*/ 335 w 1883"/>
                <a:gd name="T23" fmla="*/ 55 h 1163"/>
                <a:gd name="T24" fmla="*/ 270 w 1883"/>
                <a:gd name="T25" fmla="*/ 0 h 1163"/>
                <a:gd name="T26" fmla="*/ 594 w 1883"/>
                <a:gd name="T27" fmla="*/ 35 h 1163"/>
                <a:gd name="T28" fmla="*/ 659 w 1883"/>
                <a:gd name="T29" fmla="*/ 95 h 1163"/>
                <a:gd name="T30" fmla="*/ 749 w 1883"/>
                <a:gd name="T31" fmla="*/ 145 h 1163"/>
                <a:gd name="T32" fmla="*/ 1139 w 1883"/>
                <a:gd name="T33" fmla="*/ 185 h 1163"/>
                <a:gd name="T34" fmla="*/ 1259 w 1883"/>
                <a:gd name="T35" fmla="*/ 290 h 1163"/>
                <a:gd name="T36" fmla="*/ 1443 w 1883"/>
                <a:gd name="T37" fmla="*/ 349 h 1163"/>
                <a:gd name="T38" fmla="*/ 1563 w 1883"/>
                <a:gd name="T39" fmla="*/ 399 h 1163"/>
                <a:gd name="T40" fmla="*/ 1648 w 1883"/>
                <a:gd name="T41" fmla="*/ 409 h 1163"/>
                <a:gd name="T42" fmla="*/ 1678 w 1883"/>
                <a:gd name="T43" fmla="*/ 449 h 1163"/>
                <a:gd name="T44" fmla="*/ 1723 w 1883"/>
                <a:gd name="T45" fmla="*/ 484 h 1163"/>
                <a:gd name="T46" fmla="*/ 1783 w 1883"/>
                <a:gd name="T47" fmla="*/ 504 h 1163"/>
                <a:gd name="T48" fmla="*/ 1768 w 1883"/>
                <a:gd name="T49" fmla="*/ 569 h 1163"/>
                <a:gd name="T50" fmla="*/ 1768 w 1883"/>
                <a:gd name="T51" fmla="*/ 639 h 1163"/>
                <a:gd name="T52" fmla="*/ 1828 w 1883"/>
                <a:gd name="T53" fmla="*/ 724 h 1163"/>
                <a:gd name="T54" fmla="*/ 1838 w 1883"/>
                <a:gd name="T55" fmla="*/ 789 h 1163"/>
                <a:gd name="T56" fmla="*/ 1883 w 1883"/>
                <a:gd name="T57" fmla="*/ 824 h 1163"/>
                <a:gd name="T58" fmla="*/ 1793 w 1883"/>
                <a:gd name="T59" fmla="*/ 854 h 1163"/>
                <a:gd name="T60" fmla="*/ 1673 w 1883"/>
                <a:gd name="T61" fmla="*/ 928 h 1163"/>
                <a:gd name="T62" fmla="*/ 1563 w 1883"/>
                <a:gd name="T63" fmla="*/ 998 h 1163"/>
                <a:gd name="T64" fmla="*/ 1453 w 1883"/>
                <a:gd name="T65" fmla="*/ 1058 h 1163"/>
                <a:gd name="T66" fmla="*/ 1404 w 1883"/>
                <a:gd name="T67" fmla="*/ 1083 h 1163"/>
                <a:gd name="T68" fmla="*/ 1279 w 1883"/>
                <a:gd name="T69" fmla="*/ 1053 h 1163"/>
                <a:gd name="T70" fmla="*/ 1204 w 1883"/>
                <a:gd name="T71" fmla="*/ 1018 h 1163"/>
                <a:gd name="T72" fmla="*/ 1124 w 1883"/>
                <a:gd name="T73" fmla="*/ 948 h 1163"/>
                <a:gd name="T74" fmla="*/ 1049 w 1883"/>
                <a:gd name="T75" fmla="*/ 978 h 1163"/>
                <a:gd name="T76" fmla="*/ 934 w 1883"/>
                <a:gd name="T77" fmla="*/ 993 h 1163"/>
                <a:gd name="T78" fmla="*/ 779 w 1883"/>
                <a:gd name="T79" fmla="*/ 913 h 1163"/>
                <a:gd name="T80" fmla="*/ 629 w 1883"/>
                <a:gd name="T81" fmla="*/ 864 h 1163"/>
                <a:gd name="T82" fmla="*/ 479 w 1883"/>
                <a:gd name="T83" fmla="*/ 854 h 1163"/>
                <a:gd name="T84" fmla="*/ 465 w 1883"/>
                <a:gd name="T85" fmla="*/ 893 h 1163"/>
                <a:gd name="T86" fmla="*/ 489 w 1883"/>
                <a:gd name="T87" fmla="*/ 978 h 1163"/>
                <a:gd name="T88" fmla="*/ 375 w 1883"/>
                <a:gd name="T89" fmla="*/ 983 h 1163"/>
                <a:gd name="T90" fmla="*/ 295 w 1883"/>
                <a:gd name="T91" fmla="*/ 1033 h 1163"/>
                <a:gd name="T92" fmla="*/ 220 w 1883"/>
                <a:gd name="T93" fmla="*/ 1148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3" h="1163">
                  <a:moveTo>
                    <a:pt x="200" y="1163"/>
                  </a:moveTo>
                  <a:lnTo>
                    <a:pt x="180" y="1128"/>
                  </a:lnTo>
                  <a:lnTo>
                    <a:pt x="160" y="1098"/>
                  </a:lnTo>
                  <a:lnTo>
                    <a:pt x="110" y="1043"/>
                  </a:lnTo>
                  <a:lnTo>
                    <a:pt x="10" y="948"/>
                  </a:lnTo>
                  <a:lnTo>
                    <a:pt x="5" y="918"/>
                  </a:lnTo>
                  <a:lnTo>
                    <a:pt x="5" y="903"/>
                  </a:lnTo>
                  <a:lnTo>
                    <a:pt x="10" y="888"/>
                  </a:lnTo>
                  <a:lnTo>
                    <a:pt x="15" y="869"/>
                  </a:lnTo>
                  <a:lnTo>
                    <a:pt x="20" y="819"/>
                  </a:lnTo>
                  <a:lnTo>
                    <a:pt x="0" y="774"/>
                  </a:lnTo>
                  <a:lnTo>
                    <a:pt x="15" y="764"/>
                  </a:lnTo>
                  <a:lnTo>
                    <a:pt x="45" y="759"/>
                  </a:lnTo>
                  <a:lnTo>
                    <a:pt x="110" y="754"/>
                  </a:lnTo>
                  <a:lnTo>
                    <a:pt x="240" y="759"/>
                  </a:lnTo>
                  <a:lnTo>
                    <a:pt x="280" y="744"/>
                  </a:lnTo>
                  <a:lnTo>
                    <a:pt x="315" y="719"/>
                  </a:lnTo>
                  <a:lnTo>
                    <a:pt x="345" y="689"/>
                  </a:lnTo>
                  <a:lnTo>
                    <a:pt x="380" y="659"/>
                  </a:lnTo>
                  <a:lnTo>
                    <a:pt x="445" y="609"/>
                  </a:lnTo>
                  <a:lnTo>
                    <a:pt x="450" y="564"/>
                  </a:lnTo>
                  <a:lnTo>
                    <a:pt x="405" y="499"/>
                  </a:lnTo>
                  <a:lnTo>
                    <a:pt x="360" y="454"/>
                  </a:lnTo>
                  <a:lnTo>
                    <a:pt x="315" y="414"/>
                  </a:lnTo>
                  <a:lnTo>
                    <a:pt x="265" y="389"/>
                  </a:lnTo>
                  <a:lnTo>
                    <a:pt x="250" y="359"/>
                  </a:lnTo>
                  <a:lnTo>
                    <a:pt x="245" y="240"/>
                  </a:lnTo>
                  <a:lnTo>
                    <a:pt x="285" y="200"/>
                  </a:lnTo>
                  <a:lnTo>
                    <a:pt x="310" y="180"/>
                  </a:lnTo>
                  <a:lnTo>
                    <a:pt x="340" y="165"/>
                  </a:lnTo>
                  <a:lnTo>
                    <a:pt x="355" y="150"/>
                  </a:lnTo>
                  <a:lnTo>
                    <a:pt x="365" y="135"/>
                  </a:lnTo>
                  <a:lnTo>
                    <a:pt x="365" y="120"/>
                  </a:lnTo>
                  <a:lnTo>
                    <a:pt x="365" y="105"/>
                  </a:lnTo>
                  <a:lnTo>
                    <a:pt x="350" y="75"/>
                  </a:lnTo>
                  <a:lnTo>
                    <a:pt x="335" y="55"/>
                  </a:lnTo>
                  <a:lnTo>
                    <a:pt x="295" y="25"/>
                  </a:lnTo>
                  <a:lnTo>
                    <a:pt x="280" y="15"/>
                  </a:lnTo>
                  <a:lnTo>
                    <a:pt x="270" y="0"/>
                  </a:lnTo>
                  <a:lnTo>
                    <a:pt x="489" y="0"/>
                  </a:lnTo>
                  <a:lnTo>
                    <a:pt x="584" y="15"/>
                  </a:lnTo>
                  <a:lnTo>
                    <a:pt x="594" y="35"/>
                  </a:lnTo>
                  <a:lnTo>
                    <a:pt x="614" y="55"/>
                  </a:lnTo>
                  <a:lnTo>
                    <a:pt x="634" y="75"/>
                  </a:lnTo>
                  <a:lnTo>
                    <a:pt x="659" y="95"/>
                  </a:lnTo>
                  <a:lnTo>
                    <a:pt x="689" y="115"/>
                  </a:lnTo>
                  <a:lnTo>
                    <a:pt x="719" y="130"/>
                  </a:lnTo>
                  <a:lnTo>
                    <a:pt x="749" y="145"/>
                  </a:lnTo>
                  <a:lnTo>
                    <a:pt x="784" y="155"/>
                  </a:lnTo>
                  <a:lnTo>
                    <a:pt x="844" y="180"/>
                  </a:lnTo>
                  <a:lnTo>
                    <a:pt x="1139" y="185"/>
                  </a:lnTo>
                  <a:lnTo>
                    <a:pt x="1234" y="250"/>
                  </a:lnTo>
                  <a:lnTo>
                    <a:pt x="1244" y="270"/>
                  </a:lnTo>
                  <a:lnTo>
                    <a:pt x="1259" y="290"/>
                  </a:lnTo>
                  <a:lnTo>
                    <a:pt x="1279" y="314"/>
                  </a:lnTo>
                  <a:lnTo>
                    <a:pt x="1309" y="339"/>
                  </a:lnTo>
                  <a:lnTo>
                    <a:pt x="1443" y="349"/>
                  </a:lnTo>
                  <a:lnTo>
                    <a:pt x="1543" y="394"/>
                  </a:lnTo>
                  <a:lnTo>
                    <a:pt x="1553" y="399"/>
                  </a:lnTo>
                  <a:lnTo>
                    <a:pt x="1563" y="399"/>
                  </a:lnTo>
                  <a:lnTo>
                    <a:pt x="1593" y="399"/>
                  </a:lnTo>
                  <a:lnTo>
                    <a:pt x="1628" y="404"/>
                  </a:lnTo>
                  <a:lnTo>
                    <a:pt x="1648" y="409"/>
                  </a:lnTo>
                  <a:lnTo>
                    <a:pt x="1668" y="424"/>
                  </a:lnTo>
                  <a:lnTo>
                    <a:pt x="1673" y="434"/>
                  </a:lnTo>
                  <a:lnTo>
                    <a:pt x="1678" y="449"/>
                  </a:lnTo>
                  <a:lnTo>
                    <a:pt x="1688" y="464"/>
                  </a:lnTo>
                  <a:lnTo>
                    <a:pt x="1708" y="479"/>
                  </a:lnTo>
                  <a:lnTo>
                    <a:pt x="1723" y="484"/>
                  </a:lnTo>
                  <a:lnTo>
                    <a:pt x="1753" y="489"/>
                  </a:lnTo>
                  <a:lnTo>
                    <a:pt x="1773" y="494"/>
                  </a:lnTo>
                  <a:lnTo>
                    <a:pt x="1783" y="504"/>
                  </a:lnTo>
                  <a:lnTo>
                    <a:pt x="1793" y="519"/>
                  </a:lnTo>
                  <a:lnTo>
                    <a:pt x="1798" y="534"/>
                  </a:lnTo>
                  <a:lnTo>
                    <a:pt x="1768" y="569"/>
                  </a:lnTo>
                  <a:lnTo>
                    <a:pt x="1763" y="589"/>
                  </a:lnTo>
                  <a:lnTo>
                    <a:pt x="1753" y="624"/>
                  </a:lnTo>
                  <a:lnTo>
                    <a:pt x="1768" y="639"/>
                  </a:lnTo>
                  <a:lnTo>
                    <a:pt x="1788" y="659"/>
                  </a:lnTo>
                  <a:lnTo>
                    <a:pt x="1808" y="684"/>
                  </a:lnTo>
                  <a:lnTo>
                    <a:pt x="1828" y="724"/>
                  </a:lnTo>
                  <a:lnTo>
                    <a:pt x="1828" y="744"/>
                  </a:lnTo>
                  <a:lnTo>
                    <a:pt x="1833" y="774"/>
                  </a:lnTo>
                  <a:lnTo>
                    <a:pt x="1838" y="789"/>
                  </a:lnTo>
                  <a:lnTo>
                    <a:pt x="1848" y="799"/>
                  </a:lnTo>
                  <a:lnTo>
                    <a:pt x="1863" y="814"/>
                  </a:lnTo>
                  <a:lnTo>
                    <a:pt x="1883" y="824"/>
                  </a:lnTo>
                  <a:lnTo>
                    <a:pt x="1883" y="834"/>
                  </a:lnTo>
                  <a:lnTo>
                    <a:pt x="1833" y="844"/>
                  </a:lnTo>
                  <a:lnTo>
                    <a:pt x="1793" y="854"/>
                  </a:lnTo>
                  <a:lnTo>
                    <a:pt x="1758" y="869"/>
                  </a:lnTo>
                  <a:lnTo>
                    <a:pt x="1728" y="883"/>
                  </a:lnTo>
                  <a:lnTo>
                    <a:pt x="1673" y="928"/>
                  </a:lnTo>
                  <a:lnTo>
                    <a:pt x="1598" y="978"/>
                  </a:lnTo>
                  <a:lnTo>
                    <a:pt x="1583" y="988"/>
                  </a:lnTo>
                  <a:lnTo>
                    <a:pt x="1563" y="998"/>
                  </a:lnTo>
                  <a:lnTo>
                    <a:pt x="1538" y="1033"/>
                  </a:lnTo>
                  <a:lnTo>
                    <a:pt x="1493" y="1048"/>
                  </a:lnTo>
                  <a:lnTo>
                    <a:pt x="1453" y="1058"/>
                  </a:lnTo>
                  <a:lnTo>
                    <a:pt x="1438" y="1063"/>
                  </a:lnTo>
                  <a:lnTo>
                    <a:pt x="1423" y="1073"/>
                  </a:lnTo>
                  <a:lnTo>
                    <a:pt x="1404" y="1083"/>
                  </a:lnTo>
                  <a:lnTo>
                    <a:pt x="1389" y="1103"/>
                  </a:lnTo>
                  <a:lnTo>
                    <a:pt x="1359" y="1118"/>
                  </a:lnTo>
                  <a:lnTo>
                    <a:pt x="1279" y="1053"/>
                  </a:lnTo>
                  <a:lnTo>
                    <a:pt x="1249" y="1043"/>
                  </a:lnTo>
                  <a:lnTo>
                    <a:pt x="1224" y="1033"/>
                  </a:lnTo>
                  <a:lnTo>
                    <a:pt x="1204" y="1018"/>
                  </a:lnTo>
                  <a:lnTo>
                    <a:pt x="1184" y="1003"/>
                  </a:lnTo>
                  <a:lnTo>
                    <a:pt x="1154" y="973"/>
                  </a:lnTo>
                  <a:lnTo>
                    <a:pt x="1124" y="948"/>
                  </a:lnTo>
                  <a:lnTo>
                    <a:pt x="1084" y="953"/>
                  </a:lnTo>
                  <a:lnTo>
                    <a:pt x="1064" y="958"/>
                  </a:lnTo>
                  <a:lnTo>
                    <a:pt x="1049" y="978"/>
                  </a:lnTo>
                  <a:lnTo>
                    <a:pt x="1024" y="1008"/>
                  </a:lnTo>
                  <a:lnTo>
                    <a:pt x="979" y="1003"/>
                  </a:lnTo>
                  <a:lnTo>
                    <a:pt x="934" y="993"/>
                  </a:lnTo>
                  <a:lnTo>
                    <a:pt x="894" y="978"/>
                  </a:lnTo>
                  <a:lnTo>
                    <a:pt x="854" y="958"/>
                  </a:lnTo>
                  <a:lnTo>
                    <a:pt x="779" y="913"/>
                  </a:lnTo>
                  <a:lnTo>
                    <a:pt x="714" y="878"/>
                  </a:lnTo>
                  <a:lnTo>
                    <a:pt x="669" y="869"/>
                  </a:lnTo>
                  <a:lnTo>
                    <a:pt x="629" y="864"/>
                  </a:lnTo>
                  <a:lnTo>
                    <a:pt x="569" y="844"/>
                  </a:lnTo>
                  <a:lnTo>
                    <a:pt x="499" y="844"/>
                  </a:lnTo>
                  <a:lnTo>
                    <a:pt x="479" y="854"/>
                  </a:lnTo>
                  <a:lnTo>
                    <a:pt x="465" y="859"/>
                  </a:lnTo>
                  <a:lnTo>
                    <a:pt x="460" y="873"/>
                  </a:lnTo>
                  <a:lnTo>
                    <a:pt x="465" y="893"/>
                  </a:lnTo>
                  <a:lnTo>
                    <a:pt x="479" y="918"/>
                  </a:lnTo>
                  <a:lnTo>
                    <a:pt x="504" y="948"/>
                  </a:lnTo>
                  <a:lnTo>
                    <a:pt x="489" y="978"/>
                  </a:lnTo>
                  <a:lnTo>
                    <a:pt x="455" y="973"/>
                  </a:lnTo>
                  <a:lnTo>
                    <a:pt x="410" y="973"/>
                  </a:lnTo>
                  <a:lnTo>
                    <a:pt x="375" y="983"/>
                  </a:lnTo>
                  <a:lnTo>
                    <a:pt x="345" y="993"/>
                  </a:lnTo>
                  <a:lnTo>
                    <a:pt x="320" y="1013"/>
                  </a:lnTo>
                  <a:lnTo>
                    <a:pt x="295" y="1033"/>
                  </a:lnTo>
                  <a:lnTo>
                    <a:pt x="280" y="1063"/>
                  </a:lnTo>
                  <a:lnTo>
                    <a:pt x="240" y="1133"/>
                  </a:lnTo>
                  <a:lnTo>
                    <a:pt x="220" y="1148"/>
                  </a:lnTo>
                  <a:lnTo>
                    <a:pt x="200" y="1163"/>
                  </a:lnTo>
                </a:path>
              </a:pathLst>
            </a:custGeom>
            <a:gradFill>
              <a:gsLst>
                <a:gs pos="0">
                  <a:srgbClr val="064774"/>
                </a:gs>
                <a:gs pos="93000">
                  <a:srgbClr val="021929"/>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55" name="椭圆 54"/>
            <p:cNvSpPr/>
            <p:nvPr/>
          </p:nvSpPr>
          <p:spPr>
            <a:xfrm>
              <a:off x="4800036" y="5668979"/>
              <a:ext cx="2376000" cy="324000"/>
            </a:xfrm>
            <a:prstGeom prst="ellipse">
              <a:avLst/>
            </a:prstGeom>
            <a:gradFill flip="none" rotWithShape="1">
              <a:gsLst>
                <a:gs pos="50000">
                  <a:schemeClr val="bg1"/>
                </a:gs>
                <a:gs pos="63000">
                  <a:schemeClr val="bg2">
                    <a:lumMod val="10000"/>
                  </a:schemeClr>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4864244" y="2995046"/>
            <a:ext cx="1777663" cy="1146964"/>
            <a:chOff x="4864244" y="2995046"/>
            <a:chExt cx="1777663" cy="1146964"/>
          </a:xfrm>
        </p:grpSpPr>
        <p:sp>
          <p:nvSpPr>
            <p:cNvPr id="40" name="Freeform 10"/>
            <p:cNvSpPr/>
            <p:nvPr/>
          </p:nvSpPr>
          <p:spPr bwMode="auto">
            <a:xfrm>
              <a:off x="5309980" y="2995046"/>
              <a:ext cx="1331927" cy="1010639"/>
            </a:xfrm>
            <a:custGeom>
              <a:avLst/>
              <a:gdLst>
                <a:gd name="T0" fmla="*/ 100 w 1958"/>
                <a:gd name="T1" fmla="*/ 1472 h 1502"/>
                <a:gd name="T2" fmla="*/ 0 w 1958"/>
                <a:gd name="T3" fmla="*/ 1297 h 1502"/>
                <a:gd name="T4" fmla="*/ 20 w 1958"/>
                <a:gd name="T5" fmla="*/ 1213 h 1502"/>
                <a:gd name="T6" fmla="*/ 65 w 1958"/>
                <a:gd name="T7" fmla="*/ 1098 h 1502"/>
                <a:gd name="T8" fmla="*/ 110 w 1958"/>
                <a:gd name="T9" fmla="*/ 1033 h 1502"/>
                <a:gd name="T10" fmla="*/ 270 w 1958"/>
                <a:gd name="T11" fmla="*/ 883 h 1502"/>
                <a:gd name="T12" fmla="*/ 460 w 1958"/>
                <a:gd name="T13" fmla="*/ 689 h 1502"/>
                <a:gd name="T14" fmla="*/ 524 w 1958"/>
                <a:gd name="T15" fmla="*/ 609 h 1502"/>
                <a:gd name="T16" fmla="*/ 539 w 1958"/>
                <a:gd name="T17" fmla="*/ 509 h 1502"/>
                <a:gd name="T18" fmla="*/ 579 w 1958"/>
                <a:gd name="T19" fmla="*/ 449 h 1502"/>
                <a:gd name="T20" fmla="*/ 609 w 1958"/>
                <a:gd name="T21" fmla="*/ 264 h 1502"/>
                <a:gd name="T22" fmla="*/ 654 w 1958"/>
                <a:gd name="T23" fmla="*/ 180 h 1502"/>
                <a:gd name="T24" fmla="*/ 744 w 1958"/>
                <a:gd name="T25" fmla="*/ 90 h 1502"/>
                <a:gd name="T26" fmla="*/ 884 w 1958"/>
                <a:gd name="T27" fmla="*/ 160 h 1502"/>
                <a:gd name="T28" fmla="*/ 899 w 1958"/>
                <a:gd name="T29" fmla="*/ 80 h 1502"/>
                <a:gd name="T30" fmla="*/ 1104 w 1958"/>
                <a:gd name="T31" fmla="*/ 20 h 1502"/>
                <a:gd name="T32" fmla="*/ 1224 w 1958"/>
                <a:gd name="T33" fmla="*/ 20 h 1502"/>
                <a:gd name="T34" fmla="*/ 1294 w 1958"/>
                <a:gd name="T35" fmla="*/ 0 h 1502"/>
                <a:gd name="T36" fmla="*/ 1194 w 1958"/>
                <a:gd name="T37" fmla="*/ 205 h 1502"/>
                <a:gd name="T38" fmla="*/ 1229 w 1958"/>
                <a:gd name="T39" fmla="*/ 235 h 1502"/>
                <a:gd name="T40" fmla="*/ 1449 w 1958"/>
                <a:gd name="T41" fmla="*/ 180 h 1502"/>
                <a:gd name="T42" fmla="*/ 1558 w 1958"/>
                <a:gd name="T43" fmla="*/ 205 h 1502"/>
                <a:gd name="T44" fmla="*/ 1668 w 1958"/>
                <a:gd name="T45" fmla="*/ 145 h 1502"/>
                <a:gd name="T46" fmla="*/ 1773 w 1958"/>
                <a:gd name="T47" fmla="*/ 140 h 1502"/>
                <a:gd name="T48" fmla="*/ 1958 w 1958"/>
                <a:gd name="T49" fmla="*/ 419 h 1502"/>
                <a:gd name="T50" fmla="*/ 1863 w 1958"/>
                <a:gd name="T51" fmla="*/ 449 h 1502"/>
                <a:gd name="T52" fmla="*/ 1808 w 1958"/>
                <a:gd name="T53" fmla="*/ 499 h 1502"/>
                <a:gd name="T54" fmla="*/ 1818 w 1958"/>
                <a:gd name="T55" fmla="*/ 559 h 1502"/>
                <a:gd name="T56" fmla="*/ 1698 w 1958"/>
                <a:gd name="T57" fmla="*/ 639 h 1502"/>
                <a:gd name="T58" fmla="*/ 1543 w 1958"/>
                <a:gd name="T59" fmla="*/ 744 h 1502"/>
                <a:gd name="T60" fmla="*/ 1503 w 1958"/>
                <a:gd name="T61" fmla="*/ 729 h 1502"/>
                <a:gd name="T62" fmla="*/ 1424 w 1958"/>
                <a:gd name="T63" fmla="*/ 758 h 1502"/>
                <a:gd name="T64" fmla="*/ 1369 w 1958"/>
                <a:gd name="T65" fmla="*/ 734 h 1502"/>
                <a:gd name="T66" fmla="*/ 1334 w 1958"/>
                <a:gd name="T67" fmla="*/ 729 h 1502"/>
                <a:gd name="T68" fmla="*/ 1299 w 1958"/>
                <a:gd name="T69" fmla="*/ 803 h 1502"/>
                <a:gd name="T70" fmla="*/ 1259 w 1958"/>
                <a:gd name="T71" fmla="*/ 818 h 1502"/>
                <a:gd name="T72" fmla="*/ 1234 w 1958"/>
                <a:gd name="T73" fmla="*/ 863 h 1502"/>
                <a:gd name="T74" fmla="*/ 1189 w 1958"/>
                <a:gd name="T75" fmla="*/ 848 h 1502"/>
                <a:gd name="T76" fmla="*/ 1154 w 1958"/>
                <a:gd name="T77" fmla="*/ 813 h 1502"/>
                <a:gd name="T78" fmla="*/ 1034 w 1958"/>
                <a:gd name="T79" fmla="*/ 783 h 1502"/>
                <a:gd name="T80" fmla="*/ 934 w 1958"/>
                <a:gd name="T81" fmla="*/ 918 h 1502"/>
                <a:gd name="T82" fmla="*/ 874 w 1958"/>
                <a:gd name="T83" fmla="*/ 983 h 1502"/>
                <a:gd name="T84" fmla="*/ 764 w 1958"/>
                <a:gd name="T85" fmla="*/ 1043 h 1502"/>
                <a:gd name="T86" fmla="*/ 674 w 1958"/>
                <a:gd name="T87" fmla="*/ 1053 h 1502"/>
                <a:gd name="T88" fmla="*/ 609 w 1958"/>
                <a:gd name="T89" fmla="*/ 1093 h 1502"/>
                <a:gd name="T90" fmla="*/ 524 w 1958"/>
                <a:gd name="T91" fmla="*/ 1088 h 1502"/>
                <a:gd name="T92" fmla="*/ 300 w 1958"/>
                <a:gd name="T93" fmla="*/ 1158 h 1502"/>
                <a:gd name="T94" fmla="*/ 195 w 1958"/>
                <a:gd name="T95" fmla="*/ 1213 h 1502"/>
                <a:gd name="T96" fmla="*/ 140 w 1958"/>
                <a:gd name="T97" fmla="*/ 1297 h 1502"/>
                <a:gd name="T98" fmla="*/ 150 w 1958"/>
                <a:gd name="T99" fmla="*/ 1367 h 1502"/>
                <a:gd name="T100" fmla="*/ 205 w 1958"/>
                <a:gd name="T101" fmla="*/ 1427 h 1502"/>
                <a:gd name="T102" fmla="*/ 195 w 1958"/>
                <a:gd name="T103" fmla="*/ 1482 h 1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58" h="1502">
                  <a:moveTo>
                    <a:pt x="135" y="1502"/>
                  </a:moveTo>
                  <a:lnTo>
                    <a:pt x="115" y="1487"/>
                  </a:lnTo>
                  <a:lnTo>
                    <a:pt x="100" y="1472"/>
                  </a:lnTo>
                  <a:lnTo>
                    <a:pt x="85" y="1447"/>
                  </a:lnTo>
                  <a:lnTo>
                    <a:pt x="70" y="1392"/>
                  </a:lnTo>
                  <a:lnTo>
                    <a:pt x="0" y="1297"/>
                  </a:lnTo>
                  <a:lnTo>
                    <a:pt x="0" y="1252"/>
                  </a:lnTo>
                  <a:lnTo>
                    <a:pt x="5" y="1228"/>
                  </a:lnTo>
                  <a:lnTo>
                    <a:pt x="20" y="1213"/>
                  </a:lnTo>
                  <a:lnTo>
                    <a:pt x="45" y="1193"/>
                  </a:lnTo>
                  <a:lnTo>
                    <a:pt x="55" y="1123"/>
                  </a:lnTo>
                  <a:lnTo>
                    <a:pt x="65" y="1098"/>
                  </a:lnTo>
                  <a:lnTo>
                    <a:pt x="75" y="1073"/>
                  </a:lnTo>
                  <a:lnTo>
                    <a:pt x="90" y="1053"/>
                  </a:lnTo>
                  <a:lnTo>
                    <a:pt x="110" y="1033"/>
                  </a:lnTo>
                  <a:lnTo>
                    <a:pt x="165" y="988"/>
                  </a:lnTo>
                  <a:lnTo>
                    <a:pt x="235" y="913"/>
                  </a:lnTo>
                  <a:lnTo>
                    <a:pt x="270" y="883"/>
                  </a:lnTo>
                  <a:lnTo>
                    <a:pt x="310" y="853"/>
                  </a:lnTo>
                  <a:lnTo>
                    <a:pt x="385" y="763"/>
                  </a:lnTo>
                  <a:lnTo>
                    <a:pt x="460" y="689"/>
                  </a:lnTo>
                  <a:lnTo>
                    <a:pt x="490" y="664"/>
                  </a:lnTo>
                  <a:lnTo>
                    <a:pt x="509" y="639"/>
                  </a:lnTo>
                  <a:lnTo>
                    <a:pt x="524" y="609"/>
                  </a:lnTo>
                  <a:lnTo>
                    <a:pt x="534" y="574"/>
                  </a:lnTo>
                  <a:lnTo>
                    <a:pt x="534" y="534"/>
                  </a:lnTo>
                  <a:lnTo>
                    <a:pt x="539" y="509"/>
                  </a:lnTo>
                  <a:lnTo>
                    <a:pt x="544" y="489"/>
                  </a:lnTo>
                  <a:lnTo>
                    <a:pt x="554" y="474"/>
                  </a:lnTo>
                  <a:lnTo>
                    <a:pt x="579" y="449"/>
                  </a:lnTo>
                  <a:lnTo>
                    <a:pt x="599" y="434"/>
                  </a:lnTo>
                  <a:lnTo>
                    <a:pt x="619" y="409"/>
                  </a:lnTo>
                  <a:lnTo>
                    <a:pt x="609" y="264"/>
                  </a:lnTo>
                  <a:lnTo>
                    <a:pt x="634" y="240"/>
                  </a:lnTo>
                  <a:lnTo>
                    <a:pt x="649" y="210"/>
                  </a:lnTo>
                  <a:lnTo>
                    <a:pt x="654" y="180"/>
                  </a:lnTo>
                  <a:lnTo>
                    <a:pt x="659" y="150"/>
                  </a:lnTo>
                  <a:lnTo>
                    <a:pt x="694" y="90"/>
                  </a:lnTo>
                  <a:lnTo>
                    <a:pt x="744" y="90"/>
                  </a:lnTo>
                  <a:lnTo>
                    <a:pt x="829" y="170"/>
                  </a:lnTo>
                  <a:lnTo>
                    <a:pt x="879" y="170"/>
                  </a:lnTo>
                  <a:lnTo>
                    <a:pt x="884" y="160"/>
                  </a:lnTo>
                  <a:lnTo>
                    <a:pt x="889" y="150"/>
                  </a:lnTo>
                  <a:lnTo>
                    <a:pt x="894" y="120"/>
                  </a:lnTo>
                  <a:lnTo>
                    <a:pt x="899" y="80"/>
                  </a:lnTo>
                  <a:lnTo>
                    <a:pt x="849" y="25"/>
                  </a:lnTo>
                  <a:lnTo>
                    <a:pt x="864" y="20"/>
                  </a:lnTo>
                  <a:lnTo>
                    <a:pt x="1104" y="20"/>
                  </a:lnTo>
                  <a:lnTo>
                    <a:pt x="1134" y="25"/>
                  </a:lnTo>
                  <a:lnTo>
                    <a:pt x="1179" y="25"/>
                  </a:lnTo>
                  <a:lnTo>
                    <a:pt x="1224" y="20"/>
                  </a:lnTo>
                  <a:lnTo>
                    <a:pt x="1249" y="10"/>
                  </a:lnTo>
                  <a:lnTo>
                    <a:pt x="1264" y="0"/>
                  </a:lnTo>
                  <a:lnTo>
                    <a:pt x="1294" y="0"/>
                  </a:lnTo>
                  <a:lnTo>
                    <a:pt x="1294" y="50"/>
                  </a:lnTo>
                  <a:lnTo>
                    <a:pt x="1189" y="170"/>
                  </a:lnTo>
                  <a:lnTo>
                    <a:pt x="1194" y="205"/>
                  </a:lnTo>
                  <a:lnTo>
                    <a:pt x="1204" y="220"/>
                  </a:lnTo>
                  <a:lnTo>
                    <a:pt x="1214" y="230"/>
                  </a:lnTo>
                  <a:lnTo>
                    <a:pt x="1229" y="235"/>
                  </a:lnTo>
                  <a:lnTo>
                    <a:pt x="1249" y="240"/>
                  </a:lnTo>
                  <a:lnTo>
                    <a:pt x="1309" y="245"/>
                  </a:lnTo>
                  <a:lnTo>
                    <a:pt x="1449" y="180"/>
                  </a:lnTo>
                  <a:lnTo>
                    <a:pt x="1498" y="180"/>
                  </a:lnTo>
                  <a:lnTo>
                    <a:pt x="1528" y="210"/>
                  </a:lnTo>
                  <a:lnTo>
                    <a:pt x="1558" y="205"/>
                  </a:lnTo>
                  <a:lnTo>
                    <a:pt x="1583" y="195"/>
                  </a:lnTo>
                  <a:lnTo>
                    <a:pt x="1638" y="160"/>
                  </a:lnTo>
                  <a:lnTo>
                    <a:pt x="1668" y="145"/>
                  </a:lnTo>
                  <a:lnTo>
                    <a:pt x="1698" y="135"/>
                  </a:lnTo>
                  <a:lnTo>
                    <a:pt x="1733" y="130"/>
                  </a:lnTo>
                  <a:lnTo>
                    <a:pt x="1773" y="140"/>
                  </a:lnTo>
                  <a:lnTo>
                    <a:pt x="1848" y="230"/>
                  </a:lnTo>
                  <a:lnTo>
                    <a:pt x="1958" y="379"/>
                  </a:lnTo>
                  <a:lnTo>
                    <a:pt x="1958" y="419"/>
                  </a:lnTo>
                  <a:lnTo>
                    <a:pt x="1908" y="424"/>
                  </a:lnTo>
                  <a:lnTo>
                    <a:pt x="1878" y="434"/>
                  </a:lnTo>
                  <a:lnTo>
                    <a:pt x="1863" y="449"/>
                  </a:lnTo>
                  <a:lnTo>
                    <a:pt x="1848" y="464"/>
                  </a:lnTo>
                  <a:lnTo>
                    <a:pt x="1818" y="489"/>
                  </a:lnTo>
                  <a:lnTo>
                    <a:pt x="1808" y="499"/>
                  </a:lnTo>
                  <a:lnTo>
                    <a:pt x="1803" y="519"/>
                  </a:lnTo>
                  <a:lnTo>
                    <a:pt x="1803" y="534"/>
                  </a:lnTo>
                  <a:lnTo>
                    <a:pt x="1818" y="559"/>
                  </a:lnTo>
                  <a:lnTo>
                    <a:pt x="1818" y="574"/>
                  </a:lnTo>
                  <a:lnTo>
                    <a:pt x="1758" y="604"/>
                  </a:lnTo>
                  <a:lnTo>
                    <a:pt x="1698" y="639"/>
                  </a:lnTo>
                  <a:lnTo>
                    <a:pt x="1638" y="674"/>
                  </a:lnTo>
                  <a:lnTo>
                    <a:pt x="1583" y="704"/>
                  </a:lnTo>
                  <a:lnTo>
                    <a:pt x="1543" y="744"/>
                  </a:lnTo>
                  <a:lnTo>
                    <a:pt x="1528" y="744"/>
                  </a:lnTo>
                  <a:lnTo>
                    <a:pt x="1513" y="739"/>
                  </a:lnTo>
                  <a:lnTo>
                    <a:pt x="1503" y="729"/>
                  </a:lnTo>
                  <a:lnTo>
                    <a:pt x="1498" y="719"/>
                  </a:lnTo>
                  <a:lnTo>
                    <a:pt x="1454" y="719"/>
                  </a:lnTo>
                  <a:lnTo>
                    <a:pt x="1424" y="758"/>
                  </a:lnTo>
                  <a:lnTo>
                    <a:pt x="1389" y="758"/>
                  </a:lnTo>
                  <a:lnTo>
                    <a:pt x="1379" y="744"/>
                  </a:lnTo>
                  <a:lnTo>
                    <a:pt x="1369" y="734"/>
                  </a:lnTo>
                  <a:lnTo>
                    <a:pt x="1359" y="729"/>
                  </a:lnTo>
                  <a:lnTo>
                    <a:pt x="1349" y="729"/>
                  </a:lnTo>
                  <a:lnTo>
                    <a:pt x="1334" y="729"/>
                  </a:lnTo>
                  <a:lnTo>
                    <a:pt x="1314" y="734"/>
                  </a:lnTo>
                  <a:lnTo>
                    <a:pt x="1314" y="793"/>
                  </a:lnTo>
                  <a:lnTo>
                    <a:pt x="1299" y="803"/>
                  </a:lnTo>
                  <a:lnTo>
                    <a:pt x="1289" y="813"/>
                  </a:lnTo>
                  <a:lnTo>
                    <a:pt x="1269" y="818"/>
                  </a:lnTo>
                  <a:lnTo>
                    <a:pt x="1259" y="818"/>
                  </a:lnTo>
                  <a:lnTo>
                    <a:pt x="1249" y="828"/>
                  </a:lnTo>
                  <a:lnTo>
                    <a:pt x="1244" y="843"/>
                  </a:lnTo>
                  <a:lnTo>
                    <a:pt x="1234" y="863"/>
                  </a:lnTo>
                  <a:lnTo>
                    <a:pt x="1204" y="858"/>
                  </a:lnTo>
                  <a:lnTo>
                    <a:pt x="1194" y="853"/>
                  </a:lnTo>
                  <a:lnTo>
                    <a:pt x="1189" y="848"/>
                  </a:lnTo>
                  <a:lnTo>
                    <a:pt x="1179" y="833"/>
                  </a:lnTo>
                  <a:lnTo>
                    <a:pt x="1169" y="813"/>
                  </a:lnTo>
                  <a:lnTo>
                    <a:pt x="1154" y="813"/>
                  </a:lnTo>
                  <a:lnTo>
                    <a:pt x="1089" y="753"/>
                  </a:lnTo>
                  <a:lnTo>
                    <a:pt x="1049" y="753"/>
                  </a:lnTo>
                  <a:lnTo>
                    <a:pt x="1034" y="783"/>
                  </a:lnTo>
                  <a:lnTo>
                    <a:pt x="1019" y="823"/>
                  </a:lnTo>
                  <a:lnTo>
                    <a:pt x="969" y="903"/>
                  </a:lnTo>
                  <a:lnTo>
                    <a:pt x="934" y="918"/>
                  </a:lnTo>
                  <a:lnTo>
                    <a:pt x="914" y="933"/>
                  </a:lnTo>
                  <a:lnTo>
                    <a:pt x="894" y="953"/>
                  </a:lnTo>
                  <a:lnTo>
                    <a:pt x="874" y="983"/>
                  </a:lnTo>
                  <a:lnTo>
                    <a:pt x="844" y="988"/>
                  </a:lnTo>
                  <a:lnTo>
                    <a:pt x="819" y="993"/>
                  </a:lnTo>
                  <a:lnTo>
                    <a:pt x="764" y="1043"/>
                  </a:lnTo>
                  <a:lnTo>
                    <a:pt x="724" y="1043"/>
                  </a:lnTo>
                  <a:lnTo>
                    <a:pt x="694" y="1048"/>
                  </a:lnTo>
                  <a:lnTo>
                    <a:pt x="674" y="1053"/>
                  </a:lnTo>
                  <a:lnTo>
                    <a:pt x="654" y="1063"/>
                  </a:lnTo>
                  <a:lnTo>
                    <a:pt x="639" y="1093"/>
                  </a:lnTo>
                  <a:lnTo>
                    <a:pt x="609" y="1093"/>
                  </a:lnTo>
                  <a:lnTo>
                    <a:pt x="569" y="1078"/>
                  </a:lnTo>
                  <a:lnTo>
                    <a:pt x="544" y="1078"/>
                  </a:lnTo>
                  <a:lnTo>
                    <a:pt x="524" y="1088"/>
                  </a:lnTo>
                  <a:lnTo>
                    <a:pt x="494" y="1098"/>
                  </a:lnTo>
                  <a:lnTo>
                    <a:pt x="350" y="1153"/>
                  </a:lnTo>
                  <a:lnTo>
                    <a:pt x="300" y="1158"/>
                  </a:lnTo>
                  <a:lnTo>
                    <a:pt x="260" y="1163"/>
                  </a:lnTo>
                  <a:lnTo>
                    <a:pt x="230" y="1183"/>
                  </a:lnTo>
                  <a:lnTo>
                    <a:pt x="195" y="1213"/>
                  </a:lnTo>
                  <a:lnTo>
                    <a:pt x="190" y="1272"/>
                  </a:lnTo>
                  <a:lnTo>
                    <a:pt x="160" y="1282"/>
                  </a:lnTo>
                  <a:lnTo>
                    <a:pt x="140" y="1297"/>
                  </a:lnTo>
                  <a:lnTo>
                    <a:pt x="130" y="1317"/>
                  </a:lnTo>
                  <a:lnTo>
                    <a:pt x="130" y="1352"/>
                  </a:lnTo>
                  <a:lnTo>
                    <a:pt x="150" y="1367"/>
                  </a:lnTo>
                  <a:lnTo>
                    <a:pt x="180" y="1392"/>
                  </a:lnTo>
                  <a:lnTo>
                    <a:pt x="195" y="1412"/>
                  </a:lnTo>
                  <a:lnTo>
                    <a:pt x="205" y="1427"/>
                  </a:lnTo>
                  <a:lnTo>
                    <a:pt x="215" y="1447"/>
                  </a:lnTo>
                  <a:lnTo>
                    <a:pt x="215" y="1472"/>
                  </a:lnTo>
                  <a:lnTo>
                    <a:pt x="195" y="1482"/>
                  </a:lnTo>
                  <a:lnTo>
                    <a:pt x="170" y="1492"/>
                  </a:lnTo>
                  <a:lnTo>
                    <a:pt x="135" y="1502"/>
                  </a:lnTo>
                </a:path>
              </a:pathLst>
            </a:custGeom>
            <a:gradFill>
              <a:gsLst>
                <a:gs pos="0">
                  <a:srgbClr val="064774"/>
                </a:gs>
                <a:gs pos="93000">
                  <a:srgbClr val="021929"/>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88BDE6"/>
                </a:solidFill>
                <a:latin typeface="微软雅黑" panose="020B0503020204020204" charset="-122"/>
                <a:ea typeface="微软雅黑" panose="020B0503020204020204" charset="-122"/>
              </a:endParaRPr>
            </a:p>
          </p:txBody>
        </p:sp>
        <p:sp>
          <p:nvSpPr>
            <p:cNvPr id="57" name="椭圆 56"/>
            <p:cNvSpPr/>
            <p:nvPr/>
          </p:nvSpPr>
          <p:spPr>
            <a:xfrm>
              <a:off x="4864244" y="3854010"/>
              <a:ext cx="1152000" cy="288000"/>
            </a:xfrm>
            <a:prstGeom prst="ellipse">
              <a:avLst/>
            </a:prstGeom>
            <a:gradFill flip="none" rotWithShape="1">
              <a:gsLst>
                <a:gs pos="50000">
                  <a:schemeClr val="bg1"/>
                </a:gs>
                <a:gs pos="63000">
                  <a:schemeClr val="bg2">
                    <a:lumMod val="10000"/>
                  </a:schemeClr>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06693497"/>
      </p:ext>
    </p:extLst>
  </p:cSld>
  <p:clrMapOvr>
    <a:masterClrMapping/>
  </p:clrMapOvr>
  <mc:AlternateContent xmlns:mc="http://schemas.openxmlformats.org/markup-compatibility/2006" xmlns:p14="http://schemas.microsoft.com/office/powerpoint/2010/main">
    <mc:Choice Requires="p14">
      <p:transition spd="slow" p14:dur="800" advClick="0" advTm="0">
        <p14:flythrough dir="out"/>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strVal val="4/3*#ppt_w"/>
                                              </p:val>
                                            </p:tav>
                                            <p:tav tm="100000">
                                              <p:val>
                                                <p:strVal val="#ppt_w"/>
                                              </p:val>
                                            </p:tav>
                                          </p:tavLst>
                                        </p:anim>
                                        <p:anim calcmode="lin" valueType="num">
                                          <p:cBhvr>
                                            <p:cTn id="8" dur="500" fill="hold"/>
                                            <p:tgtEl>
                                              <p:spTgt spid="59"/>
                                            </p:tgtEl>
                                            <p:attrNameLst>
                                              <p:attrName>ppt_h</p:attrName>
                                            </p:attrNameLst>
                                          </p:cBhvr>
                                          <p:tavLst>
                                            <p:tav tm="0">
                                              <p:val>
                                                <p:strVal val="4/3*#ppt_h"/>
                                              </p:val>
                                            </p:tav>
                                            <p:tav tm="100000">
                                              <p:val>
                                                <p:strVal val="#ppt_h"/>
                                              </p:val>
                                            </p:tav>
                                          </p:tavLst>
                                        </p:anim>
                                      </p:childTnLst>
                                    </p:cTn>
                                  </p:par>
                                  <p:par>
                                    <p:cTn id="9" presetID="49" presetClass="entr" presetSubtype="0" decel="100000" fill="hold" nodeType="withEffect">
                                      <p:stCondLst>
                                        <p:cond delay="25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fltVal val="0"/>
                                              </p:val>
                                            </p:tav>
                                            <p:tav tm="100000">
                                              <p:val>
                                                <p:strVal val="#ppt_w"/>
                                              </p:val>
                                            </p:tav>
                                          </p:tavLst>
                                        </p:anim>
                                        <p:anim calcmode="lin" valueType="num">
                                          <p:cBhvr>
                                            <p:cTn id="12" dur="500" fill="hold"/>
                                            <p:tgtEl>
                                              <p:spTgt spid="54"/>
                                            </p:tgtEl>
                                            <p:attrNameLst>
                                              <p:attrName>ppt_h</p:attrName>
                                            </p:attrNameLst>
                                          </p:cBhvr>
                                          <p:tavLst>
                                            <p:tav tm="0">
                                              <p:val>
                                                <p:fltVal val="0"/>
                                              </p:val>
                                            </p:tav>
                                            <p:tav tm="100000">
                                              <p:val>
                                                <p:strVal val="#ppt_h"/>
                                              </p:val>
                                            </p:tav>
                                          </p:tavLst>
                                        </p:anim>
                                        <p:anim calcmode="lin" valueType="num">
                                          <p:cBhvr>
                                            <p:cTn id="13" dur="500" fill="hold"/>
                                            <p:tgtEl>
                                              <p:spTgt spid="54"/>
                                            </p:tgtEl>
                                            <p:attrNameLst>
                                              <p:attrName>style.rotation</p:attrName>
                                            </p:attrNameLst>
                                          </p:cBhvr>
                                          <p:tavLst>
                                            <p:tav tm="0">
                                              <p:val>
                                                <p:fltVal val="360"/>
                                              </p:val>
                                            </p:tav>
                                            <p:tav tm="100000">
                                              <p:val>
                                                <p:fltVal val="0"/>
                                              </p:val>
                                            </p:tav>
                                          </p:tavLst>
                                        </p:anim>
                                        <p:animEffect transition="in" filter="fade">
                                          <p:cBhvr>
                                            <p:cTn id="14" dur="500"/>
                                            <p:tgtEl>
                                              <p:spTgt spid="54"/>
                                            </p:tgtEl>
                                          </p:cBhvr>
                                        </p:animEffect>
                                      </p:childTnLst>
                                    </p:cTn>
                                  </p:par>
                                  <p:par>
                                    <p:cTn id="15" presetID="2" presetClass="entr" presetSubtype="2" accel="48000" fill="hold" nodeType="withEffect" p14:presetBounceEnd="24000">
                                      <p:stCondLst>
                                        <p:cond delay="250"/>
                                      </p:stCondLst>
                                      <p:childTnLst>
                                        <p:set>
                                          <p:cBhvr>
                                            <p:cTn id="16" dur="1" fill="hold">
                                              <p:stCondLst>
                                                <p:cond delay="0"/>
                                              </p:stCondLst>
                                            </p:cTn>
                                            <p:tgtEl>
                                              <p:spTgt spid="45"/>
                                            </p:tgtEl>
                                            <p:attrNameLst>
                                              <p:attrName>style.visibility</p:attrName>
                                            </p:attrNameLst>
                                          </p:cBhvr>
                                          <p:to>
                                            <p:strVal val="visible"/>
                                          </p:to>
                                        </p:set>
                                        <p:anim calcmode="lin" valueType="num" p14:bounceEnd="24000">
                                          <p:cBhvr additive="base">
                                            <p:cTn id="17" dur="500" fill="hold"/>
                                            <p:tgtEl>
                                              <p:spTgt spid="45"/>
                                            </p:tgtEl>
                                            <p:attrNameLst>
                                              <p:attrName>ppt_x</p:attrName>
                                            </p:attrNameLst>
                                          </p:cBhvr>
                                          <p:tavLst>
                                            <p:tav tm="0">
                                              <p:val>
                                                <p:strVal val="1+#ppt_w/2"/>
                                              </p:val>
                                            </p:tav>
                                            <p:tav tm="100000">
                                              <p:val>
                                                <p:strVal val="#ppt_x"/>
                                              </p:val>
                                            </p:tav>
                                          </p:tavLst>
                                        </p:anim>
                                        <p:anim calcmode="lin" valueType="num" p14:bounceEnd="24000">
                                          <p:cBhvr additive="base">
                                            <p:cTn id="18" dur="500" fill="hold"/>
                                            <p:tgtEl>
                                              <p:spTgt spid="45"/>
                                            </p:tgtEl>
                                            <p:attrNameLst>
                                              <p:attrName>ppt_y</p:attrName>
                                            </p:attrNameLst>
                                          </p:cBhvr>
                                          <p:tavLst>
                                            <p:tav tm="0">
                                              <p:val>
                                                <p:strVal val="#ppt_y"/>
                                              </p:val>
                                            </p:tav>
                                            <p:tav tm="100000">
                                              <p:val>
                                                <p:strVal val="#ppt_y"/>
                                              </p:val>
                                            </p:tav>
                                          </p:tavLst>
                                        </p:anim>
                                      </p:childTnLst>
                                    </p:cTn>
                                  </p:par>
                                  <p:par>
                                    <p:cTn id="19" presetID="49" presetClass="entr" presetSubtype="0" decel="100000" fill="hold" nodeType="withEffect">
                                      <p:stCondLst>
                                        <p:cond delay="50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anim calcmode="lin" valueType="num">
                                          <p:cBhvr>
                                            <p:cTn id="23" dur="500" fill="hold"/>
                                            <p:tgtEl>
                                              <p:spTgt spid="56"/>
                                            </p:tgtEl>
                                            <p:attrNameLst>
                                              <p:attrName>style.rotation</p:attrName>
                                            </p:attrNameLst>
                                          </p:cBhvr>
                                          <p:tavLst>
                                            <p:tav tm="0">
                                              <p:val>
                                                <p:fltVal val="360"/>
                                              </p:val>
                                            </p:tav>
                                            <p:tav tm="100000">
                                              <p:val>
                                                <p:fltVal val="0"/>
                                              </p:val>
                                            </p:tav>
                                          </p:tavLst>
                                        </p:anim>
                                        <p:animEffect transition="in" filter="fade">
                                          <p:cBhvr>
                                            <p:cTn id="24" dur="500"/>
                                            <p:tgtEl>
                                              <p:spTgt spid="56"/>
                                            </p:tgtEl>
                                          </p:cBhvr>
                                        </p:animEffect>
                                      </p:childTnLst>
                                    </p:cTn>
                                  </p:par>
                                  <p:par>
                                    <p:cTn id="25" presetID="2" presetClass="entr" presetSubtype="2" accel="48000" fill="hold" nodeType="withEffect" p14:presetBounceEnd="24000">
                                      <p:stCondLst>
                                        <p:cond delay="500"/>
                                      </p:stCondLst>
                                      <p:childTnLst>
                                        <p:set>
                                          <p:cBhvr>
                                            <p:cTn id="26" dur="1" fill="hold">
                                              <p:stCondLst>
                                                <p:cond delay="0"/>
                                              </p:stCondLst>
                                            </p:cTn>
                                            <p:tgtEl>
                                              <p:spTgt spid="46"/>
                                            </p:tgtEl>
                                            <p:attrNameLst>
                                              <p:attrName>style.visibility</p:attrName>
                                            </p:attrNameLst>
                                          </p:cBhvr>
                                          <p:to>
                                            <p:strVal val="visible"/>
                                          </p:to>
                                        </p:set>
                                        <p:anim calcmode="lin" valueType="num" p14:bounceEnd="24000">
                                          <p:cBhvr additive="base">
                                            <p:cTn id="27" dur="500" fill="hold"/>
                                            <p:tgtEl>
                                              <p:spTgt spid="46"/>
                                            </p:tgtEl>
                                            <p:attrNameLst>
                                              <p:attrName>ppt_x</p:attrName>
                                            </p:attrNameLst>
                                          </p:cBhvr>
                                          <p:tavLst>
                                            <p:tav tm="0">
                                              <p:val>
                                                <p:strVal val="1+#ppt_w/2"/>
                                              </p:val>
                                            </p:tav>
                                            <p:tav tm="100000">
                                              <p:val>
                                                <p:strVal val="#ppt_x"/>
                                              </p:val>
                                            </p:tav>
                                          </p:tavLst>
                                        </p:anim>
                                        <p:anim calcmode="lin" valueType="num" p14:bounceEnd="24000">
                                          <p:cBhvr additive="base">
                                            <p:cTn id="28" dur="500" fill="hold"/>
                                            <p:tgtEl>
                                              <p:spTgt spid="46"/>
                                            </p:tgtEl>
                                            <p:attrNameLst>
                                              <p:attrName>ppt_y</p:attrName>
                                            </p:attrNameLst>
                                          </p:cBhvr>
                                          <p:tavLst>
                                            <p:tav tm="0">
                                              <p:val>
                                                <p:strVal val="#ppt_y"/>
                                              </p:val>
                                            </p:tav>
                                            <p:tav tm="100000">
                                              <p:val>
                                                <p:strVal val="#ppt_y"/>
                                              </p:val>
                                            </p:tav>
                                          </p:tavLst>
                                        </p:anim>
                                      </p:childTnLst>
                                    </p:cTn>
                                  </p:par>
                                  <p:par>
                                    <p:cTn id="29" presetID="49" presetClass="entr" presetSubtype="0" decel="100000" fill="hold" nodeType="withEffect">
                                      <p:stCondLst>
                                        <p:cond delay="750"/>
                                      </p:stCondLst>
                                      <p:childTnLst>
                                        <p:set>
                                          <p:cBhvr>
                                            <p:cTn id="30" dur="1" fill="hold">
                                              <p:stCondLst>
                                                <p:cond delay="0"/>
                                              </p:stCondLst>
                                            </p:cTn>
                                            <p:tgtEl>
                                              <p:spTgt spid="58"/>
                                            </p:tgtEl>
                                            <p:attrNameLst>
                                              <p:attrName>style.visibility</p:attrName>
                                            </p:attrNameLst>
                                          </p:cBhvr>
                                          <p:to>
                                            <p:strVal val="visible"/>
                                          </p:to>
                                        </p:set>
                                        <p:anim calcmode="lin" valueType="num">
                                          <p:cBhvr>
                                            <p:cTn id="31" dur="500" fill="hold"/>
                                            <p:tgtEl>
                                              <p:spTgt spid="58"/>
                                            </p:tgtEl>
                                            <p:attrNameLst>
                                              <p:attrName>ppt_w</p:attrName>
                                            </p:attrNameLst>
                                          </p:cBhvr>
                                          <p:tavLst>
                                            <p:tav tm="0">
                                              <p:val>
                                                <p:fltVal val="0"/>
                                              </p:val>
                                            </p:tav>
                                            <p:tav tm="100000">
                                              <p:val>
                                                <p:strVal val="#ppt_w"/>
                                              </p:val>
                                            </p:tav>
                                          </p:tavLst>
                                        </p:anim>
                                        <p:anim calcmode="lin" valueType="num">
                                          <p:cBhvr>
                                            <p:cTn id="32" dur="500" fill="hold"/>
                                            <p:tgtEl>
                                              <p:spTgt spid="58"/>
                                            </p:tgtEl>
                                            <p:attrNameLst>
                                              <p:attrName>ppt_h</p:attrName>
                                            </p:attrNameLst>
                                          </p:cBhvr>
                                          <p:tavLst>
                                            <p:tav tm="0">
                                              <p:val>
                                                <p:fltVal val="0"/>
                                              </p:val>
                                            </p:tav>
                                            <p:tav tm="100000">
                                              <p:val>
                                                <p:strVal val="#ppt_h"/>
                                              </p:val>
                                            </p:tav>
                                          </p:tavLst>
                                        </p:anim>
                                        <p:anim calcmode="lin" valueType="num">
                                          <p:cBhvr>
                                            <p:cTn id="33" dur="500" fill="hold"/>
                                            <p:tgtEl>
                                              <p:spTgt spid="58"/>
                                            </p:tgtEl>
                                            <p:attrNameLst>
                                              <p:attrName>style.rotation</p:attrName>
                                            </p:attrNameLst>
                                          </p:cBhvr>
                                          <p:tavLst>
                                            <p:tav tm="0">
                                              <p:val>
                                                <p:fltVal val="360"/>
                                              </p:val>
                                            </p:tav>
                                            <p:tav tm="100000">
                                              <p:val>
                                                <p:fltVal val="0"/>
                                              </p:val>
                                            </p:tav>
                                          </p:tavLst>
                                        </p:anim>
                                        <p:animEffect transition="in" filter="fade">
                                          <p:cBhvr>
                                            <p:cTn id="34" dur="500"/>
                                            <p:tgtEl>
                                              <p:spTgt spid="58"/>
                                            </p:tgtEl>
                                          </p:cBhvr>
                                        </p:animEffect>
                                      </p:childTnLst>
                                    </p:cTn>
                                  </p:par>
                                  <p:par>
                                    <p:cTn id="35" presetID="2" presetClass="entr" presetSubtype="2" accel="48000" fill="hold" nodeType="withEffect" p14:presetBounceEnd="24000">
                                      <p:stCondLst>
                                        <p:cond delay="750"/>
                                      </p:stCondLst>
                                      <p:childTnLst>
                                        <p:set>
                                          <p:cBhvr>
                                            <p:cTn id="36" dur="1" fill="hold">
                                              <p:stCondLst>
                                                <p:cond delay="0"/>
                                              </p:stCondLst>
                                            </p:cTn>
                                            <p:tgtEl>
                                              <p:spTgt spid="49"/>
                                            </p:tgtEl>
                                            <p:attrNameLst>
                                              <p:attrName>style.visibility</p:attrName>
                                            </p:attrNameLst>
                                          </p:cBhvr>
                                          <p:to>
                                            <p:strVal val="visible"/>
                                          </p:to>
                                        </p:set>
                                        <p:anim calcmode="lin" valueType="num" p14:bounceEnd="24000">
                                          <p:cBhvr additive="base">
                                            <p:cTn id="37" dur="500" fill="hold"/>
                                            <p:tgtEl>
                                              <p:spTgt spid="49"/>
                                            </p:tgtEl>
                                            <p:attrNameLst>
                                              <p:attrName>ppt_x</p:attrName>
                                            </p:attrNameLst>
                                          </p:cBhvr>
                                          <p:tavLst>
                                            <p:tav tm="0">
                                              <p:val>
                                                <p:strVal val="1+#ppt_w/2"/>
                                              </p:val>
                                            </p:tav>
                                            <p:tav tm="100000">
                                              <p:val>
                                                <p:strVal val="#ppt_x"/>
                                              </p:val>
                                            </p:tav>
                                          </p:tavLst>
                                        </p:anim>
                                        <p:anim calcmode="lin" valueType="num" p14:bounceEnd="24000">
                                          <p:cBhvr additive="base">
                                            <p:cTn id="38"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strVal val="4/3*#ppt_w"/>
                                              </p:val>
                                            </p:tav>
                                            <p:tav tm="100000">
                                              <p:val>
                                                <p:strVal val="#ppt_w"/>
                                              </p:val>
                                            </p:tav>
                                          </p:tavLst>
                                        </p:anim>
                                        <p:anim calcmode="lin" valueType="num">
                                          <p:cBhvr>
                                            <p:cTn id="8" dur="500" fill="hold"/>
                                            <p:tgtEl>
                                              <p:spTgt spid="59"/>
                                            </p:tgtEl>
                                            <p:attrNameLst>
                                              <p:attrName>ppt_h</p:attrName>
                                            </p:attrNameLst>
                                          </p:cBhvr>
                                          <p:tavLst>
                                            <p:tav tm="0">
                                              <p:val>
                                                <p:strVal val="4/3*#ppt_h"/>
                                              </p:val>
                                            </p:tav>
                                            <p:tav tm="100000">
                                              <p:val>
                                                <p:strVal val="#ppt_h"/>
                                              </p:val>
                                            </p:tav>
                                          </p:tavLst>
                                        </p:anim>
                                      </p:childTnLst>
                                    </p:cTn>
                                  </p:par>
                                  <p:par>
                                    <p:cTn id="9" presetID="49" presetClass="entr" presetSubtype="0" decel="100000" fill="hold" nodeType="withEffect">
                                      <p:stCondLst>
                                        <p:cond delay="25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fltVal val="0"/>
                                              </p:val>
                                            </p:tav>
                                            <p:tav tm="100000">
                                              <p:val>
                                                <p:strVal val="#ppt_w"/>
                                              </p:val>
                                            </p:tav>
                                          </p:tavLst>
                                        </p:anim>
                                        <p:anim calcmode="lin" valueType="num">
                                          <p:cBhvr>
                                            <p:cTn id="12" dur="500" fill="hold"/>
                                            <p:tgtEl>
                                              <p:spTgt spid="54"/>
                                            </p:tgtEl>
                                            <p:attrNameLst>
                                              <p:attrName>ppt_h</p:attrName>
                                            </p:attrNameLst>
                                          </p:cBhvr>
                                          <p:tavLst>
                                            <p:tav tm="0">
                                              <p:val>
                                                <p:fltVal val="0"/>
                                              </p:val>
                                            </p:tav>
                                            <p:tav tm="100000">
                                              <p:val>
                                                <p:strVal val="#ppt_h"/>
                                              </p:val>
                                            </p:tav>
                                          </p:tavLst>
                                        </p:anim>
                                        <p:anim calcmode="lin" valueType="num">
                                          <p:cBhvr>
                                            <p:cTn id="13" dur="500" fill="hold"/>
                                            <p:tgtEl>
                                              <p:spTgt spid="54"/>
                                            </p:tgtEl>
                                            <p:attrNameLst>
                                              <p:attrName>style.rotation</p:attrName>
                                            </p:attrNameLst>
                                          </p:cBhvr>
                                          <p:tavLst>
                                            <p:tav tm="0">
                                              <p:val>
                                                <p:fltVal val="360"/>
                                              </p:val>
                                            </p:tav>
                                            <p:tav tm="100000">
                                              <p:val>
                                                <p:fltVal val="0"/>
                                              </p:val>
                                            </p:tav>
                                          </p:tavLst>
                                        </p:anim>
                                        <p:animEffect transition="in" filter="fade">
                                          <p:cBhvr>
                                            <p:cTn id="14" dur="500"/>
                                            <p:tgtEl>
                                              <p:spTgt spid="54"/>
                                            </p:tgtEl>
                                          </p:cBhvr>
                                        </p:animEffect>
                                      </p:childTnLst>
                                    </p:cTn>
                                  </p:par>
                                  <p:par>
                                    <p:cTn id="15" presetID="2" presetClass="entr" presetSubtype="2" accel="48000" fill="hold" nodeType="withEffect">
                                      <p:stCondLst>
                                        <p:cond delay="25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1+#ppt_w/2"/>
                                              </p:val>
                                            </p:tav>
                                            <p:tav tm="100000">
                                              <p:val>
                                                <p:strVal val="#ppt_x"/>
                                              </p:val>
                                            </p:tav>
                                          </p:tavLst>
                                        </p:anim>
                                        <p:anim calcmode="lin" valueType="num">
                                          <p:cBhvr additive="base">
                                            <p:cTn id="18" dur="500" fill="hold"/>
                                            <p:tgtEl>
                                              <p:spTgt spid="45"/>
                                            </p:tgtEl>
                                            <p:attrNameLst>
                                              <p:attrName>ppt_y</p:attrName>
                                            </p:attrNameLst>
                                          </p:cBhvr>
                                          <p:tavLst>
                                            <p:tav tm="0">
                                              <p:val>
                                                <p:strVal val="#ppt_y"/>
                                              </p:val>
                                            </p:tav>
                                            <p:tav tm="100000">
                                              <p:val>
                                                <p:strVal val="#ppt_y"/>
                                              </p:val>
                                            </p:tav>
                                          </p:tavLst>
                                        </p:anim>
                                      </p:childTnLst>
                                    </p:cTn>
                                  </p:par>
                                  <p:par>
                                    <p:cTn id="19" presetID="49" presetClass="entr" presetSubtype="0" decel="100000" fill="hold" nodeType="withEffect">
                                      <p:stCondLst>
                                        <p:cond delay="50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anim calcmode="lin" valueType="num">
                                          <p:cBhvr>
                                            <p:cTn id="23" dur="500" fill="hold"/>
                                            <p:tgtEl>
                                              <p:spTgt spid="56"/>
                                            </p:tgtEl>
                                            <p:attrNameLst>
                                              <p:attrName>style.rotation</p:attrName>
                                            </p:attrNameLst>
                                          </p:cBhvr>
                                          <p:tavLst>
                                            <p:tav tm="0">
                                              <p:val>
                                                <p:fltVal val="360"/>
                                              </p:val>
                                            </p:tav>
                                            <p:tav tm="100000">
                                              <p:val>
                                                <p:fltVal val="0"/>
                                              </p:val>
                                            </p:tav>
                                          </p:tavLst>
                                        </p:anim>
                                        <p:animEffect transition="in" filter="fade">
                                          <p:cBhvr>
                                            <p:cTn id="24" dur="500"/>
                                            <p:tgtEl>
                                              <p:spTgt spid="56"/>
                                            </p:tgtEl>
                                          </p:cBhvr>
                                        </p:animEffect>
                                      </p:childTnLst>
                                    </p:cTn>
                                  </p:par>
                                  <p:par>
                                    <p:cTn id="25" presetID="2" presetClass="entr" presetSubtype="2" accel="48000" fill="hold" nodeType="withEffect">
                                      <p:stCondLst>
                                        <p:cond delay="50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1+#ppt_w/2"/>
                                              </p:val>
                                            </p:tav>
                                            <p:tav tm="100000">
                                              <p:val>
                                                <p:strVal val="#ppt_x"/>
                                              </p:val>
                                            </p:tav>
                                          </p:tavLst>
                                        </p:anim>
                                        <p:anim calcmode="lin" valueType="num">
                                          <p:cBhvr additive="base">
                                            <p:cTn id="28" dur="500" fill="hold"/>
                                            <p:tgtEl>
                                              <p:spTgt spid="46"/>
                                            </p:tgtEl>
                                            <p:attrNameLst>
                                              <p:attrName>ppt_y</p:attrName>
                                            </p:attrNameLst>
                                          </p:cBhvr>
                                          <p:tavLst>
                                            <p:tav tm="0">
                                              <p:val>
                                                <p:strVal val="#ppt_y"/>
                                              </p:val>
                                            </p:tav>
                                            <p:tav tm="100000">
                                              <p:val>
                                                <p:strVal val="#ppt_y"/>
                                              </p:val>
                                            </p:tav>
                                          </p:tavLst>
                                        </p:anim>
                                      </p:childTnLst>
                                    </p:cTn>
                                  </p:par>
                                  <p:par>
                                    <p:cTn id="29" presetID="49" presetClass="entr" presetSubtype="0" decel="100000" fill="hold" nodeType="withEffect">
                                      <p:stCondLst>
                                        <p:cond delay="750"/>
                                      </p:stCondLst>
                                      <p:childTnLst>
                                        <p:set>
                                          <p:cBhvr>
                                            <p:cTn id="30" dur="1" fill="hold">
                                              <p:stCondLst>
                                                <p:cond delay="0"/>
                                              </p:stCondLst>
                                            </p:cTn>
                                            <p:tgtEl>
                                              <p:spTgt spid="58"/>
                                            </p:tgtEl>
                                            <p:attrNameLst>
                                              <p:attrName>style.visibility</p:attrName>
                                            </p:attrNameLst>
                                          </p:cBhvr>
                                          <p:to>
                                            <p:strVal val="visible"/>
                                          </p:to>
                                        </p:set>
                                        <p:anim calcmode="lin" valueType="num">
                                          <p:cBhvr>
                                            <p:cTn id="31" dur="500" fill="hold"/>
                                            <p:tgtEl>
                                              <p:spTgt spid="58"/>
                                            </p:tgtEl>
                                            <p:attrNameLst>
                                              <p:attrName>ppt_w</p:attrName>
                                            </p:attrNameLst>
                                          </p:cBhvr>
                                          <p:tavLst>
                                            <p:tav tm="0">
                                              <p:val>
                                                <p:fltVal val="0"/>
                                              </p:val>
                                            </p:tav>
                                            <p:tav tm="100000">
                                              <p:val>
                                                <p:strVal val="#ppt_w"/>
                                              </p:val>
                                            </p:tav>
                                          </p:tavLst>
                                        </p:anim>
                                        <p:anim calcmode="lin" valueType="num">
                                          <p:cBhvr>
                                            <p:cTn id="32" dur="500" fill="hold"/>
                                            <p:tgtEl>
                                              <p:spTgt spid="58"/>
                                            </p:tgtEl>
                                            <p:attrNameLst>
                                              <p:attrName>ppt_h</p:attrName>
                                            </p:attrNameLst>
                                          </p:cBhvr>
                                          <p:tavLst>
                                            <p:tav tm="0">
                                              <p:val>
                                                <p:fltVal val="0"/>
                                              </p:val>
                                            </p:tav>
                                            <p:tav tm="100000">
                                              <p:val>
                                                <p:strVal val="#ppt_h"/>
                                              </p:val>
                                            </p:tav>
                                          </p:tavLst>
                                        </p:anim>
                                        <p:anim calcmode="lin" valueType="num">
                                          <p:cBhvr>
                                            <p:cTn id="33" dur="500" fill="hold"/>
                                            <p:tgtEl>
                                              <p:spTgt spid="58"/>
                                            </p:tgtEl>
                                            <p:attrNameLst>
                                              <p:attrName>style.rotation</p:attrName>
                                            </p:attrNameLst>
                                          </p:cBhvr>
                                          <p:tavLst>
                                            <p:tav tm="0">
                                              <p:val>
                                                <p:fltVal val="360"/>
                                              </p:val>
                                            </p:tav>
                                            <p:tav tm="100000">
                                              <p:val>
                                                <p:fltVal val="0"/>
                                              </p:val>
                                            </p:tav>
                                          </p:tavLst>
                                        </p:anim>
                                        <p:animEffect transition="in" filter="fade">
                                          <p:cBhvr>
                                            <p:cTn id="34" dur="500"/>
                                            <p:tgtEl>
                                              <p:spTgt spid="58"/>
                                            </p:tgtEl>
                                          </p:cBhvr>
                                        </p:animEffect>
                                      </p:childTnLst>
                                    </p:cTn>
                                  </p:par>
                                  <p:par>
                                    <p:cTn id="35" presetID="2" presetClass="entr" presetSubtype="2" accel="48000" fill="hold" nodeType="withEffect">
                                      <p:stCondLst>
                                        <p:cond delay="750"/>
                                      </p:stCondLst>
                                      <p:childTnLst>
                                        <p:set>
                                          <p:cBhvr>
                                            <p:cTn id="36" dur="1" fill="hold">
                                              <p:stCondLst>
                                                <p:cond delay="0"/>
                                              </p:stCondLst>
                                            </p:cTn>
                                            <p:tgtEl>
                                              <p:spTgt spid="49"/>
                                            </p:tgtEl>
                                            <p:attrNameLst>
                                              <p:attrName>style.visibility</p:attrName>
                                            </p:attrNameLst>
                                          </p:cBhvr>
                                          <p:to>
                                            <p:strVal val="visible"/>
                                          </p:to>
                                        </p:set>
                                        <p:anim calcmode="lin" valueType="num">
                                          <p:cBhvr additive="base">
                                            <p:cTn id="37" dur="500" fill="hold"/>
                                            <p:tgtEl>
                                              <p:spTgt spid="49"/>
                                            </p:tgtEl>
                                            <p:attrNameLst>
                                              <p:attrName>ppt_x</p:attrName>
                                            </p:attrNameLst>
                                          </p:cBhvr>
                                          <p:tavLst>
                                            <p:tav tm="0">
                                              <p:val>
                                                <p:strVal val="1+#ppt_w/2"/>
                                              </p:val>
                                            </p:tav>
                                            <p:tav tm="100000">
                                              <p:val>
                                                <p:strVal val="#ppt_x"/>
                                              </p:val>
                                            </p:tav>
                                          </p:tavLst>
                                        </p:anim>
                                        <p:anim calcmode="lin" valueType="num">
                                          <p:cBhvr additive="base">
                                            <p:cTn id="38"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819951" y="4777134"/>
            <a:ext cx="1764000" cy="324000"/>
          </a:xfrm>
          <a:prstGeom prst="rect">
            <a:avLst/>
          </a:prstGeom>
          <a:solidFill>
            <a:srgbClr val="042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Segoe UI Semilight" panose="020B0402040204020203" pitchFamily="34" charset="0"/>
                <a:cs typeface="Segoe UI Semilight" panose="020B0402040204020203" pitchFamily="34" charset="0"/>
              </a:rPr>
              <a:t>TEXT HERE</a:t>
            </a:r>
            <a:endParaRPr lang="zh-CN" altLang="en-US" b="1" dirty="0">
              <a:solidFill>
                <a:schemeClr val="bg1"/>
              </a:solidFill>
              <a:latin typeface="Segoe UI Semilight" panose="020B0402040204020203" pitchFamily="34" charset="0"/>
              <a:cs typeface="Segoe UI Semilight" panose="020B0402040204020203" pitchFamily="34" charset="0"/>
            </a:endParaRPr>
          </a:p>
        </p:txBody>
      </p:sp>
      <p:sp>
        <p:nvSpPr>
          <p:cNvPr id="9" name="矩形 8"/>
          <p:cNvSpPr/>
          <p:nvPr/>
        </p:nvSpPr>
        <p:spPr>
          <a:xfrm>
            <a:off x="8471384" y="2517215"/>
            <a:ext cx="1764000" cy="324000"/>
          </a:xfrm>
          <a:prstGeom prst="rect">
            <a:avLst/>
          </a:prstGeom>
          <a:solidFill>
            <a:srgbClr val="042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Segoe UI Semilight" panose="020B0402040204020203" pitchFamily="34" charset="0"/>
                <a:cs typeface="Segoe UI Semilight" panose="020B0402040204020203" pitchFamily="34" charset="0"/>
              </a:rPr>
              <a:t>TEXT HERE</a:t>
            </a:r>
            <a:endParaRPr lang="zh-CN" altLang="en-US" b="1" dirty="0">
              <a:solidFill>
                <a:schemeClr val="bg1"/>
              </a:solidFill>
              <a:latin typeface="Segoe UI Semilight" panose="020B0402040204020203" pitchFamily="34" charset="0"/>
              <a:cs typeface="Segoe UI Semilight" panose="020B0402040204020203" pitchFamily="34" charset="0"/>
            </a:endParaRPr>
          </a:p>
        </p:txBody>
      </p:sp>
      <p:sp>
        <p:nvSpPr>
          <p:cNvPr id="10" name="文本框 9"/>
          <p:cNvSpPr txBox="1"/>
          <p:nvPr/>
        </p:nvSpPr>
        <p:spPr>
          <a:xfrm>
            <a:off x="6533622" y="5505993"/>
            <a:ext cx="5251979" cy="1061829"/>
          </a:xfrm>
          <a:prstGeom prst="rect">
            <a:avLst/>
          </a:prstGeom>
          <a:noFill/>
        </p:spPr>
        <p:txBody>
          <a:bodyPr wrap="square" rtlCol="0">
            <a:spAutoFit/>
          </a:bodyPr>
          <a:lstStyle/>
          <a:p>
            <a:pPr>
              <a:lnSpc>
                <a:spcPct val="150000"/>
              </a:lnSpc>
            </a:pPr>
            <a:r>
              <a:rPr lang="en-US" altLang="zh-CN" sz="1400" dirty="0">
                <a:latin typeface="Segoe UI Semilight" panose="020B0402040204020203" pitchFamily="34" charset="0"/>
                <a:cs typeface="Segoe UI Semilight" panose="020B0402040204020203" pitchFamily="34" charset="0"/>
              </a:rPr>
              <a:t>Energy and persistence conquer all things. Never underestimate your power to change yourself. You have to believe in yourself. That's the secret of success. </a:t>
            </a:r>
            <a:endParaRPr lang="zh-CN" altLang="en-US" sz="1400" dirty="0">
              <a:latin typeface="Segoe UI Semilight" panose="020B0402040204020203" pitchFamily="34" charset="0"/>
              <a:cs typeface="Segoe UI Semilight" panose="020B0402040204020203" pitchFamily="34" charset="0"/>
            </a:endParaRPr>
          </a:p>
        </p:txBody>
      </p:sp>
      <p:cxnSp>
        <p:nvCxnSpPr>
          <p:cNvPr id="11" name="直接连接符 10"/>
          <p:cNvCxnSpPr/>
          <p:nvPr/>
        </p:nvCxnSpPr>
        <p:spPr>
          <a:xfrm flipH="1">
            <a:off x="7751384" y="5407061"/>
            <a:ext cx="446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268140" y="2302792"/>
            <a:ext cx="2467089" cy="2244609"/>
            <a:chOff x="1268140" y="2302792"/>
            <a:chExt cx="2467089" cy="2244609"/>
          </a:xfrm>
        </p:grpSpPr>
        <p:sp>
          <p:nvSpPr>
            <p:cNvPr id="15" name="椭圆 14"/>
            <p:cNvSpPr/>
            <p:nvPr/>
          </p:nvSpPr>
          <p:spPr>
            <a:xfrm>
              <a:off x="2055018" y="4223401"/>
              <a:ext cx="1260000" cy="324000"/>
            </a:xfrm>
            <a:prstGeom prst="ellipse">
              <a:avLst/>
            </a:prstGeom>
            <a:gradFill flip="none" rotWithShape="1">
              <a:gsLst>
                <a:gs pos="50000">
                  <a:schemeClr val="bg1"/>
                </a:gs>
                <a:gs pos="63000">
                  <a:schemeClr val="tx1"/>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20952787" flipV="1">
              <a:off x="1268140" y="2302792"/>
              <a:ext cx="2467089" cy="2126800"/>
            </a:xfrm>
            <a:prstGeom prst="triangle">
              <a:avLst/>
            </a:prstGeom>
            <a:gradFill flip="none" rotWithShape="1">
              <a:gsLst>
                <a:gs pos="54000">
                  <a:srgbClr val="042F4C"/>
                </a:gs>
                <a:gs pos="0">
                  <a:srgbClr val="021929"/>
                </a:gs>
              </a:gsLst>
              <a:lin ang="0" scaled="1"/>
              <a:tileRect/>
            </a:gra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p:cNvSpPr txBox="1"/>
            <p:nvPr/>
          </p:nvSpPr>
          <p:spPr>
            <a:xfrm>
              <a:off x="2103749" y="2899344"/>
              <a:ext cx="927316" cy="523220"/>
            </a:xfrm>
            <a:prstGeom prst="rect">
              <a:avLst/>
            </a:prstGeom>
            <a:noFill/>
          </p:spPr>
          <p:txBody>
            <a:bodyPr wrap="square" rtlCol="0">
              <a:spAutoFit/>
            </a:bodyPr>
            <a:lstStyle/>
            <a:p>
              <a:r>
                <a:rPr lang="en-US" altLang="zh-CN" sz="2800" b="1" dirty="0">
                  <a:solidFill>
                    <a:schemeClr val="bg1"/>
                  </a:solidFill>
                  <a:latin typeface="Segoe UI Semilight" panose="020B0402040204020203" pitchFamily="34" charset="0"/>
                  <a:cs typeface="Segoe UI Semilight" panose="020B0402040204020203" pitchFamily="34" charset="0"/>
                </a:rPr>
                <a:t>75</a:t>
              </a:r>
              <a:r>
                <a:rPr lang="en-US" altLang="zh-CN" sz="2800" dirty="0">
                  <a:solidFill>
                    <a:schemeClr val="bg1"/>
                  </a:solidFill>
                  <a:latin typeface="Segoe UI Semilight" panose="020B0402040204020203" pitchFamily="34" charset="0"/>
                  <a:cs typeface="Segoe UI Semilight" panose="020B0402040204020203" pitchFamily="34" charset="0"/>
                </a:rPr>
                <a:t>%</a:t>
              </a:r>
              <a:endParaRPr lang="zh-CN" altLang="en-US" sz="2800" dirty="0">
                <a:solidFill>
                  <a:schemeClr val="bg1"/>
                </a:solidFill>
                <a:latin typeface="Segoe UI Semilight" panose="020B0402040204020203" pitchFamily="34" charset="0"/>
                <a:cs typeface="Segoe UI Semilight" panose="020B0402040204020203" pitchFamily="34" charset="0"/>
              </a:endParaRPr>
            </a:p>
          </p:txBody>
        </p:sp>
      </p:grpSp>
      <p:grpSp>
        <p:nvGrpSpPr>
          <p:cNvPr id="19" name="组合 18"/>
          <p:cNvGrpSpPr/>
          <p:nvPr/>
        </p:nvGrpSpPr>
        <p:grpSpPr>
          <a:xfrm>
            <a:off x="8480712" y="922427"/>
            <a:ext cx="1525192" cy="1475356"/>
            <a:chOff x="8480712" y="922427"/>
            <a:chExt cx="1525192" cy="1475356"/>
          </a:xfrm>
        </p:grpSpPr>
        <p:sp>
          <p:nvSpPr>
            <p:cNvPr id="16" name="椭圆 15"/>
            <p:cNvSpPr/>
            <p:nvPr/>
          </p:nvSpPr>
          <p:spPr>
            <a:xfrm>
              <a:off x="8745904" y="2073783"/>
              <a:ext cx="1260000" cy="324000"/>
            </a:xfrm>
            <a:prstGeom prst="ellipse">
              <a:avLst/>
            </a:prstGeom>
            <a:gradFill flip="none" rotWithShape="1">
              <a:gsLst>
                <a:gs pos="50000">
                  <a:schemeClr val="bg1"/>
                </a:gs>
                <a:gs pos="63000">
                  <a:schemeClr val="tx1"/>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20952787" flipV="1">
              <a:off x="8480712" y="922427"/>
              <a:ext cx="1525145" cy="1314780"/>
            </a:xfrm>
            <a:prstGeom prst="triangle">
              <a:avLst/>
            </a:prstGeom>
            <a:gradFill flip="none" rotWithShape="1">
              <a:gsLst>
                <a:gs pos="54000">
                  <a:srgbClr val="042F4C"/>
                </a:gs>
                <a:gs pos="0">
                  <a:srgbClr val="021929"/>
                </a:gs>
              </a:gsLst>
              <a:lin ang="0" scaled="1"/>
              <a:tileRect/>
            </a:gra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957459" y="1219199"/>
              <a:ext cx="762274" cy="400110"/>
            </a:xfrm>
            <a:prstGeom prst="rect">
              <a:avLst/>
            </a:prstGeom>
            <a:noFill/>
          </p:spPr>
          <p:txBody>
            <a:bodyPr wrap="square" rtlCol="0">
              <a:spAutoFit/>
            </a:bodyPr>
            <a:lstStyle/>
            <a:p>
              <a:r>
                <a:rPr lang="en-US" altLang="zh-CN" sz="2000" b="1" dirty="0">
                  <a:solidFill>
                    <a:schemeClr val="bg1"/>
                  </a:solidFill>
                  <a:latin typeface="Segoe UI Semilight" panose="020B0402040204020203" pitchFamily="34" charset="0"/>
                  <a:cs typeface="Segoe UI Semilight" panose="020B0402040204020203" pitchFamily="34" charset="0"/>
                </a:rPr>
                <a:t>15</a:t>
              </a:r>
              <a:r>
                <a:rPr lang="en-US" altLang="zh-CN" sz="2000" dirty="0">
                  <a:solidFill>
                    <a:schemeClr val="bg1"/>
                  </a:solidFill>
                  <a:latin typeface="Segoe UI Semilight" panose="020B0402040204020203" pitchFamily="34" charset="0"/>
                  <a:cs typeface="Segoe UI Semilight" panose="020B0402040204020203" pitchFamily="34" charset="0"/>
                </a:rPr>
                <a:t>%</a:t>
              </a:r>
              <a:endParaRPr lang="zh-CN" altLang="en-US" sz="2000" dirty="0">
                <a:solidFill>
                  <a:schemeClr val="bg1"/>
                </a:solidFill>
                <a:latin typeface="Segoe UI Semilight" panose="020B0402040204020203" pitchFamily="34" charset="0"/>
                <a:cs typeface="Segoe UI Semilight" panose="020B0402040204020203" pitchFamily="34" charset="0"/>
              </a:endParaRPr>
            </a:p>
          </p:txBody>
        </p:sp>
      </p:grpSp>
      <p:sp>
        <p:nvSpPr>
          <p:cNvPr id="8" name="矩形 7"/>
          <p:cNvSpPr/>
          <p:nvPr/>
        </p:nvSpPr>
        <p:spPr>
          <a:xfrm>
            <a:off x="5505583" y="3809669"/>
            <a:ext cx="1764000" cy="324000"/>
          </a:xfrm>
          <a:prstGeom prst="rect">
            <a:avLst/>
          </a:prstGeom>
          <a:solidFill>
            <a:srgbClr val="042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Segoe UI Semilight" panose="020B0402040204020203" pitchFamily="34" charset="0"/>
                <a:cs typeface="Segoe UI Semilight" panose="020B0402040204020203" pitchFamily="34" charset="0"/>
              </a:rPr>
              <a:t>TEXT HERE</a:t>
            </a:r>
            <a:endParaRPr lang="zh-CN" altLang="en-US" b="1" dirty="0">
              <a:solidFill>
                <a:schemeClr val="bg1"/>
              </a:solidFill>
              <a:latin typeface="Segoe UI Semilight" panose="020B0402040204020203" pitchFamily="34" charset="0"/>
              <a:cs typeface="Segoe UI Semilight" panose="020B0402040204020203" pitchFamily="34" charset="0"/>
            </a:endParaRPr>
          </a:p>
        </p:txBody>
      </p:sp>
      <p:grpSp>
        <p:nvGrpSpPr>
          <p:cNvPr id="20" name="组合 19"/>
          <p:cNvGrpSpPr/>
          <p:nvPr/>
        </p:nvGrpSpPr>
        <p:grpSpPr>
          <a:xfrm>
            <a:off x="5136488" y="1594799"/>
            <a:ext cx="2100722" cy="1964674"/>
            <a:chOff x="5136488" y="1594799"/>
            <a:chExt cx="2100722" cy="1964674"/>
          </a:xfrm>
        </p:grpSpPr>
        <p:sp>
          <p:nvSpPr>
            <p:cNvPr id="17" name="椭圆 16"/>
            <p:cNvSpPr/>
            <p:nvPr/>
          </p:nvSpPr>
          <p:spPr>
            <a:xfrm>
              <a:off x="5723717" y="3235473"/>
              <a:ext cx="1260000" cy="324000"/>
            </a:xfrm>
            <a:prstGeom prst="ellipse">
              <a:avLst/>
            </a:prstGeom>
            <a:gradFill flip="none" rotWithShape="1">
              <a:gsLst>
                <a:gs pos="50000">
                  <a:schemeClr val="bg1"/>
                </a:gs>
                <a:gs pos="63000">
                  <a:schemeClr val="tx1"/>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20952787" flipV="1">
              <a:off x="5136488" y="1594799"/>
              <a:ext cx="2100722" cy="1810967"/>
            </a:xfrm>
            <a:prstGeom prst="triangle">
              <a:avLst/>
            </a:prstGeom>
            <a:gradFill flip="none" rotWithShape="1">
              <a:gsLst>
                <a:gs pos="54000">
                  <a:srgbClr val="042F4C"/>
                </a:gs>
                <a:gs pos="0">
                  <a:srgbClr val="021929"/>
                </a:gs>
              </a:gsLst>
              <a:lin ang="0" scaled="1"/>
              <a:tileRect/>
            </a:gra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856193" y="2080399"/>
              <a:ext cx="927316" cy="461665"/>
            </a:xfrm>
            <a:prstGeom prst="rect">
              <a:avLst/>
            </a:prstGeom>
            <a:noFill/>
          </p:spPr>
          <p:txBody>
            <a:bodyPr wrap="square" rtlCol="0">
              <a:spAutoFit/>
            </a:bodyPr>
            <a:lstStyle/>
            <a:p>
              <a:r>
                <a:rPr lang="en-US" altLang="zh-CN" sz="2400" b="1" dirty="0">
                  <a:solidFill>
                    <a:schemeClr val="bg1"/>
                  </a:solidFill>
                  <a:latin typeface="Segoe UI Semilight" panose="020B0402040204020203" pitchFamily="34" charset="0"/>
                  <a:cs typeface="Segoe UI Semilight" panose="020B0402040204020203" pitchFamily="34" charset="0"/>
                </a:rPr>
                <a:t>35</a:t>
              </a:r>
              <a:r>
                <a:rPr lang="en-US" altLang="zh-CN" sz="2400" dirty="0">
                  <a:solidFill>
                    <a:schemeClr val="bg1"/>
                  </a:solidFill>
                  <a:latin typeface="Segoe UI Semilight" panose="020B0402040204020203" pitchFamily="34" charset="0"/>
                  <a:cs typeface="Segoe UI Semilight" panose="020B0402040204020203" pitchFamily="34" charset="0"/>
                </a:rPr>
                <a:t>%</a:t>
              </a:r>
              <a:endParaRPr lang="zh-CN" altLang="en-US" sz="2400" dirty="0">
                <a:solidFill>
                  <a:schemeClr val="bg1"/>
                </a:solidFill>
                <a:latin typeface="Segoe UI Semilight" panose="020B0402040204020203" pitchFamily="34" charset="0"/>
                <a:cs typeface="Segoe UI Semilight" panose="020B0402040204020203" pitchFamily="34" charset="0"/>
              </a:endParaRPr>
            </a:p>
          </p:txBody>
        </p:sp>
      </p:grpSp>
    </p:spTree>
    <p:extLst>
      <p:ext uri="{BB962C8B-B14F-4D97-AF65-F5344CB8AC3E}">
        <p14:creationId xmlns:p14="http://schemas.microsoft.com/office/powerpoint/2010/main" val="3299054011"/>
      </p:ext>
    </p:extLst>
  </p:cSld>
  <p:clrMapOvr>
    <a:masterClrMapping/>
  </p:clrMapOvr>
  <mc:AlternateContent xmlns:mc="http://schemas.openxmlformats.org/markup-compatibility/2006" xmlns:p14="http://schemas.microsoft.com/office/powerpoint/2010/main">
    <mc:Choice Requires="p14">
      <p:transition spd="slow" p14:dur="2000" advClick="0" advTm="0">
        <p14:prism dir="u" isContent="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8000" fill="hold" nodeType="withEffect" p14:presetBounceEnd="24000">
                                      <p:stCondLst>
                                        <p:cond delay="250"/>
                                      </p:stCondLst>
                                      <p:childTnLst>
                                        <p:set>
                                          <p:cBhvr>
                                            <p:cTn id="6" dur="1" fill="hold">
                                              <p:stCondLst>
                                                <p:cond delay="0"/>
                                              </p:stCondLst>
                                            </p:cTn>
                                            <p:tgtEl>
                                              <p:spTgt spid="19"/>
                                            </p:tgtEl>
                                            <p:attrNameLst>
                                              <p:attrName>style.visibility</p:attrName>
                                            </p:attrNameLst>
                                          </p:cBhvr>
                                          <p:to>
                                            <p:strVal val="visible"/>
                                          </p:to>
                                        </p:set>
                                        <p:anim calcmode="lin" valueType="num" p14:bounceEnd="24000">
                                          <p:cBhvr additive="base">
                                            <p:cTn id="7" dur="500" fill="hold"/>
                                            <p:tgtEl>
                                              <p:spTgt spid="19"/>
                                            </p:tgtEl>
                                            <p:attrNameLst>
                                              <p:attrName>ppt_x</p:attrName>
                                            </p:attrNameLst>
                                          </p:cBhvr>
                                          <p:tavLst>
                                            <p:tav tm="0">
                                              <p:val>
                                                <p:strVal val="#ppt_x"/>
                                              </p:val>
                                            </p:tav>
                                            <p:tav tm="100000">
                                              <p:val>
                                                <p:strVal val="#ppt_x"/>
                                              </p:val>
                                            </p:tav>
                                          </p:tavLst>
                                        </p:anim>
                                        <p:anim calcmode="lin" valueType="num" p14:bounceEnd="24000">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 presetClass="entr" presetSubtype="1" accel="48000" fill="hold" nodeType="withEffect" p14:presetBounceEnd="24000">
                                      <p:stCondLst>
                                        <p:cond delay="750"/>
                                      </p:stCondLst>
                                      <p:childTnLst>
                                        <p:set>
                                          <p:cBhvr>
                                            <p:cTn id="13" dur="1" fill="hold">
                                              <p:stCondLst>
                                                <p:cond delay="0"/>
                                              </p:stCondLst>
                                            </p:cTn>
                                            <p:tgtEl>
                                              <p:spTgt spid="20"/>
                                            </p:tgtEl>
                                            <p:attrNameLst>
                                              <p:attrName>style.visibility</p:attrName>
                                            </p:attrNameLst>
                                          </p:cBhvr>
                                          <p:to>
                                            <p:strVal val="visible"/>
                                          </p:to>
                                        </p:set>
                                        <p:anim calcmode="lin" valueType="num" p14:bounceEnd="24000">
                                          <p:cBhvr additive="base">
                                            <p:cTn id="14" dur="500" fill="hold"/>
                                            <p:tgtEl>
                                              <p:spTgt spid="20"/>
                                            </p:tgtEl>
                                            <p:attrNameLst>
                                              <p:attrName>ppt_x</p:attrName>
                                            </p:attrNameLst>
                                          </p:cBhvr>
                                          <p:tavLst>
                                            <p:tav tm="0">
                                              <p:val>
                                                <p:strVal val="#ppt_x"/>
                                              </p:val>
                                            </p:tav>
                                            <p:tav tm="100000">
                                              <p:val>
                                                <p:strVal val="#ppt_x"/>
                                              </p:val>
                                            </p:tav>
                                          </p:tavLst>
                                        </p:anim>
                                        <p:anim calcmode="lin" valueType="num" p14:bounceEnd="24000">
                                          <p:cBhvr additive="base">
                                            <p:cTn id="15" dur="500" fill="hold"/>
                                            <p:tgtEl>
                                              <p:spTgt spid="20"/>
                                            </p:tgtEl>
                                            <p:attrNameLst>
                                              <p:attrName>ppt_y</p:attrName>
                                            </p:attrNameLst>
                                          </p:cBhvr>
                                          <p:tavLst>
                                            <p:tav tm="0">
                                              <p:val>
                                                <p:strVal val="0-#ppt_h/2"/>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2" presetClass="entr" presetSubtype="1" accel="48000" fill="hold" nodeType="withEffect" p14:presetBounceEnd="24000">
                                      <p:stCondLst>
                                        <p:cond delay="1250"/>
                                      </p:stCondLst>
                                      <p:childTnLst>
                                        <p:set>
                                          <p:cBhvr>
                                            <p:cTn id="20" dur="1" fill="hold">
                                              <p:stCondLst>
                                                <p:cond delay="0"/>
                                              </p:stCondLst>
                                            </p:cTn>
                                            <p:tgtEl>
                                              <p:spTgt spid="6"/>
                                            </p:tgtEl>
                                            <p:attrNameLst>
                                              <p:attrName>style.visibility</p:attrName>
                                            </p:attrNameLst>
                                          </p:cBhvr>
                                          <p:to>
                                            <p:strVal val="visible"/>
                                          </p:to>
                                        </p:set>
                                        <p:anim calcmode="lin" valueType="num" p14:bounceEnd="24000">
                                          <p:cBhvr additive="base">
                                            <p:cTn id="21" dur="500" fill="hold"/>
                                            <p:tgtEl>
                                              <p:spTgt spid="6"/>
                                            </p:tgtEl>
                                            <p:attrNameLst>
                                              <p:attrName>ppt_x</p:attrName>
                                            </p:attrNameLst>
                                          </p:cBhvr>
                                          <p:tavLst>
                                            <p:tav tm="0">
                                              <p:val>
                                                <p:strVal val="#ppt_x"/>
                                              </p:val>
                                            </p:tav>
                                            <p:tav tm="100000">
                                              <p:val>
                                                <p:strVal val="#ppt_x"/>
                                              </p:val>
                                            </p:tav>
                                          </p:tavLst>
                                        </p:anim>
                                        <p:anim calcmode="lin" valueType="num" p14:bounceEnd="24000">
                                          <p:cBhvr additive="base">
                                            <p:cTn id="22" dur="500" fill="hold"/>
                                            <p:tgtEl>
                                              <p:spTgt spid="6"/>
                                            </p:tgtEl>
                                            <p:attrNameLst>
                                              <p:attrName>ppt_y</p:attrName>
                                            </p:attrNameLst>
                                          </p:cBhvr>
                                          <p:tavLst>
                                            <p:tav tm="0">
                                              <p:val>
                                                <p:strVal val="0-#ppt_h/2"/>
                                              </p:val>
                                            </p:tav>
                                            <p:tav tm="100000">
                                              <p:val>
                                                <p:strVal val="#ppt_y"/>
                                              </p:val>
                                            </p:tav>
                                          </p:tavLst>
                                        </p:anim>
                                      </p:childTnLst>
                                    </p:cTn>
                                  </p:par>
                                  <p:par>
                                    <p:cTn id="23" presetID="10" presetClass="entr" presetSubtype="0" fill="hold" grpId="0" nodeType="withEffect">
                                      <p:stCondLst>
                                        <p:cond delay="15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10" presetClass="entr" presetSubtype="0" fill="hold" grpId="0" nodeType="withEffect">
                                      <p:stCondLst>
                                        <p:cond delay="20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20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8000" fill="hold" nodeType="withEffect">
                                      <p:stCondLst>
                                        <p:cond delay="25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 presetClass="entr" presetSubtype="1" accel="48000" fill="hold" nodeType="withEffect">
                                      <p:stCondLst>
                                        <p:cond delay="75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ppt_x"/>
                                              </p:val>
                                            </p:tav>
                                            <p:tav tm="100000">
                                              <p:val>
                                                <p:strVal val="#ppt_x"/>
                                              </p:val>
                                            </p:tav>
                                          </p:tavLst>
                                        </p:anim>
                                        <p:anim calcmode="lin" valueType="num">
                                          <p:cBhvr additive="base">
                                            <p:cTn id="15" dur="500" fill="hold"/>
                                            <p:tgtEl>
                                              <p:spTgt spid="20"/>
                                            </p:tgtEl>
                                            <p:attrNameLst>
                                              <p:attrName>ppt_y</p:attrName>
                                            </p:attrNameLst>
                                          </p:cBhvr>
                                          <p:tavLst>
                                            <p:tav tm="0">
                                              <p:val>
                                                <p:strVal val="0-#ppt_h/2"/>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2" presetClass="entr" presetSubtype="1" accel="48000" fill="hold" nodeType="withEffect">
                                      <p:stCondLst>
                                        <p:cond delay="125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0-#ppt_h/2"/>
                                              </p:val>
                                            </p:tav>
                                            <p:tav tm="100000">
                                              <p:val>
                                                <p:strVal val="#ppt_y"/>
                                              </p:val>
                                            </p:tav>
                                          </p:tavLst>
                                        </p:anim>
                                      </p:childTnLst>
                                    </p:cTn>
                                  </p:par>
                                  <p:par>
                                    <p:cTn id="23" presetID="10" presetClass="entr" presetSubtype="0" fill="hold" grpId="0" nodeType="withEffect">
                                      <p:stCondLst>
                                        <p:cond delay="15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10" presetClass="entr" presetSubtype="0" fill="hold" grpId="0" nodeType="withEffect">
                                      <p:stCondLst>
                                        <p:cond delay="20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20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p:bldP spid="8"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a:off x="2760785" y="1107837"/>
            <a:ext cx="6699738" cy="3622430"/>
          </a:xfrm>
          <a:custGeom>
            <a:avLst/>
            <a:gdLst>
              <a:gd name="connsiteX0" fmla="*/ 0 w 6699738"/>
              <a:gd name="connsiteY0" fmla="*/ 1019907 h 3622430"/>
              <a:gd name="connsiteX1" fmla="*/ 6699738 w 6699738"/>
              <a:gd name="connsiteY1" fmla="*/ 3200400 h 3622430"/>
              <a:gd name="connsiteX2" fmla="*/ 6066692 w 6699738"/>
              <a:gd name="connsiteY2" fmla="*/ 615461 h 3622430"/>
              <a:gd name="connsiteX3" fmla="*/ 703384 w 6699738"/>
              <a:gd name="connsiteY3" fmla="*/ 3622430 h 3622430"/>
              <a:gd name="connsiteX4" fmla="*/ 3323492 w 6699738"/>
              <a:gd name="connsiteY4" fmla="*/ 0 h 3622430"/>
              <a:gd name="connsiteX5" fmla="*/ 6682153 w 6699738"/>
              <a:gd name="connsiteY5" fmla="*/ 3200400 h 3622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99738" h="3622430">
                <a:moveTo>
                  <a:pt x="0" y="1019907"/>
                </a:moveTo>
                <a:lnTo>
                  <a:pt x="6699738" y="3200400"/>
                </a:lnTo>
                <a:lnTo>
                  <a:pt x="6066692" y="615461"/>
                </a:lnTo>
                <a:lnTo>
                  <a:pt x="703384" y="3622430"/>
                </a:lnTo>
                <a:lnTo>
                  <a:pt x="3323492" y="0"/>
                </a:lnTo>
                <a:lnTo>
                  <a:pt x="6682153" y="3200400"/>
                </a:lnTo>
              </a:path>
            </a:pathLst>
          </a:custGeom>
          <a:noFill/>
          <a:ln w="3175">
            <a:solidFill>
              <a:schemeClr val="bg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567354" y="1936159"/>
            <a:ext cx="412316" cy="412316"/>
          </a:xfrm>
          <a:prstGeom prst="ellipse">
            <a:avLst/>
          </a:prstGeom>
          <a:gradFill>
            <a:gsLst>
              <a:gs pos="38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880124" y="5445297"/>
            <a:ext cx="10881565" cy="1200329"/>
          </a:xfrm>
          <a:prstGeom prst="rect">
            <a:avLst/>
          </a:prstGeom>
          <a:noFill/>
        </p:spPr>
        <p:txBody>
          <a:bodyPr wrap="square" rtlCol="0">
            <a:spAutoFit/>
          </a:bodyPr>
          <a:lstStyle/>
          <a:p>
            <a:pP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Never underestimate your power to change yourself. You have to believe in yourself. That's the secret of success. Energy and persistence conquer all things. Never underestimate your power to change yourself. You have to believe in yourself. That's the secret of success.</a:t>
            </a:r>
            <a:endParaRPr lang="zh-CN" altLang="en-US" sz="1600" dirty="0">
              <a:latin typeface="Segoe UI Semilight" panose="020B0402040204020203" pitchFamily="34" charset="0"/>
              <a:cs typeface="Segoe UI Semilight" panose="020B0402040204020203" pitchFamily="34" charset="0"/>
            </a:endParaRPr>
          </a:p>
        </p:txBody>
      </p:sp>
      <p:cxnSp>
        <p:nvCxnSpPr>
          <p:cNvPr id="9" name="直接连接符 8"/>
          <p:cNvCxnSpPr/>
          <p:nvPr/>
        </p:nvCxnSpPr>
        <p:spPr>
          <a:xfrm flipH="1">
            <a:off x="-17585" y="5407052"/>
            <a:ext cx="6552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5661484" y="400769"/>
            <a:ext cx="828000" cy="338554"/>
          </a:xfrm>
          <a:prstGeom prst="rect">
            <a:avLst/>
          </a:prstGeom>
          <a:solidFill>
            <a:srgbClr val="042F4C"/>
          </a:solidFill>
        </p:spPr>
        <p:txBody>
          <a:bodyPr wrap="square" rtlCol="0">
            <a:spAutoFit/>
          </a:bodyPr>
          <a:lstStyle/>
          <a:p>
            <a:pPr algn="ctr"/>
            <a:r>
              <a:rPr lang="en-US" altLang="zh-CN" sz="1600" b="1" dirty="0">
                <a:solidFill>
                  <a:schemeClr val="bg1"/>
                </a:solidFill>
                <a:latin typeface="Segoe UI Semilight" panose="020B0402040204020203" pitchFamily="34" charset="0"/>
                <a:cs typeface="Segoe UI Semilight" panose="020B0402040204020203" pitchFamily="34" charset="0"/>
              </a:rPr>
              <a:t>TEXT </a:t>
            </a:r>
            <a:endParaRPr lang="zh-CN" altLang="en-US" sz="1600" b="1" dirty="0">
              <a:solidFill>
                <a:schemeClr val="bg1"/>
              </a:solidFill>
              <a:latin typeface="Segoe UI Semilight" panose="020B0402040204020203" pitchFamily="34" charset="0"/>
              <a:cs typeface="Segoe UI Semilight" panose="020B0402040204020203" pitchFamily="34" charset="0"/>
            </a:endParaRPr>
          </a:p>
        </p:txBody>
      </p:sp>
      <p:sp>
        <p:nvSpPr>
          <p:cNvPr id="14" name="文本框 13"/>
          <p:cNvSpPr txBox="1"/>
          <p:nvPr/>
        </p:nvSpPr>
        <p:spPr>
          <a:xfrm>
            <a:off x="5688782" y="3912247"/>
            <a:ext cx="828000" cy="338554"/>
          </a:xfrm>
          <a:prstGeom prst="rect">
            <a:avLst/>
          </a:prstGeom>
          <a:solidFill>
            <a:srgbClr val="042F4C"/>
          </a:solidFill>
        </p:spPr>
        <p:txBody>
          <a:bodyPr wrap="square" rtlCol="0">
            <a:spAutoFit/>
          </a:bodyPr>
          <a:lstStyle/>
          <a:p>
            <a:pPr algn="ctr"/>
            <a:r>
              <a:rPr lang="en-US" altLang="zh-CN" sz="1600" b="1" dirty="0">
                <a:solidFill>
                  <a:schemeClr val="bg1"/>
                </a:solidFill>
                <a:latin typeface="Segoe UI Semilight" panose="020B0402040204020203" pitchFamily="34" charset="0"/>
                <a:cs typeface="Segoe UI Semilight" panose="020B0402040204020203" pitchFamily="34" charset="0"/>
              </a:rPr>
              <a:t>TEXT </a:t>
            </a:r>
            <a:endParaRPr lang="zh-CN" altLang="en-US" sz="1600" b="1" dirty="0">
              <a:solidFill>
                <a:schemeClr val="bg1"/>
              </a:solidFill>
              <a:latin typeface="Segoe UI Semilight" panose="020B0402040204020203" pitchFamily="34" charset="0"/>
              <a:cs typeface="Segoe UI Semilight" panose="020B0402040204020203" pitchFamily="34" charset="0"/>
            </a:endParaRPr>
          </a:p>
        </p:txBody>
      </p:sp>
      <p:sp>
        <p:nvSpPr>
          <p:cNvPr id="15" name="文本框 14"/>
          <p:cNvSpPr txBox="1"/>
          <p:nvPr/>
        </p:nvSpPr>
        <p:spPr>
          <a:xfrm>
            <a:off x="1568527" y="2009921"/>
            <a:ext cx="828000" cy="338554"/>
          </a:xfrm>
          <a:prstGeom prst="rect">
            <a:avLst/>
          </a:prstGeom>
          <a:solidFill>
            <a:srgbClr val="042F4C"/>
          </a:solidFill>
        </p:spPr>
        <p:txBody>
          <a:bodyPr wrap="square" rtlCol="0">
            <a:spAutoFit/>
          </a:bodyPr>
          <a:lstStyle/>
          <a:p>
            <a:pPr algn="ctr"/>
            <a:r>
              <a:rPr lang="en-US" altLang="zh-CN" sz="1600" b="1" dirty="0">
                <a:solidFill>
                  <a:schemeClr val="bg1"/>
                </a:solidFill>
                <a:latin typeface="Segoe UI Semilight" panose="020B0402040204020203" pitchFamily="34" charset="0"/>
                <a:cs typeface="Segoe UI Semilight" panose="020B0402040204020203" pitchFamily="34" charset="0"/>
              </a:rPr>
              <a:t>TEXT </a:t>
            </a:r>
            <a:endParaRPr lang="zh-CN" altLang="en-US" sz="1600" b="1" dirty="0">
              <a:solidFill>
                <a:schemeClr val="bg1"/>
              </a:solidFill>
              <a:latin typeface="Segoe UI Semilight" panose="020B0402040204020203" pitchFamily="34" charset="0"/>
              <a:cs typeface="Segoe UI Semilight" panose="020B0402040204020203" pitchFamily="34" charset="0"/>
            </a:endParaRPr>
          </a:p>
        </p:txBody>
      </p:sp>
      <p:sp>
        <p:nvSpPr>
          <p:cNvPr id="16" name="文本框 15"/>
          <p:cNvSpPr txBox="1"/>
          <p:nvPr/>
        </p:nvSpPr>
        <p:spPr>
          <a:xfrm>
            <a:off x="9824781" y="4042021"/>
            <a:ext cx="828000" cy="338554"/>
          </a:xfrm>
          <a:prstGeom prst="rect">
            <a:avLst/>
          </a:prstGeom>
          <a:solidFill>
            <a:srgbClr val="042F4C"/>
          </a:solidFill>
        </p:spPr>
        <p:txBody>
          <a:bodyPr wrap="square" rtlCol="0">
            <a:spAutoFit/>
          </a:bodyPr>
          <a:lstStyle/>
          <a:p>
            <a:pPr algn="ctr"/>
            <a:r>
              <a:rPr lang="en-US" altLang="zh-CN" sz="1600" b="1" dirty="0">
                <a:solidFill>
                  <a:schemeClr val="bg1"/>
                </a:solidFill>
                <a:latin typeface="Segoe UI Semilight" panose="020B0402040204020203" pitchFamily="34" charset="0"/>
                <a:cs typeface="Segoe UI Semilight" panose="020B0402040204020203" pitchFamily="34" charset="0"/>
              </a:rPr>
              <a:t>TEXT </a:t>
            </a:r>
            <a:endParaRPr lang="zh-CN" altLang="en-US" sz="1600" b="1" dirty="0">
              <a:solidFill>
                <a:schemeClr val="bg1"/>
              </a:solidFill>
              <a:latin typeface="Segoe UI Semilight" panose="020B0402040204020203" pitchFamily="34" charset="0"/>
              <a:cs typeface="Segoe UI Semilight" panose="020B0402040204020203" pitchFamily="34" charset="0"/>
            </a:endParaRPr>
          </a:p>
        </p:txBody>
      </p:sp>
      <p:sp>
        <p:nvSpPr>
          <p:cNvPr id="17" name="文本框 16"/>
          <p:cNvSpPr txBox="1"/>
          <p:nvPr/>
        </p:nvSpPr>
        <p:spPr>
          <a:xfrm>
            <a:off x="9410781" y="1523843"/>
            <a:ext cx="828000" cy="338554"/>
          </a:xfrm>
          <a:prstGeom prst="rect">
            <a:avLst/>
          </a:prstGeom>
          <a:solidFill>
            <a:srgbClr val="042F4C"/>
          </a:solidFill>
        </p:spPr>
        <p:txBody>
          <a:bodyPr wrap="square" rtlCol="0">
            <a:spAutoFit/>
          </a:bodyPr>
          <a:lstStyle/>
          <a:p>
            <a:pPr algn="ctr"/>
            <a:r>
              <a:rPr lang="en-US" altLang="zh-CN" sz="1600" b="1" dirty="0">
                <a:solidFill>
                  <a:schemeClr val="bg1"/>
                </a:solidFill>
                <a:latin typeface="Segoe UI Semilight" panose="020B0402040204020203" pitchFamily="34" charset="0"/>
                <a:cs typeface="Segoe UI Semilight" panose="020B0402040204020203" pitchFamily="34" charset="0"/>
              </a:rPr>
              <a:t>TEXT </a:t>
            </a:r>
            <a:endParaRPr lang="zh-CN" altLang="en-US" sz="1600" b="1" dirty="0">
              <a:solidFill>
                <a:schemeClr val="bg1"/>
              </a:solidFill>
              <a:latin typeface="Segoe UI Semilight" panose="020B0402040204020203" pitchFamily="34" charset="0"/>
              <a:cs typeface="Segoe UI Semilight" panose="020B0402040204020203" pitchFamily="34" charset="0"/>
            </a:endParaRPr>
          </a:p>
        </p:txBody>
      </p:sp>
      <p:sp>
        <p:nvSpPr>
          <p:cNvPr id="18" name="文本框 17"/>
          <p:cNvSpPr txBox="1"/>
          <p:nvPr/>
        </p:nvSpPr>
        <p:spPr>
          <a:xfrm>
            <a:off x="2066157" y="4608290"/>
            <a:ext cx="828000" cy="338554"/>
          </a:xfrm>
          <a:prstGeom prst="rect">
            <a:avLst/>
          </a:prstGeom>
          <a:solidFill>
            <a:srgbClr val="042F4C"/>
          </a:solidFill>
        </p:spPr>
        <p:txBody>
          <a:bodyPr wrap="square" rtlCol="0">
            <a:spAutoFit/>
          </a:bodyPr>
          <a:lstStyle/>
          <a:p>
            <a:pPr algn="ctr"/>
            <a:r>
              <a:rPr lang="en-US" altLang="zh-CN" sz="1600" b="1" dirty="0">
                <a:solidFill>
                  <a:schemeClr val="bg1"/>
                </a:solidFill>
                <a:latin typeface="Segoe UI Semilight" panose="020B0402040204020203" pitchFamily="34" charset="0"/>
                <a:cs typeface="Segoe UI Semilight" panose="020B0402040204020203" pitchFamily="34" charset="0"/>
              </a:rPr>
              <a:t>TEXT </a:t>
            </a:r>
            <a:endParaRPr lang="zh-CN" altLang="en-US" sz="1600" b="1" dirty="0">
              <a:solidFill>
                <a:schemeClr val="bg1"/>
              </a:solidFill>
              <a:latin typeface="Segoe UI Semilight" panose="020B0402040204020203" pitchFamily="34" charset="0"/>
              <a:cs typeface="Segoe UI Semilight" panose="020B0402040204020203" pitchFamily="34" charset="0"/>
            </a:endParaRPr>
          </a:p>
        </p:txBody>
      </p:sp>
      <p:sp>
        <p:nvSpPr>
          <p:cNvPr id="20" name="椭圆 19"/>
          <p:cNvSpPr/>
          <p:nvPr/>
        </p:nvSpPr>
        <p:spPr>
          <a:xfrm>
            <a:off x="2415071" y="1796960"/>
            <a:ext cx="676084" cy="676084"/>
          </a:xfrm>
          <a:prstGeom prst="ellipse">
            <a:avLst/>
          </a:prstGeom>
          <a:gradFill>
            <a:gsLst>
              <a:gs pos="38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853330" y="3020465"/>
            <a:ext cx="412316" cy="412316"/>
          </a:xfrm>
          <a:prstGeom prst="ellipse">
            <a:avLst/>
          </a:prstGeom>
          <a:gradFill>
            <a:gsLst>
              <a:gs pos="38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204623" y="4042021"/>
            <a:ext cx="412316" cy="412316"/>
          </a:xfrm>
          <a:prstGeom prst="ellipse">
            <a:avLst/>
          </a:prstGeom>
          <a:gradFill>
            <a:gsLst>
              <a:gs pos="38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8634207" y="1586384"/>
            <a:ext cx="412316" cy="412316"/>
          </a:xfrm>
          <a:prstGeom prst="ellipse">
            <a:avLst/>
          </a:prstGeom>
          <a:gradFill>
            <a:gsLst>
              <a:gs pos="38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260621" y="4505821"/>
            <a:ext cx="412316" cy="412316"/>
          </a:xfrm>
          <a:prstGeom prst="ellipse">
            <a:avLst/>
          </a:prstGeom>
          <a:gradFill>
            <a:gsLst>
              <a:gs pos="38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39871316"/>
      </p:ext>
    </p:extLst>
  </p:cSld>
  <p:clrMapOvr>
    <a:masterClrMapping/>
  </p:clrMapOvr>
  <mc:AlternateContent xmlns:mc="http://schemas.openxmlformats.org/markup-compatibility/2006" xmlns:p14="http://schemas.microsoft.com/office/powerpoint/2010/main">
    <mc:Choice Requires="p14">
      <p:transition spd="slow" p14:dur="1300" advClick="0" advTm="0">
        <p14:pan dir="d"/>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750"/>
                                            <p:tgtEl>
                                              <p:spTgt spid="12"/>
                                            </p:tgtEl>
                                          </p:cBhvr>
                                        </p:animEffect>
                                      </p:childTnLst>
                                    </p:cTn>
                                  </p:par>
                                  <p:par>
                                    <p:cTn id="8" presetID="2" presetClass="entr" presetSubtype="1" accel="46000" fill="hold" grpId="0" nodeType="withEffect" p14:presetBounceEnd="24000">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14:bounceEnd="24000">
                                          <p:cBhvr additive="base">
                                            <p:cTn id="10" dur="500" fill="hold"/>
                                            <p:tgtEl>
                                              <p:spTgt spid="3"/>
                                            </p:tgtEl>
                                            <p:attrNameLst>
                                              <p:attrName>ppt_x</p:attrName>
                                            </p:attrNameLst>
                                          </p:cBhvr>
                                          <p:tavLst>
                                            <p:tav tm="0">
                                              <p:val>
                                                <p:strVal val="#ppt_x"/>
                                              </p:val>
                                            </p:tav>
                                            <p:tav tm="100000">
                                              <p:val>
                                                <p:strVal val="#ppt_x"/>
                                              </p:val>
                                            </p:tav>
                                          </p:tavLst>
                                        </p:anim>
                                        <p:anim calcmode="lin" valueType="num" p14:bounceEnd="24000">
                                          <p:cBhvr additive="base">
                                            <p:cTn id="11" dur="500" fill="hold"/>
                                            <p:tgtEl>
                                              <p:spTgt spid="3"/>
                                            </p:tgtEl>
                                            <p:attrNameLst>
                                              <p:attrName>ppt_y</p:attrName>
                                            </p:attrNameLst>
                                          </p:cBhvr>
                                          <p:tavLst>
                                            <p:tav tm="0">
                                              <p:val>
                                                <p:strVal val="0-#ppt_h/2"/>
                                              </p:val>
                                            </p:tav>
                                            <p:tav tm="100000">
                                              <p:val>
                                                <p:strVal val="#ppt_y"/>
                                              </p:val>
                                            </p:tav>
                                          </p:tavLst>
                                        </p:anim>
                                      </p:childTnLst>
                                    </p:cTn>
                                  </p:par>
                                  <p:par>
                                    <p:cTn id="12" presetID="53" presetClass="entr" presetSubtype="16" fill="hold" grpId="1"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49" presetClass="path" presetSubtype="0" accel="50000" decel="50000" fill="hold" grpId="0" nodeType="withEffect">
                                      <p:stCondLst>
                                        <p:cond delay="500"/>
                                      </p:stCondLst>
                                      <p:childTnLst>
                                        <p:animMotion origin="layout" path="M -1.25E-6 -2.59259E-6 L 0.27227 0.16042 " pathEditMode="relative" rAng="0" ptsTypes="AA">
                                          <p:cBhvr>
                                            <p:cTn id="18" dur="2000" fill="hold"/>
                                            <p:tgtEl>
                                              <p:spTgt spid="20"/>
                                            </p:tgtEl>
                                            <p:attrNameLst>
                                              <p:attrName>ppt_x</p:attrName>
                                              <p:attrName>ppt_y</p:attrName>
                                            </p:attrNameLst>
                                          </p:cBhvr>
                                          <p:rCtr x="13607" y="8009"/>
                                        </p:animMotion>
                                      </p:childTnLst>
                                    </p:cTn>
                                  </p:par>
                                  <p:par>
                                    <p:cTn id="19" presetID="53" presetClass="entr" presetSubtype="16" fill="hold" grpId="1" nodeType="withEffect">
                                      <p:stCondLst>
                                        <p:cond delay="50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49" presetClass="path" presetSubtype="0" accel="50000" decel="50000" fill="hold" grpId="0" nodeType="withEffect">
                                      <p:stCondLst>
                                        <p:cond delay="500"/>
                                      </p:stCondLst>
                                      <p:childTnLst>
                                        <p:animMotion origin="layout" path="M 4.79167E-6 -3.7037E-7 L 0.27057 0.14653 " pathEditMode="relative" rAng="0" ptsTypes="AA">
                                          <p:cBhvr>
                                            <p:cTn id="25" dur="2000" fill="hold"/>
                                            <p:tgtEl>
                                              <p:spTgt spid="21"/>
                                            </p:tgtEl>
                                            <p:attrNameLst>
                                              <p:attrName>ppt_x</p:attrName>
                                              <p:attrName>ppt_y</p:attrName>
                                            </p:attrNameLst>
                                          </p:cBhvr>
                                          <p:rCtr x="13529" y="7315"/>
                                        </p:animMotion>
                                      </p:childTnLst>
                                    </p:cTn>
                                  </p:par>
                                  <p:par>
                                    <p:cTn id="26" presetID="53" presetClass="entr" presetSubtype="16" fill="hold" grpId="1" nodeType="withEffect">
                                      <p:stCondLst>
                                        <p:cond delay="50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par>
                                    <p:cTn id="31" presetID="56" presetClass="path" presetSubtype="0" accel="50000" decel="50000" fill="hold" grpId="0" nodeType="withEffect">
                                      <p:stCondLst>
                                        <p:cond delay="500"/>
                                      </p:stCondLst>
                                      <p:childTnLst>
                                        <p:animMotion origin="layout" path="M 5E-6 -4.44444E-6 L -0.0457 -0.3574 " pathEditMode="relative" rAng="0" ptsTypes="AA">
                                          <p:cBhvr>
                                            <p:cTn id="32" dur="2000" fill="hold"/>
                                            <p:tgtEl>
                                              <p:spTgt spid="22"/>
                                            </p:tgtEl>
                                            <p:attrNameLst>
                                              <p:attrName>ppt_x</p:attrName>
                                              <p:attrName>ppt_y</p:attrName>
                                            </p:attrNameLst>
                                          </p:cBhvr>
                                          <p:rCtr x="-2292" y="-17870"/>
                                        </p:animMotion>
                                      </p:childTnLst>
                                    </p:cTn>
                                  </p:par>
                                  <p:par>
                                    <p:cTn id="33" presetID="53" presetClass="entr" presetSubtype="16" fill="hold" grpId="1" nodeType="withEffect">
                                      <p:stCondLst>
                                        <p:cond delay="5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49" presetClass="path" presetSubtype="0" accel="50000" decel="50000" fill="hold" grpId="0" nodeType="withEffect">
                                      <p:stCondLst>
                                        <p:cond delay="500"/>
                                      </p:stCondLst>
                                      <p:childTnLst>
                                        <p:animMotion origin="layout" path="M -2.08333E-7 -2.59259E-6 L -0.44323 0.42593 " pathEditMode="relative" rAng="0" ptsTypes="AA">
                                          <p:cBhvr>
                                            <p:cTn id="39" dur="2000" fill="hold"/>
                                            <p:tgtEl>
                                              <p:spTgt spid="24"/>
                                            </p:tgtEl>
                                            <p:attrNameLst>
                                              <p:attrName>ppt_x</p:attrName>
                                              <p:attrName>ppt_y</p:attrName>
                                            </p:attrNameLst>
                                          </p:cBhvr>
                                          <p:rCtr x="-22161" y="21296"/>
                                        </p:animMotion>
                                      </p:childTnLst>
                                    </p:cTn>
                                  </p:par>
                                  <p:par>
                                    <p:cTn id="40" presetID="53" presetClass="entr" presetSubtype="16" fill="hold" grpId="1" nodeType="withEffect">
                                      <p:stCondLst>
                                        <p:cond delay="50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6" presetClass="path" presetSubtype="0" accel="50000" decel="50000" fill="hold" grpId="0" nodeType="withEffect">
                                      <p:stCondLst>
                                        <p:cond delay="500"/>
                                      </p:stCondLst>
                                      <p:childTnLst>
                                        <p:animMotion origin="layout" path="M 5E-6 2.96296E-6 L 0.21537 -0.52547 " pathEditMode="relative" rAng="0" ptsTypes="AA">
                                          <p:cBhvr>
                                            <p:cTn id="46" dur="2000" fill="hold"/>
                                            <p:tgtEl>
                                              <p:spTgt spid="25"/>
                                            </p:tgtEl>
                                            <p:attrNameLst>
                                              <p:attrName>ppt_x</p:attrName>
                                              <p:attrName>ppt_y</p:attrName>
                                            </p:attrNameLst>
                                          </p:cBhvr>
                                          <p:rCtr x="10768" y="-26273"/>
                                        </p:animMotion>
                                      </p:childTnLst>
                                    </p:cTn>
                                  </p:par>
                                  <p:par>
                                    <p:cTn id="47" presetID="10" presetClass="entr" presetSubtype="0" fill="hold" grpId="0" nodeType="withEffect">
                                      <p:stCondLst>
                                        <p:cond delay="200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10" presetClass="entr" presetSubtype="0" fill="hold" grpId="0" nodeType="withEffect">
                                      <p:stCondLst>
                                        <p:cond delay="200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par>
                                    <p:cTn id="53" presetID="10" presetClass="entr" presetSubtype="0" fill="hold" grpId="0" nodeType="withEffect">
                                      <p:stCondLst>
                                        <p:cond delay="200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par>
                                    <p:cTn id="56" presetID="10" presetClass="entr" presetSubtype="0" fill="hold" grpId="0" nodeType="withEffect">
                                      <p:stCondLst>
                                        <p:cond delay="200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par>
                                    <p:cTn id="59" presetID="10" presetClass="entr" presetSubtype="0" fill="hold" grpId="0" nodeType="withEffect">
                                      <p:stCondLst>
                                        <p:cond delay="200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par>
                                    <p:cTn id="62" presetID="10" presetClass="entr" presetSubtype="0" fill="hold" grpId="0" nodeType="withEffect">
                                      <p:stCondLst>
                                        <p:cond delay="200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cTn>
                                  </p:par>
                                  <p:par>
                                    <p:cTn id="65" presetID="10" presetClass="entr" presetSubtype="0" fill="hold" grpId="0" nodeType="withEffect">
                                      <p:stCondLst>
                                        <p:cond delay="250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childTnLst>
                                    </p:cTn>
                                  </p:par>
                                  <p:par>
                                    <p:cTn id="68" presetID="10" presetClass="entr" presetSubtype="0" fill="hold" nodeType="withEffect">
                                      <p:stCondLst>
                                        <p:cond delay="250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 grpId="0" animBg="1"/>
          <p:bldP spid="8" grpId="0"/>
          <p:bldP spid="13" grpId="0" animBg="1"/>
          <p:bldP spid="14" grpId="0" animBg="1"/>
          <p:bldP spid="15" grpId="0" animBg="1"/>
          <p:bldP spid="16" grpId="0" animBg="1"/>
          <p:bldP spid="17" grpId="0" animBg="1"/>
          <p:bldP spid="18" grpId="0" animBg="1"/>
          <p:bldP spid="20" grpId="0" animBg="1"/>
          <p:bldP spid="20" grpId="1" animBg="1"/>
          <p:bldP spid="21" grpId="0" animBg="1"/>
          <p:bldP spid="21" grpId="1" animBg="1"/>
          <p:bldP spid="22" grpId="0" animBg="1"/>
          <p:bldP spid="22" grpId="1" animBg="1"/>
          <p:bldP spid="24" grpId="0" animBg="1"/>
          <p:bldP spid="24" grpId="1" animBg="1"/>
          <p:bldP spid="25" grpId="0" animBg="1"/>
          <p:bldP spid="25"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750"/>
                                            <p:tgtEl>
                                              <p:spTgt spid="12"/>
                                            </p:tgtEl>
                                          </p:cBhvr>
                                        </p:animEffect>
                                      </p:childTnLst>
                                    </p:cTn>
                                  </p:par>
                                  <p:par>
                                    <p:cTn id="8" presetID="2" presetClass="entr" presetSubtype="1" accel="4600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0-#ppt_h/2"/>
                                              </p:val>
                                            </p:tav>
                                            <p:tav tm="100000">
                                              <p:val>
                                                <p:strVal val="#ppt_y"/>
                                              </p:val>
                                            </p:tav>
                                          </p:tavLst>
                                        </p:anim>
                                      </p:childTnLst>
                                    </p:cTn>
                                  </p:par>
                                  <p:par>
                                    <p:cTn id="12" presetID="53" presetClass="entr" presetSubtype="16" fill="hold" grpId="1"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49" presetClass="path" presetSubtype="0" accel="50000" decel="50000" fill="hold" grpId="0" nodeType="withEffect">
                                      <p:stCondLst>
                                        <p:cond delay="500"/>
                                      </p:stCondLst>
                                      <p:childTnLst>
                                        <p:animMotion origin="layout" path="M -1.25E-6 -2.59259E-6 L 0.27227 0.16042 " pathEditMode="relative" rAng="0" ptsTypes="AA">
                                          <p:cBhvr>
                                            <p:cTn id="18" dur="2000" fill="hold"/>
                                            <p:tgtEl>
                                              <p:spTgt spid="20"/>
                                            </p:tgtEl>
                                            <p:attrNameLst>
                                              <p:attrName>ppt_x</p:attrName>
                                              <p:attrName>ppt_y</p:attrName>
                                            </p:attrNameLst>
                                          </p:cBhvr>
                                          <p:rCtr x="13607" y="8009"/>
                                        </p:animMotion>
                                      </p:childTnLst>
                                    </p:cTn>
                                  </p:par>
                                  <p:par>
                                    <p:cTn id="19" presetID="53" presetClass="entr" presetSubtype="16" fill="hold" grpId="1" nodeType="withEffect">
                                      <p:stCondLst>
                                        <p:cond delay="50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49" presetClass="path" presetSubtype="0" accel="50000" decel="50000" fill="hold" grpId="0" nodeType="withEffect">
                                      <p:stCondLst>
                                        <p:cond delay="500"/>
                                      </p:stCondLst>
                                      <p:childTnLst>
                                        <p:animMotion origin="layout" path="M 4.79167E-6 -3.7037E-7 L 0.27057 0.14653 " pathEditMode="relative" rAng="0" ptsTypes="AA">
                                          <p:cBhvr>
                                            <p:cTn id="25" dur="2000" fill="hold"/>
                                            <p:tgtEl>
                                              <p:spTgt spid="21"/>
                                            </p:tgtEl>
                                            <p:attrNameLst>
                                              <p:attrName>ppt_x</p:attrName>
                                              <p:attrName>ppt_y</p:attrName>
                                            </p:attrNameLst>
                                          </p:cBhvr>
                                          <p:rCtr x="13529" y="7315"/>
                                        </p:animMotion>
                                      </p:childTnLst>
                                    </p:cTn>
                                  </p:par>
                                  <p:par>
                                    <p:cTn id="26" presetID="53" presetClass="entr" presetSubtype="16" fill="hold" grpId="1" nodeType="withEffect">
                                      <p:stCondLst>
                                        <p:cond delay="50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par>
                                    <p:cTn id="31" presetID="56" presetClass="path" presetSubtype="0" accel="50000" decel="50000" fill="hold" grpId="0" nodeType="withEffect">
                                      <p:stCondLst>
                                        <p:cond delay="500"/>
                                      </p:stCondLst>
                                      <p:childTnLst>
                                        <p:animMotion origin="layout" path="M 5E-6 -4.44444E-6 L -0.0457 -0.3574 " pathEditMode="relative" rAng="0" ptsTypes="AA">
                                          <p:cBhvr>
                                            <p:cTn id="32" dur="2000" fill="hold"/>
                                            <p:tgtEl>
                                              <p:spTgt spid="22"/>
                                            </p:tgtEl>
                                            <p:attrNameLst>
                                              <p:attrName>ppt_x</p:attrName>
                                              <p:attrName>ppt_y</p:attrName>
                                            </p:attrNameLst>
                                          </p:cBhvr>
                                          <p:rCtr x="-2292" y="-17870"/>
                                        </p:animMotion>
                                      </p:childTnLst>
                                    </p:cTn>
                                  </p:par>
                                  <p:par>
                                    <p:cTn id="33" presetID="53" presetClass="entr" presetSubtype="16" fill="hold" grpId="1" nodeType="withEffect">
                                      <p:stCondLst>
                                        <p:cond delay="5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49" presetClass="path" presetSubtype="0" accel="50000" decel="50000" fill="hold" grpId="0" nodeType="withEffect">
                                      <p:stCondLst>
                                        <p:cond delay="500"/>
                                      </p:stCondLst>
                                      <p:childTnLst>
                                        <p:animMotion origin="layout" path="M -2.08333E-7 -2.59259E-6 L -0.44323 0.42593 " pathEditMode="relative" rAng="0" ptsTypes="AA">
                                          <p:cBhvr>
                                            <p:cTn id="39" dur="2000" fill="hold"/>
                                            <p:tgtEl>
                                              <p:spTgt spid="24"/>
                                            </p:tgtEl>
                                            <p:attrNameLst>
                                              <p:attrName>ppt_x</p:attrName>
                                              <p:attrName>ppt_y</p:attrName>
                                            </p:attrNameLst>
                                          </p:cBhvr>
                                          <p:rCtr x="-22161" y="21296"/>
                                        </p:animMotion>
                                      </p:childTnLst>
                                    </p:cTn>
                                  </p:par>
                                  <p:par>
                                    <p:cTn id="40" presetID="53" presetClass="entr" presetSubtype="16" fill="hold" grpId="1" nodeType="withEffect">
                                      <p:stCondLst>
                                        <p:cond delay="50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6" presetClass="path" presetSubtype="0" accel="50000" decel="50000" fill="hold" grpId="0" nodeType="withEffect">
                                      <p:stCondLst>
                                        <p:cond delay="500"/>
                                      </p:stCondLst>
                                      <p:childTnLst>
                                        <p:animMotion origin="layout" path="M 5E-6 2.96296E-6 L 0.21537 -0.52547 " pathEditMode="relative" rAng="0" ptsTypes="AA">
                                          <p:cBhvr>
                                            <p:cTn id="46" dur="2000" fill="hold"/>
                                            <p:tgtEl>
                                              <p:spTgt spid="25"/>
                                            </p:tgtEl>
                                            <p:attrNameLst>
                                              <p:attrName>ppt_x</p:attrName>
                                              <p:attrName>ppt_y</p:attrName>
                                            </p:attrNameLst>
                                          </p:cBhvr>
                                          <p:rCtr x="10768" y="-26273"/>
                                        </p:animMotion>
                                      </p:childTnLst>
                                    </p:cTn>
                                  </p:par>
                                  <p:par>
                                    <p:cTn id="47" presetID="10" presetClass="entr" presetSubtype="0" fill="hold" grpId="0" nodeType="withEffect">
                                      <p:stCondLst>
                                        <p:cond delay="200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10" presetClass="entr" presetSubtype="0" fill="hold" grpId="0" nodeType="withEffect">
                                      <p:stCondLst>
                                        <p:cond delay="200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par>
                                    <p:cTn id="53" presetID="10" presetClass="entr" presetSubtype="0" fill="hold" grpId="0" nodeType="withEffect">
                                      <p:stCondLst>
                                        <p:cond delay="200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par>
                                    <p:cTn id="56" presetID="10" presetClass="entr" presetSubtype="0" fill="hold" grpId="0" nodeType="withEffect">
                                      <p:stCondLst>
                                        <p:cond delay="200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par>
                                    <p:cTn id="59" presetID="10" presetClass="entr" presetSubtype="0" fill="hold" grpId="0" nodeType="withEffect">
                                      <p:stCondLst>
                                        <p:cond delay="200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par>
                                    <p:cTn id="62" presetID="10" presetClass="entr" presetSubtype="0" fill="hold" grpId="0" nodeType="withEffect">
                                      <p:stCondLst>
                                        <p:cond delay="200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cTn>
                                  </p:par>
                                  <p:par>
                                    <p:cTn id="65" presetID="10" presetClass="entr" presetSubtype="0" fill="hold" grpId="0" nodeType="withEffect">
                                      <p:stCondLst>
                                        <p:cond delay="250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childTnLst>
                                    </p:cTn>
                                  </p:par>
                                  <p:par>
                                    <p:cTn id="68" presetID="10" presetClass="entr" presetSubtype="0" fill="hold" nodeType="withEffect">
                                      <p:stCondLst>
                                        <p:cond delay="250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 grpId="0" animBg="1"/>
          <p:bldP spid="8" grpId="0"/>
          <p:bldP spid="13" grpId="0" animBg="1"/>
          <p:bldP spid="14" grpId="0" animBg="1"/>
          <p:bldP spid="15" grpId="0" animBg="1"/>
          <p:bldP spid="16" grpId="0" animBg="1"/>
          <p:bldP spid="17" grpId="0" animBg="1"/>
          <p:bldP spid="18" grpId="0" animBg="1"/>
          <p:bldP spid="20" grpId="0" animBg="1"/>
          <p:bldP spid="20" grpId="1" animBg="1"/>
          <p:bldP spid="21" grpId="0" animBg="1"/>
          <p:bldP spid="21" grpId="1" animBg="1"/>
          <p:bldP spid="22" grpId="0" animBg="1"/>
          <p:bldP spid="22" grpId="1" animBg="1"/>
          <p:bldP spid="24" grpId="0" animBg="1"/>
          <p:bldP spid="24" grpId="1" animBg="1"/>
          <p:bldP spid="25" grpId="0" animBg="1"/>
          <p:bldP spid="25" grpId="1"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2521EFE7-7626-4207-B245-1C0F5C0C6B75}"/>
              </a:ext>
            </a:extLst>
          </p:cNvPr>
          <p:cNvSpPr/>
          <p:nvPr/>
        </p:nvSpPr>
        <p:spPr>
          <a:xfrm>
            <a:off x="1188720" y="2492809"/>
            <a:ext cx="1232400" cy="1232400"/>
          </a:xfrm>
          <a:prstGeom prst="ellipse">
            <a:avLst/>
          </a:prstGeom>
          <a:gradFill flip="none" rotWithShape="1">
            <a:gsLst>
              <a:gs pos="100000">
                <a:schemeClr val="bg2">
                  <a:lumMod val="90000"/>
                </a:schemeClr>
              </a:gs>
              <a:gs pos="20000">
                <a:schemeClr val="bg2">
                  <a:lumMod val="75000"/>
                </a:schemeClr>
              </a:gs>
            </a:gsLst>
            <a:lin ang="5400000" scaled="1"/>
            <a:tileRect/>
          </a:gra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E5512"/>
              </a:solidFill>
              <a:latin typeface="Ebrima" panose="02000000000000000000" pitchFamily="2" charset="0"/>
              <a:cs typeface="Ebrima" panose="02000000000000000000" pitchFamily="2" charset="0"/>
            </a:endParaRPr>
          </a:p>
        </p:txBody>
      </p:sp>
      <p:sp>
        <p:nvSpPr>
          <p:cNvPr id="3" name="椭圆 2">
            <a:extLst>
              <a:ext uri="{FF2B5EF4-FFF2-40B4-BE49-F238E27FC236}">
                <a16:creationId xmlns="" xmlns:a16="http://schemas.microsoft.com/office/drawing/2014/main" id="{499BD24F-564B-4556-8D45-67A0A31CCAD2}"/>
              </a:ext>
            </a:extLst>
          </p:cNvPr>
          <p:cNvSpPr/>
          <p:nvPr/>
        </p:nvSpPr>
        <p:spPr>
          <a:xfrm>
            <a:off x="6855977" y="2492809"/>
            <a:ext cx="1232400" cy="1232400"/>
          </a:xfrm>
          <a:prstGeom prst="ellipse">
            <a:avLst/>
          </a:prstGeom>
          <a:gradFill flip="none" rotWithShape="1">
            <a:gsLst>
              <a:gs pos="100000">
                <a:schemeClr val="bg2">
                  <a:lumMod val="90000"/>
                </a:schemeClr>
              </a:gs>
              <a:gs pos="20000">
                <a:schemeClr val="bg2">
                  <a:lumMod val="75000"/>
                </a:schemeClr>
              </a:gs>
            </a:gsLst>
            <a:lin ang="5400000" scaled="1"/>
            <a:tileRect/>
          </a:gra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E5512"/>
              </a:solidFill>
              <a:latin typeface="Ebrima" panose="02000000000000000000" pitchFamily="2" charset="0"/>
              <a:cs typeface="Ebrima" panose="02000000000000000000" pitchFamily="2" charset="0"/>
            </a:endParaRPr>
          </a:p>
        </p:txBody>
      </p:sp>
      <p:sp>
        <p:nvSpPr>
          <p:cNvPr id="4" name="椭圆 3">
            <a:extLst>
              <a:ext uri="{FF2B5EF4-FFF2-40B4-BE49-F238E27FC236}">
                <a16:creationId xmlns="" xmlns:a16="http://schemas.microsoft.com/office/drawing/2014/main" id="{B4BA9727-3F67-4420-8292-49B550B3FCA6}"/>
              </a:ext>
            </a:extLst>
          </p:cNvPr>
          <p:cNvSpPr/>
          <p:nvPr/>
        </p:nvSpPr>
        <p:spPr>
          <a:xfrm>
            <a:off x="9461056" y="2492809"/>
            <a:ext cx="1232400" cy="1232400"/>
          </a:xfrm>
          <a:prstGeom prst="ellipse">
            <a:avLst/>
          </a:prstGeom>
          <a:gradFill flip="none" rotWithShape="1">
            <a:gsLst>
              <a:gs pos="100000">
                <a:schemeClr val="bg2">
                  <a:lumMod val="90000"/>
                </a:schemeClr>
              </a:gs>
              <a:gs pos="20000">
                <a:schemeClr val="bg2">
                  <a:lumMod val="75000"/>
                </a:schemeClr>
              </a:gs>
            </a:gsLst>
            <a:lin ang="5400000" scaled="1"/>
            <a:tileRect/>
          </a:gra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E5512"/>
              </a:solidFill>
              <a:latin typeface="Ebrima" panose="02000000000000000000" pitchFamily="2" charset="0"/>
              <a:cs typeface="Ebrima" panose="02000000000000000000" pitchFamily="2" charset="0"/>
            </a:endParaRPr>
          </a:p>
        </p:txBody>
      </p:sp>
      <p:sp>
        <p:nvSpPr>
          <p:cNvPr id="5" name="文本框 4">
            <a:extLst>
              <a:ext uri="{FF2B5EF4-FFF2-40B4-BE49-F238E27FC236}">
                <a16:creationId xmlns="" xmlns:a16="http://schemas.microsoft.com/office/drawing/2014/main" id="{CB1CE848-69A8-4FBE-BAEA-ABBD870D095E}"/>
              </a:ext>
            </a:extLst>
          </p:cNvPr>
          <p:cNvSpPr txBox="1"/>
          <p:nvPr/>
        </p:nvSpPr>
        <p:spPr>
          <a:xfrm>
            <a:off x="946549" y="4760416"/>
            <a:ext cx="2212287" cy="738664"/>
          </a:xfrm>
          <a:prstGeom prst="rect">
            <a:avLst/>
          </a:prstGeom>
          <a:noFill/>
        </p:spPr>
        <p:txBody>
          <a:bodyPr wrap="square" rtlCol="0">
            <a:spAutoFit/>
          </a:bodyPr>
          <a:lstStyle/>
          <a:p>
            <a:r>
              <a:rPr lang="en-US" altLang="zh-CN" sz="1400" dirty="0">
                <a:latin typeface="Segoe UI Semilight" panose="020B0402040204020203" pitchFamily="34" charset="0"/>
                <a:cs typeface="Segoe UI Semilight" panose="020B0402040204020203" pitchFamily="34" charset="0"/>
              </a:rPr>
              <a:t>You have to believe in yourself. That's the secret of success. </a:t>
            </a:r>
            <a:endParaRPr lang="zh-CN" altLang="en-US" sz="1400" dirty="0">
              <a:latin typeface="Segoe UI Semilight" panose="020B0402040204020203" pitchFamily="34" charset="0"/>
              <a:cs typeface="Segoe UI Semilight" panose="020B0402040204020203" pitchFamily="34" charset="0"/>
            </a:endParaRPr>
          </a:p>
        </p:txBody>
      </p:sp>
      <p:sp>
        <p:nvSpPr>
          <p:cNvPr id="6" name="文本框 5">
            <a:extLst>
              <a:ext uri="{FF2B5EF4-FFF2-40B4-BE49-F238E27FC236}">
                <a16:creationId xmlns="" xmlns:a16="http://schemas.microsoft.com/office/drawing/2014/main" id="{C2C5BB16-9A63-454E-A261-57AE3123FD81}"/>
              </a:ext>
            </a:extLst>
          </p:cNvPr>
          <p:cNvSpPr txBox="1"/>
          <p:nvPr/>
        </p:nvSpPr>
        <p:spPr>
          <a:xfrm>
            <a:off x="1118007" y="4462272"/>
            <a:ext cx="1303113" cy="338554"/>
          </a:xfrm>
          <a:prstGeom prst="rect">
            <a:avLst/>
          </a:prstGeom>
          <a:noFill/>
        </p:spPr>
        <p:txBody>
          <a:bodyPr wrap="square" rtlCol="0">
            <a:spAutoFit/>
          </a:bodyPr>
          <a:lstStyle/>
          <a:p>
            <a:r>
              <a:rPr lang="en-US" altLang="zh-CN" sz="1600" dirty="0">
                <a:solidFill>
                  <a:srgbClr val="043150"/>
                </a:solidFill>
                <a:latin typeface="Ebrima" panose="02000000000000000000" pitchFamily="2" charset="0"/>
                <a:ea typeface="Ebrima" panose="02000000000000000000" pitchFamily="2" charset="0"/>
                <a:cs typeface="Ebrima" panose="02000000000000000000" pitchFamily="2" charset="0"/>
              </a:rPr>
              <a:t>TITLE HERE</a:t>
            </a:r>
            <a:endParaRPr lang="zh-CN" altLang="en-US" sz="1600" dirty="0">
              <a:solidFill>
                <a:srgbClr val="043150"/>
              </a:solidFill>
              <a:latin typeface="Ebrima" panose="02000000000000000000" pitchFamily="2" charset="0"/>
              <a:cs typeface="Ebrima" panose="02000000000000000000" pitchFamily="2" charset="0"/>
            </a:endParaRPr>
          </a:p>
        </p:txBody>
      </p:sp>
      <p:sp>
        <p:nvSpPr>
          <p:cNvPr id="7" name="文本框 6">
            <a:extLst>
              <a:ext uri="{FF2B5EF4-FFF2-40B4-BE49-F238E27FC236}">
                <a16:creationId xmlns="" xmlns:a16="http://schemas.microsoft.com/office/drawing/2014/main" id="{DFF1AD21-BE3A-4B89-ABE6-031A4FEF7D59}"/>
              </a:ext>
            </a:extLst>
          </p:cNvPr>
          <p:cNvSpPr txBox="1"/>
          <p:nvPr/>
        </p:nvSpPr>
        <p:spPr>
          <a:xfrm>
            <a:off x="4327071" y="595077"/>
            <a:ext cx="3537858" cy="646331"/>
          </a:xfrm>
          <a:prstGeom prst="rect">
            <a:avLst/>
          </a:prstGeom>
          <a:noFill/>
        </p:spPr>
        <p:txBody>
          <a:bodyPr wrap="square" rtlCol="0">
            <a:spAutoFit/>
          </a:bodyPr>
          <a:lstStyle/>
          <a:p>
            <a:pPr algn="dist"/>
            <a:r>
              <a:rPr lang="en-US" altLang="zh-CN" sz="3600" b="1" dirty="0">
                <a:solidFill>
                  <a:srgbClr val="043150"/>
                </a:solidFill>
                <a:latin typeface="Segoe UI Semilight" panose="020B0402040204020203" pitchFamily="34" charset="0"/>
                <a:cs typeface="Segoe UI Semilight" panose="020B0402040204020203" pitchFamily="34" charset="0"/>
              </a:rPr>
              <a:t>ADD TEXT HERE</a:t>
            </a:r>
            <a:endParaRPr lang="zh-CN" altLang="en-US" sz="3600" b="1" dirty="0">
              <a:solidFill>
                <a:srgbClr val="043150"/>
              </a:solidFill>
              <a:latin typeface="Segoe UI Semilight" panose="020B0402040204020203" pitchFamily="34" charset="0"/>
              <a:cs typeface="Segoe UI Semilight" panose="020B0402040204020203" pitchFamily="34" charset="0"/>
            </a:endParaRPr>
          </a:p>
        </p:txBody>
      </p:sp>
      <p:sp>
        <p:nvSpPr>
          <p:cNvPr id="8" name="文本框 7">
            <a:extLst>
              <a:ext uri="{FF2B5EF4-FFF2-40B4-BE49-F238E27FC236}">
                <a16:creationId xmlns="" xmlns:a16="http://schemas.microsoft.com/office/drawing/2014/main" id="{7FFE9283-F1E2-4FED-87B9-8F76F5781166}"/>
              </a:ext>
            </a:extLst>
          </p:cNvPr>
          <p:cNvSpPr txBox="1"/>
          <p:nvPr/>
        </p:nvSpPr>
        <p:spPr>
          <a:xfrm>
            <a:off x="3798918" y="4760416"/>
            <a:ext cx="2199496" cy="738664"/>
          </a:xfrm>
          <a:prstGeom prst="rect">
            <a:avLst/>
          </a:prstGeom>
          <a:noFill/>
        </p:spPr>
        <p:txBody>
          <a:bodyPr wrap="square" rtlCol="0">
            <a:spAutoFit/>
          </a:bodyPr>
          <a:lstStyle/>
          <a:p>
            <a:r>
              <a:rPr lang="en-US" altLang="zh-CN" sz="1400" dirty="0">
                <a:latin typeface="Segoe UI Semilight" panose="020B0402040204020203" pitchFamily="34" charset="0"/>
                <a:cs typeface="Segoe UI Semilight" panose="020B0402040204020203" pitchFamily="34" charset="0"/>
              </a:rPr>
              <a:t>You have to believe in yourself. That's the secret of success. </a:t>
            </a:r>
            <a:endParaRPr lang="zh-CN" altLang="en-US" sz="1400" dirty="0">
              <a:latin typeface="Segoe UI Semilight" panose="020B0402040204020203" pitchFamily="34" charset="0"/>
              <a:cs typeface="Segoe UI Semilight" panose="020B0402040204020203" pitchFamily="34" charset="0"/>
            </a:endParaRPr>
          </a:p>
        </p:txBody>
      </p:sp>
      <p:sp>
        <p:nvSpPr>
          <p:cNvPr id="9" name="文本框 8">
            <a:extLst>
              <a:ext uri="{FF2B5EF4-FFF2-40B4-BE49-F238E27FC236}">
                <a16:creationId xmlns="" xmlns:a16="http://schemas.microsoft.com/office/drawing/2014/main" id="{4CEF3AE4-49F5-4829-A4EA-961AFF8D2E3F}"/>
              </a:ext>
            </a:extLst>
          </p:cNvPr>
          <p:cNvSpPr txBox="1"/>
          <p:nvPr/>
        </p:nvSpPr>
        <p:spPr>
          <a:xfrm>
            <a:off x="3970375" y="4499104"/>
            <a:ext cx="1394282" cy="338554"/>
          </a:xfrm>
          <a:prstGeom prst="rect">
            <a:avLst/>
          </a:prstGeom>
          <a:noFill/>
        </p:spPr>
        <p:txBody>
          <a:bodyPr wrap="square" rtlCol="0">
            <a:spAutoFit/>
          </a:bodyPr>
          <a:lstStyle/>
          <a:p>
            <a:r>
              <a:rPr lang="en-US" altLang="zh-CN" sz="1600" dirty="0">
                <a:solidFill>
                  <a:srgbClr val="043150"/>
                </a:solidFill>
                <a:latin typeface="Ebrima" panose="02000000000000000000" pitchFamily="2" charset="0"/>
                <a:ea typeface="Ebrima" panose="02000000000000000000" pitchFamily="2" charset="0"/>
                <a:cs typeface="Ebrima" panose="02000000000000000000" pitchFamily="2" charset="0"/>
              </a:rPr>
              <a:t>TITLE HERE</a:t>
            </a:r>
            <a:endParaRPr lang="zh-CN" altLang="en-US" sz="1600" dirty="0">
              <a:solidFill>
                <a:srgbClr val="043150"/>
              </a:solidFill>
              <a:latin typeface="Ebrima" panose="02000000000000000000" pitchFamily="2" charset="0"/>
              <a:cs typeface="Ebrima" panose="02000000000000000000" pitchFamily="2" charset="0"/>
            </a:endParaRPr>
          </a:p>
        </p:txBody>
      </p:sp>
      <p:sp>
        <p:nvSpPr>
          <p:cNvPr id="10" name="文本框 9">
            <a:extLst>
              <a:ext uri="{FF2B5EF4-FFF2-40B4-BE49-F238E27FC236}">
                <a16:creationId xmlns="" xmlns:a16="http://schemas.microsoft.com/office/drawing/2014/main" id="{BE7C5AA2-3BAD-43E1-99F8-602DC1564207}"/>
              </a:ext>
            </a:extLst>
          </p:cNvPr>
          <p:cNvSpPr txBox="1"/>
          <p:nvPr/>
        </p:nvSpPr>
        <p:spPr>
          <a:xfrm>
            <a:off x="6706149" y="4760416"/>
            <a:ext cx="2272959" cy="738664"/>
          </a:xfrm>
          <a:prstGeom prst="rect">
            <a:avLst/>
          </a:prstGeom>
          <a:noFill/>
        </p:spPr>
        <p:txBody>
          <a:bodyPr wrap="square" rtlCol="0">
            <a:spAutoFit/>
          </a:bodyPr>
          <a:lstStyle/>
          <a:p>
            <a:r>
              <a:rPr lang="en-US" altLang="zh-CN" sz="1400" dirty="0">
                <a:latin typeface="Segoe UI Semilight" panose="020B0402040204020203" pitchFamily="34" charset="0"/>
                <a:cs typeface="Segoe UI Semilight" panose="020B0402040204020203" pitchFamily="34" charset="0"/>
              </a:rPr>
              <a:t>You have to believe in yourself. That's the secret of success. </a:t>
            </a:r>
            <a:endParaRPr lang="zh-CN" altLang="en-US" sz="1400" dirty="0">
              <a:latin typeface="Segoe UI Semilight" panose="020B0402040204020203" pitchFamily="34" charset="0"/>
              <a:cs typeface="Segoe UI Semilight" panose="020B0402040204020203" pitchFamily="34" charset="0"/>
            </a:endParaRPr>
          </a:p>
        </p:txBody>
      </p:sp>
      <p:sp>
        <p:nvSpPr>
          <p:cNvPr id="11" name="文本框 10">
            <a:extLst>
              <a:ext uri="{FF2B5EF4-FFF2-40B4-BE49-F238E27FC236}">
                <a16:creationId xmlns="" xmlns:a16="http://schemas.microsoft.com/office/drawing/2014/main" id="{F06F57C0-C49F-4078-9BFD-23B8A24A67CF}"/>
              </a:ext>
            </a:extLst>
          </p:cNvPr>
          <p:cNvSpPr txBox="1"/>
          <p:nvPr/>
        </p:nvSpPr>
        <p:spPr>
          <a:xfrm>
            <a:off x="6877607" y="4462272"/>
            <a:ext cx="1303113" cy="338554"/>
          </a:xfrm>
          <a:prstGeom prst="rect">
            <a:avLst/>
          </a:prstGeom>
          <a:noFill/>
        </p:spPr>
        <p:txBody>
          <a:bodyPr wrap="square" rtlCol="0">
            <a:spAutoFit/>
          </a:bodyPr>
          <a:lstStyle/>
          <a:p>
            <a:r>
              <a:rPr lang="en-US" altLang="zh-CN" sz="1600" dirty="0">
                <a:solidFill>
                  <a:srgbClr val="043150"/>
                </a:solidFill>
                <a:latin typeface="Ebrima" panose="02000000000000000000" pitchFamily="2" charset="0"/>
                <a:ea typeface="Ebrima" panose="02000000000000000000" pitchFamily="2" charset="0"/>
                <a:cs typeface="Ebrima" panose="02000000000000000000" pitchFamily="2" charset="0"/>
              </a:rPr>
              <a:t>TITLE HERE</a:t>
            </a:r>
            <a:endParaRPr lang="zh-CN" altLang="en-US" sz="1600" dirty="0">
              <a:solidFill>
                <a:srgbClr val="043150"/>
              </a:solidFill>
              <a:latin typeface="Ebrima" panose="02000000000000000000" pitchFamily="2" charset="0"/>
              <a:cs typeface="Ebrima" panose="02000000000000000000" pitchFamily="2" charset="0"/>
            </a:endParaRPr>
          </a:p>
        </p:txBody>
      </p:sp>
      <p:sp>
        <p:nvSpPr>
          <p:cNvPr id="12" name="文本框 11">
            <a:extLst>
              <a:ext uri="{FF2B5EF4-FFF2-40B4-BE49-F238E27FC236}">
                <a16:creationId xmlns="" xmlns:a16="http://schemas.microsoft.com/office/drawing/2014/main" id="{76BCD7A8-B5B6-4827-84F4-33314D9B9B29}"/>
              </a:ext>
            </a:extLst>
          </p:cNvPr>
          <p:cNvSpPr txBox="1"/>
          <p:nvPr/>
        </p:nvSpPr>
        <p:spPr>
          <a:xfrm>
            <a:off x="9320775" y="4760416"/>
            <a:ext cx="2206662" cy="738664"/>
          </a:xfrm>
          <a:prstGeom prst="rect">
            <a:avLst/>
          </a:prstGeom>
          <a:noFill/>
        </p:spPr>
        <p:txBody>
          <a:bodyPr wrap="square" rtlCol="0">
            <a:spAutoFit/>
          </a:bodyPr>
          <a:lstStyle/>
          <a:p>
            <a:r>
              <a:rPr lang="en-US" altLang="zh-CN" sz="1400" dirty="0">
                <a:latin typeface="Segoe UI Semilight" panose="020B0402040204020203" pitchFamily="34" charset="0"/>
                <a:cs typeface="Segoe UI Semilight" panose="020B0402040204020203" pitchFamily="34" charset="0"/>
              </a:rPr>
              <a:t>You have to believe in yourself. That's the secret of success. </a:t>
            </a:r>
            <a:endParaRPr lang="zh-CN" altLang="en-US" sz="1400" dirty="0">
              <a:latin typeface="Segoe UI Semilight" panose="020B0402040204020203" pitchFamily="34" charset="0"/>
              <a:cs typeface="Segoe UI Semilight" panose="020B0402040204020203" pitchFamily="34" charset="0"/>
            </a:endParaRPr>
          </a:p>
        </p:txBody>
      </p:sp>
      <p:sp>
        <p:nvSpPr>
          <p:cNvPr id="13" name="文本框 12">
            <a:extLst>
              <a:ext uri="{FF2B5EF4-FFF2-40B4-BE49-F238E27FC236}">
                <a16:creationId xmlns="" xmlns:a16="http://schemas.microsoft.com/office/drawing/2014/main" id="{FD953BDE-12AB-4961-80CC-10E8BDEF8A5A}"/>
              </a:ext>
            </a:extLst>
          </p:cNvPr>
          <p:cNvSpPr txBox="1"/>
          <p:nvPr/>
        </p:nvSpPr>
        <p:spPr>
          <a:xfrm>
            <a:off x="9492232" y="4462272"/>
            <a:ext cx="1303113" cy="338554"/>
          </a:xfrm>
          <a:prstGeom prst="rect">
            <a:avLst/>
          </a:prstGeom>
          <a:noFill/>
        </p:spPr>
        <p:txBody>
          <a:bodyPr wrap="square" rtlCol="0">
            <a:spAutoFit/>
          </a:bodyPr>
          <a:lstStyle/>
          <a:p>
            <a:r>
              <a:rPr lang="en-US" altLang="zh-CN" sz="1600" dirty="0">
                <a:solidFill>
                  <a:srgbClr val="043150"/>
                </a:solidFill>
                <a:latin typeface="Ebrima" panose="02000000000000000000" pitchFamily="2" charset="0"/>
                <a:ea typeface="Ebrima" panose="02000000000000000000" pitchFamily="2" charset="0"/>
                <a:cs typeface="Ebrima" panose="02000000000000000000" pitchFamily="2" charset="0"/>
              </a:rPr>
              <a:t>TITLE HERE</a:t>
            </a:r>
            <a:endParaRPr lang="zh-CN" altLang="en-US" sz="1600" dirty="0">
              <a:solidFill>
                <a:srgbClr val="043150"/>
              </a:solidFill>
              <a:latin typeface="Ebrima" panose="02000000000000000000" pitchFamily="2" charset="0"/>
              <a:cs typeface="Ebrima" panose="02000000000000000000" pitchFamily="2" charset="0"/>
            </a:endParaRPr>
          </a:p>
        </p:txBody>
      </p:sp>
      <p:sp>
        <p:nvSpPr>
          <p:cNvPr id="14" name="文本框 13">
            <a:extLst>
              <a:ext uri="{FF2B5EF4-FFF2-40B4-BE49-F238E27FC236}">
                <a16:creationId xmlns="" xmlns:a16="http://schemas.microsoft.com/office/drawing/2014/main" id="{60A7AF00-537F-4423-8283-8F921D2AE554}"/>
              </a:ext>
            </a:extLst>
          </p:cNvPr>
          <p:cNvSpPr txBox="1"/>
          <p:nvPr/>
        </p:nvSpPr>
        <p:spPr>
          <a:xfrm>
            <a:off x="1403514" y="2868664"/>
            <a:ext cx="1119717" cy="523220"/>
          </a:xfrm>
          <a:prstGeom prst="rect">
            <a:avLst/>
          </a:prstGeom>
          <a:noFill/>
        </p:spPr>
        <p:txBody>
          <a:bodyPr wrap="square" rtlCol="0">
            <a:spAutoFit/>
          </a:bodyPr>
          <a:lstStyle/>
          <a:p>
            <a:r>
              <a:rPr lang="en-US" altLang="zh-CN" sz="2800" dirty="0">
                <a:solidFill>
                  <a:srgbClr val="043150"/>
                </a:solidFill>
                <a:latin typeface="Ebrima" panose="02000000000000000000" pitchFamily="2" charset="0"/>
                <a:ea typeface="Ebrima" panose="02000000000000000000" pitchFamily="2" charset="0"/>
                <a:cs typeface="Ebrima" panose="02000000000000000000" pitchFamily="2" charset="0"/>
              </a:rPr>
              <a:t>65%</a:t>
            </a:r>
            <a:endParaRPr lang="zh-CN" altLang="en-US" sz="2800" dirty="0">
              <a:solidFill>
                <a:srgbClr val="043150"/>
              </a:solidFill>
              <a:latin typeface="Ebrima" panose="02000000000000000000" pitchFamily="2" charset="0"/>
              <a:cs typeface="Ebrima" panose="02000000000000000000" pitchFamily="2" charset="0"/>
            </a:endParaRPr>
          </a:p>
        </p:txBody>
      </p:sp>
      <p:sp>
        <p:nvSpPr>
          <p:cNvPr id="15" name="文本框 14">
            <a:extLst>
              <a:ext uri="{FF2B5EF4-FFF2-40B4-BE49-F238E27FC236}">
                <a16:creationId xmlns="" xmlns:a16="http://schemas.microsoft.com/office/drawing/2014/main" id="{9156E578-A49B-4E67-8A14-466D61596206}"/>
              </a:ext>
            </a:extLst>
          </p:cNvPr>
          <p:cNvSpPr txBox="1"/>
          <p:nvPr/>
        </p:nvSpPr>
        <p:spPr>
          <a:xfrm>
            <a:off x="7061003" y="2861123"/>
            <a:ext cx="1119717" cy="523220"/>
          </a:xfrm>
          <a:prstGeom prst="rect">
            <a:avLst/>
          </a:prstGeom>
          <a:noFill/>
        </p:spPr>
        <p:txBody>
          <a:bodyPr wrap="square" rtlCol="0">
            <a:spAutoFit/>
          </a:bodyPr>
          <a:lstStyle/>
          <a:p>
            <a:r>
              <a:rPr lang="en-US" altLang="zh-CN" sz="2800" dirty="0">
                <a:solidFill>
                  <a:srgbClr val="043150"/>
                </a:solidFill>
                <a:latin typeface="Ebrima" panose="02000000000000000000" pitchFamily="2" charset="0"/>
                <a:ea typeface="Ebrima" panose="02000000000000000000" pitchFamily="2" charset="0"/>
                <a:cs typeface="Ebrima" panose="02000000000000000000" pitchFamily="2" charset="0"/>
              </a:rPr>
              <a:t>45%</a:t>
            </a:r>
            <a:endParaRPr lang="zh-CN" altLang="en-US" sz="2800" dirty="0">
              <a:solidFill>
                <a:srgbClr val="043150"/>
              </a:solidFill>
              <a:latin typeface="Ebrima" panose="02000000000000000000" pitchFamily="2" charset="0"/>
              <a:cs typeface="Ebrima" panose="02000000000000000000" pitchFamily="2" charset="0"/>
            </a:endParaRPr>
          </a:p>
        </p:txBody>
      </p:sp>
      <p:sp>
        <p:nvSpPr>
          <p:cNvPr id="16" name="文本框 15">
            <a:extLst>
              <a:ext uri="{FF2B5EF4-FFF2-40B4-BE49-F238E27FC236}">
                <a16:creationId xmlns="" xmlns:a16="http://schemas.microsoft.com/office/drawing/2014/main" id="{3BBD712A-39E3-40D9-8D88-575578DA2DD2}"/>
              </a:ext>
            </a:extLst>
          </p:cNvPr>
          <p:cNvSpPr txBox="1"/>
          <p:nvPr/>
        </p:nvSpPr>
        <p:spPr>
          <a:xfrm>
            <a:off x="9675628" y="2847399"/>
            <a:ext cx="1119717" cy="523220"/>
          </a:xfrm>
          <a:prstGeom prst="rect">
            <a:avLst/>
          </a:prstGeom>
          <a:noFill/>
        </p:spPr>
        <p:txBody>
          <a:bodyPr wrap="square" rtlCol="0">
            <a:spAutoFit/>
          </a:bodyPr>
          <a:lstStyle/>
          <a:p>
            <a:r>
              <a:rPr lang="en-US" altLang="zh-CN" sz="2800" dirty="0">
                <a:solidFill>
                  <a:srgbClr val="043150"/>
                </a:solidFill>
                <a:latin typeface="Ebrima" panose="02000000000000000000" pitchFamily="2" charset="0"/>
                <a:ea typeface="Ebrima" panose="02000000000000000000" pitchFamily="2" charset="0"/>
                <a:cs typeface="Ebrima" panose="02000000000000000000" pitchFamily="2" charset="0"/>
              </a:rPr>
              <a:t>78%</a:t>
            </a:r>
            <a:endParaRPr lang="zh-CN" altLang="en-US" sz="2800" dirty="0">
              <a:solidFill>
                <a:srgbClr val="043150"/>
              </a:solidFill>
              <a:latin typeface="Ebrima" panose="02000000000000000000" pitchFamily="2" charset="0"/>
              <a:cs typeface="Ebrima" panose="02000000000000000000" pitchFamily="2" charset="0"/>
            </a:endParaRPr>
          </a:p>
        </p:txBody>
      </p:sp>
      <p:sp>
        <p:nvSpPr>
          <p:cNvPr id="17" name="椭圆 16">
            <a:extLst>
              <a:ext uri="{FF2B5EF4-FFF2-40B4-BE49-F238E27FC236}">
                <a16:creationId xmlns="" xmlns:a16="http://schemas.microsoft.com/office/drawing/2014/main" id="{190FC22B-118A-4345-AAA3-F3BCB9D20C7F}"/>
              </a:ext>
            </a:extLst>
          </p:cNvPr>
          <p:cNvSpPr/>
          <p:nvPr/>
        </p:nvSpPr>
        <p:spPr>
          <a:xfrm>
            <a:off x="3605976" y="2083982"/>
            <a:ext cx="2062860" cy="2062860"/>
          </a:xfrm>
          <a:prstGeom prst="ellipse">
            <a:avLst/>
          </a:prstGeom>
          <a:solidFill>
            <a:srgbClr val="043150">
              <a:alpha val="78000"/>
            </a:srgbClr>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 xmlns:a16="http://schemas.microsoft.com/office/drawing/2014/main" id="{102027FA-854E-4A46-82DC-E51C6AC6F31A}"/>
              </a:ext>
            </a:extLst>
          </p:cNvPr>
          <p:cNvSpPr/>
          <p:nvPr/>
        </p:nvSpPr>
        <p:spPr>
          <a:xfrm>
            <a:off x="3605976" y="2083982"/>
            <a:ext cx="2062860" cy="2062860"/>
          </a:xfrm>
          <a:prstGeom prst="ellipse">
            <a:avLst/>
          </a:prstGeom>
          <a:solidFill>
            <a:srgbClr val="043150">
              <a:alpha val="75000"/>
            </a:srgbClr>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 xmlns:a16="http://schemas.microsoft.com/office/drawing/2014/main" id="{9C5362A3-D8AD-4DD2-AE40-DED5135080E6}"/>
              </a:ext>
            </a:extLst>
          </p:cNvPr>
          <p:cNvSpPr/>
          <p:nvPr/>
        </p:nvSpPr>
        <p:spPr>
          <a:xfrm>
            <a:off x="3605976" y="2083982"/>
            <a:ext cx="2062860" cy="2062860"/>
          </a:xfrm>
          <a:prstGeom prst="ellipse">
            <a:avLst/>
          </a:prstGeom>
          <a:solidFill>
            <a:srgbClr val="043150">
              <a:alpha val="62000"/>
            </a:srgbClr>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 xmlns:a16="http://schemas.microsoft.com/office/drawing/2014/main" id="{FDCFB50D-20D1-4457-88BF-EE373E194055}"/>
              </a:ext>
            </a:extLst>
          </p:cNvPr>
          <p:cNvSpPr/>
          <p:nvPr/>
        </p:nvSpPr>
        <p:spPr>
          <a:xfrm>
            <a:off x="3605976" y="2083982"/>
            <a:ext cx="2062860" cy="2062860"/>
          </a:xfrm>
          <a:prstGeom prst="ellipse">
            <a:avLst/>
          </a:prstGeom>
          <a:gradFill flip="none" rotWithShape="1">
            <a:gsLst>
              <a:gs pos="100000">
                <a:srgbClr val="021929"/>
              </a:gs>
              <a:gs pos="20000">
                <a:srgbClr val="043150"/>
              </a:gs>
            </a:gsLst>
            <a:lin ang="5400000" scaled="1"/>
            <a:tileRect/>
          </a:gra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 xmlns:a16="http://schemas.microsoft.com/office/drawing/2014/main" id="{9950C164-45A8-4BFA-A2B9-C01247D18CEC}"/>
              </a:ext>
            </a:extLst>
          </p:cNvPr>
          <p:cNvSpPr txBox="1"/>
          <p:nvPr/>
        </p:nvSpPr>
        <p:spPr>
          <a:xfrm>
            <a:off x="4197468" y="2888817"/>
            <a:ext cx="1119717" cy="523220"/>
          </a:xfrm>
          <a:prstGeom prst="rect">
            <a:avLst/>
          </a:prstGeom>
          <a:noFill/>
        </p:spPr>
        <p:txBody>
          <a:bodyPr wrap="square" rtlCol="0">
            <a:spAutoFit/>
          </a:bodyPr>
          <a:lstStyle/>
          <a:p>
            <a:r>
              <a:rPr lang="en-US" altLang="zh-CN" sz="2800" dirty="0">
                <a:solidFill>
                  <a:schemeClr val="bg1"/>
                </a:solidFill>
                <a:latin typeface="Ebrima" panose="02000000000000000000" pitchFamily="2" charset="0"/>
                <a:ea typeface="Ebrima" panose="02000000000000000000" pitchFamily="2" charset="0"/>
                <a:cs typeface="Ebrima" panose="02000000000000000000" pitchFamily="2" charset="0"/>
              </a:rPr>
              <a:t>87%</a:t>
            </a:r>
            <a:endParaRPr lang="zh-CN" altLang="en-US" sz="2800" dirty="0">
              <a:solidFill>
                <a:schemeClr val="bg1"/>
              </a:solidFill>
              <a:latin typeface="Ebrima" panose="02000000000000000000" pitchFamily="2" charset="0"/>
              <a:cs typeface="Ebrima" panose="02000000000000000000" pitchFamily="2" charset="0"/>
            </a:endParaRPr>
          </a:p>
        </p:txBody>
      </p:sp>
    </p:spTree>
    <p:extLst>
      <p:ext uri="{BB962C8B-B14F-4D97-AF65-F5344CB8AC3E}">
        <p14:creationId xmlns:p14="http://schemas.microsoft.com/office/powerpoint/2010/main" val="3373207284"/>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7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12" presetClass="entr" presetSubtype="4" fill="hold" grpId="0" nodeType="withEffect">
                                  <p:stCondLst>
                                    <p:cond delay="100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p:tgtEl>
                                          <p:spTgt spid="14"/>
                                        </p:tgtEl>
                                        <p:attrNameLst>
                                          <p:attrName>ppt_y</p:attrName>
                                        </p:attrNameLst>
                                      </p:cBhvr>
                                      <p:tavLst>
                                        <p:tav tm="0">
                                          <p:val>
                                            <p:strVal val="#ppt_y+#ppt_h*1.125000"/>
                                          </p:val>
                                        </p:tav>
                                        <p:tav tm="100000">
                                          <p:val>
                                            <p:strVal val="#ppt_y"/>
                                          </p:val>
                                        </p:tav>
                                      </p:tavLst>
                                    </p:anim>
                                    <p:animEffect transition="in" filter="wipe(up)">
                                      <p:cBhvr>
                                        <p:cTn id="18" dur="500"/>
                                        <p:tgtEl>
                                          <p:spTgt spid="14"/>
                                        </p:tgtEl>
                                      </p:cBhvr>
                                    </p:animEffect>
                                  </p:childTnLst>
                                </p:cTn>
                              </p:par>
                              <p:par>
                                <p:cTn id="19" presetID="12" presetClass="entr" presetSubtype="4" fill="hold" grpId="0" nodeType="withEffect">
                                  <p:stCondLst>
                                    <p:cond delay="15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p:tgtEl>
                                          <p:spTgt spid="6"/>
                                        </p:tgtEl>
                                        <p:attrNameLst>
                                          <p:attrName>ppt_y</p:attrName>
                                        </p:attrNameLst>
                                      </p:cBhvr>
                                      <p:tavLst>
                                        <p:tav tm="0">
                                          <p:val>
                                            <p:strVal val="#ppt_y+#ppt_h*1.125000"/>
                                          </p:val>
                                        </p:tav>
                                        <p:tav tm="100000">
                                          <p:val>
                                            <p:strVal val="#ppt_y"/>
                                          </p:val>
                                        </p:tav>
                                      </p:tavLst>
                                    </p:anim>
                                    <p:animEffect transition="in" filter="wipe(up)">
                                      <p:cBhvr>
                                        <p:cTn id="22" dur="500"/>
                                        <p:tgtEl>
                                          <p:spTgt spid="6"/>
                                        </p:tgtEl>
                                      </p:cBhvr>
                                    </p:animEffect>
                                  </p:childTnLst>
                                </p:cTn>
                              </p:par>
                              <p:par>
                                <p:cTn id="23" presetID="10" presetClass="entr" presetSubtype="0" fill="hold" grpId="0" nodeType="withEffect">
                                  <p:stCondLst>
                                    <p:cond delay="20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750"/>
                                        <p:tgtEl>
                                          <p:spTgt spid="5"/>
                                        </p:tgtEl>
                                      </p:cBhvr>
                                    </p:animEffect>
                                  </p:childTnLst>
                                </p:cTn>
                              </p:par>
                              <p:par>
                                <p:cTn id="26" presetID="53" presetClass="entr" presetSubtype="16" fill="hold" grpId="0" nodeType="withEffect">
                                  <p:stCondLst>
                                    <p:cond delay="2750"/>
                                  </p:stCondLst>
                                  <p:childTnLst>
                                    <p:set>
                                      <p:cBhvr>
                                        <p:cTn id="27" dur="1" fill="hold">
                                          <p:stCondLst>
                                            <p:cond delay="0"/>
                                          </p:stCondLst>
                                        </p:cTn>
                                        <p:tgtEl>
                                          <p:spTgt spid="19"/>
                                        </p:tgtEl>
                                        <p:attrNameLst>
                                          <p:attrName>style.visibility</p:attrName>
                                        </p:attrNameLst>
                                      </p:cBhvr>
                                      <p:to>
                                        <p:strVal val="visible"/>
                                      </p:to>
                                    </p:set>
                                    <p:anim calcmode="lin" valueType="num">
                                      <p:cBhvr>
                                        <p:cTn id="28" dur="750" fill="hold"/>
                                        <p:tgtEl>
                                          <p:spTgt spid="19"/>
                                        </p:tgtEl>
                                        <p:attrNameLst>
                                          <p:attrName>ppt_w</p:attrName>
                                        </p:attrNameLst>
                                      </p:cBhvr>
                                      <p:tavLst>
                                        <p:tav tm="0">
                                          <p:val>
                                            <p:fltVal val="0"/>
                                          </p:val>
                                        </p:tav>
                                        <p:tav tm="100000">
                                          <p:val>
                                            <p:strVal val="#ppt_w"/>
                                          </p:val>
                                        </p:tav>
                                      </p:tavLst>
                                    </p:anim>
                                    <p:anim calcmode="lin" valueType="num">
                                      <p:cBhvr>
                                        <p:cTn id="29" dur="750" fill="hold"/>
                                        <p:tgtEl>
                                          <p:spTgt spid="19"/>
                                        </p:tgtEl>
                                        <p:attrNameLst>
                                          <p:attrName>ppt_h</p:attrName>
                                        </p:attrNameLst>
                                      </p:cBhvr>
                                      <p:tavLst>
                                        <p:tav tm="0">
                                          <p:val>
                                            <p:fltVal val="0"/>
                                          </p:val>
                                        </p:tav>
                                        <p:tav tm="100000">
                                          <p:val>
                                            <p:strVal val="#ppt_h"/>
                                          </p:val>
                                        </p:tav>
                                      </p:tavLst>
                                    </p:anim>
                                    <p:animEffect transition="in" filter="fade">
                                      <p:cBhvr>
                                        <p:cTn id="30" dur="750"/>
                                        <p:tgtEl>
                                          <p:spTgt spid="19"/>
                                        </p:tgtEl>
                                      </p:cBhvr>
                                    </p:animEffect>
                                  </p:childTnLst>
                                </p:cTn>
                              </p:par>
                              <p:par>
                                <p:cTn id="31" presetID="53" presetClass="entr" presetSubtype="16" fill="hold" grpId="0" nodeType="withEffect">
                                  <p:stCondLst>
                                    <p:cond delay="2750"/>
                                  </p:stCondLst>
                                  <p:childTnLst>
                                    <p:set>
                                      <p:cBhvr>
                                        <p:cTn id="32" dur="1" fill="hold">
                                          <p:stCondLst>
                                            <p:cond delay="0"/>
                                          </p:stCondLst>
                                        </p:cTn>
                                        <p:tgtEl>
                                          <p:spTgt spid="20"/>
                                        </p:tgtEl>
                                        <p:attrNameLst>
                                          <p:attrName>style.visibility</p:attrName>
                                        </p:attrNameLst>
                                      </p:cBhvr>
                                      <p:to>
                                        <p:strVal val="visible"/>
                                      </p:to>
                                    </p:set>
                                    <p:anim calcmode="lin" valueType="num">
                                      <p:cBhvr>
                                        <p:cTn id="33" dur="750" fill="hold"/>
                                        <p:tgtEl>
                                          <p:spTgt spid="20"/>
                                        </p:tgtEl>
                                        <p:attrNameLst>
                                          <p:attrName>ppt_w</p:attrName>
                                        </p:attrNameLst>
                                      </p:cBhvr>
                                      <p:tavLst>
                                        <p:tav tm="0">
                                          <p:val>
                                            <p:fltVal val="0"/>
                                          </p:val>
                                        </p:tav>
                                        <p:tav tm="100000">
                                          <p:val>
                                            <p:strVal val="#ppt_w"/>
                                          </p:val>
                                        </p:tav>
                                      </p:tavLst>
                                    </p:anim>
                                    <p:anim calcmode="lin" valueType="num">
                                      <p:cBhvr>
                                        <p:cTn id="34" dur="750" fill="hold"/>
                                        <p:tgtEl>
                                          <p:spTgt spid="20"/>
                                        </p:tgtEl>
                                        <p:attrNameLst>
                                          <p:attrName>ppt_h</p:attrName>
                                        </p:attrNameLst>
                                      </p:cBhvr>
                                      <p:tavLst>
                                        <p:tav tm="0">
                                          <p:val>
                                            <p:fltVal val="0"/>
                                          </p:val>
                                        </p:tav>
                                        <p:tav tm="100000">
                                          <p:val>
                                            <p:strVal val="#ppt_h"/>
                                          </p:val>
                                        </p:tav>
                                      </p:tavLst>
                                    </p:anim>
                                    <p:animEffect transition="in" filter="fade">
                                      <p:cBhvr>
                                        <p:cTn id="35" dur="750"/>
                                        <p:tgtEl>
                                          <p:spTgt spid="20"/>
                                        </p:tgtEl>
                                      </p:cBhvr>
                                    </p:animEffect>
                                  </p:childTnLst>
                                </p:cTn>
                              </p:par>
                              <p:par>
                                <p:cTn id="36" presetID="53" presetClass="entr" presetSubtype="16" fill="hold" grpId="0" nodeType="withEffect">
                                  <p:stCondLst>
                                    <p:cond delay="2750"/>
                                  </p:stCondLst>
                                  <p:childTnLst>
                                    <p:set>
                                      <p:cBhvr>
                                        <p:cTn id="37" dur="1" fill="hold">
                                          <p:stCondLst>
                                            <p:cond delay="0"/>
                                          </p:stCondLst>
                                        </p:cTn>
                                        <p:tgtEl>
                                          <p:spTgt spid="17"/>
                                        </p:tgtEl>
                                        <p:attrNameLst>
                                          <p:attrName>style.visibility</p:attrName>
                                        </p:attrNameLst>
                                      </p:cBhvr>
                                      <p:to>
                                        <p:strVal val="visible"/>
                                      </p:to>
                                    </p:set>
                                    <p:anim calcmode="lin" valueType="num">
                                      <p:cBhvr>
                                        <p:cTn id="38" dur="750" fill="hold"/>
                                        <p:tgtEl>
                                          <p:spTgt spid="17"/>
                                        </p:tgtEl>
                                        <p:attrNameLst>
                                          <p:attrName>ppt_w</p:attrName>
                                        </p:attrNameLst>
                                      </p:cBhvr>
                                      <p:tavLst>
                                        <p:tav tm="0">
                                          <p:val>
                                            <p:fltVal val="0"/>
                                          </p:val>
                                        </p:tav>
                                        <p:tav tm="100000">
                                          <p:val>
                                            <p:strVal val="#ppt_w"/>
                                          </p:val>
                                        </p:tav>
                                      </p:tavLst>
                                    </p:anim>
                                    <p:anim calcmode="lin" valueType="num">
                                      <p:cBhvr>
                                        <p:cTn id="39" dur="750" fill="hold"/>
                                        <p:tgtEl>
                                          <p:spTgt spid="17"/>
                                        </p:tgtEl>
                                        <p:attrNameLst>
                                          <p:attrName>ppt_h</p:attrName>
                                        </p:attrNameLst>
                                      </p:cBhvr>
                                      <p:tavLst>
                                        <p:tav tm="0">
                                          <p:val>
                                            <p:fltVal val="0"/>
                                          </p:val>
                                        </p:tav>
                                        <p:tav tm="100000">
                                          <p:val>
                                            <p:strVal val="#ppt_h"/>
                                          </p:val>
                                        </p:tav>
                                      </p:tavLst>
                                    </p:anim>
                                    <p:animEffect transition="in" filter="fade">
                                      <p:cBhvr>
                                        <p:cTn id="40" dur="750"/>
                                        <p:tgtEl>
                                          <p:spTgt spid="17"/>
                                        </p:tgtEl>
                                      </p:cBhvr>
                                    </p:animEffect>
                                  </p:childTnLst>
                                </p:cTn>
                              </p:par>
                              <p:par>
                                <p:cTn id="41" presetID="53" presetClass="entr" presetSubtype="16" fill="hold" grpId="0" nodeType="withEffect">
                                  <p:stCondLst>
                                    <p:cond delay="2750"/>
                                  </p:stCondLst>
                                  <p:childTnLst>
                                    <p:set>
                                      <p:cBhvr>
                                        <p:cTn id="42" dur="1" fill="hold">
                                          <p:stCondLst>
                                            <p:cond delay="0"/>
                                          </p:stCondLst>
                                        </p:cTn>
                                        <p:tgtEl>
                                          <p:spTgt spid="18"/>
                                        </p:tgtEl>
                                        <p:attrNameLst>
                                          <p:attrName>style.visibility</p:attrName>
                                        </p:attrNameLst>
                                      </p:cBhvr>
                                      <p:to>
                                        <p:strVal val="visible"/>
                                      </p:to>
                                    </p:set>
                                    <p:anim calcmode="lin" valueType="num">
                                      <p:cBhvr>
                                        <p:cTn id="43" dur="750" fill="hold"/>
                                        <p:tgtEl>
                                          <p:spTgt spid="18"/>
                                        </p:tgtEl>
                                        <p:attrNameLst>
                                          <p:attrName>ppt_w</p:attrName>
                                        </p:attrNameLst>
                                      </p:cBhvr>
                                      <p:tavLst>
                                        <p:tav tm="0">
                                          <p:val>
                                            <p:fltVal val="0"/>
                                          </p:val>
                                        </p:tav>
                                        <p:tav tm="100000">
                                          <p:val>
                                            <p:strVal val="#ppt_w"/>
                                          </p:val>
                                        </p:tav>
                                      </p:tavLst>
                                    </p:anim>
                                    <p:anim calcmode="lin" valueType="num">
                                      <p:cBhvr>
                                        <p:cTn id="44" dur="750" fill="hold"/>
                                        <p:tgtEl>
                                          <p:spTgt spid="18"/>
                                        </p:tgtEl>
                                        <p:attrNameLst>
                                          <p:attrName>ppt_h</p:attrName>
                                        </p:attrNameLst>
                                      </p:cBhvr>
                                      <p:tavLst>
                                        <p:tav tm="0">
                                          <p:val>
                                            <p:fltVal val="0"/>
                                          </p:val>
                                        </p:tav>
                                        <p:tav tm="100000">
                                          <p:val>
                                            <p:strVal val="#ppt_h"/>
                                          </p:val>
                                        </p:tav>
                                      </p:tavLst>
                                    </p:anim>
                                    <p:animEffect transition="in" filter="fade">
                                      <p:cBhvr>
                                        <p:cTn id="45" dur="750"/>
                                        <p:tgtEl>
                                          <p:spTgt spid="18"/>
                                        </p:tgtEl>
                                      </p:cBhvr>
                                    </p:animEffect>
                                  </p:childTnLst>
                                </p:cTn>
                              </p:par>
                              <p:par>
                                <p:cTn id="46" presetID="12" presetClass="entr" presetSubtype="4" fill="hold" grpId="0" nodeType="withEffect">
                                  <p:stCondLst>
                                    <p:cond delay="35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up)">
                                      <p:cBhvr>
                                        <p:cTn id="49" dur="500"/>
                                        <p:tgtEl>
                                          <p:spTgt spid="21"/>
                                        </p:tgtEl>
                                      </p:cBhvr>
                                    </p:animEffect>
                                  </p:childTnLst>
                                </p:cTn>
                              </p:par>
                              <p:par>
                                <p:cTn id="50" presetID="6" presetClass="emph" presetSubtype="0" fill="hold" grpId="2" nodeType="withEffect">
                                  <p:stCondLst>
                                    <p:cond delay="4500"/>
                                  </p:stCondLst>
                                  <p:childTnLst>
                                    <p:animScale>
                                      <p:cBhvr>
                                        <p:cTn id="51" dur="750" fill="hold"/>
                                        <p:tgtEl>
                                          <p:spTgt spid="19"/>
                                        </p:tgtEl>
                                      </p:cBhvr>
                                      <p:by x="140000" y="140000"/>
                                    </p:animScale>
                                  </p:childTnLst>
                                  <p:subTnLst>
                                    <p:animClr clrSpc="rgb" dir="cw">
                                      <p:cBhvr override="childStyle">
                                        <p:cTn dur="1" fill="hold" display="0" masterRel="nextClick" afterEffect="1"/>
                                        <p:tgtEl>
                                          <p:spTgt spid="19"/>
                                        </p:tgtEl>
                                        <p:attrNameLst>
                                          <p:attrName>ppt_c</p:attrName>
                                        </p:attrNameLst>
                                      </p:cBhvr>
                                      <p:to>
                                        <a:schemeClr val="bg2"/>
                                      </p:to>
                                    </p:animClr>
                                  </p:subTnLst>
                                </p:cTn>
                              </p:par>
                              <p:par>
                                <p:cTn id="52" presetID="10" presetClass="exit" presetSubtype="0" fill="hold" grpId="1" nodeType="withEffect">
                                  <p:stCondLst>
                                    <p:cond delay="5100"/>
                                  </p:stCondLst>
                                  <p:childTnLst>
                                    <p:animEffect transition="out" filter="fade">
                                      <p:cBhvr>
                                        <p:cTn id="53" dur="750"/>
                                        <p:tgtEl>
                                          <p:spTgt spid="19"/>
                                        </p:tgtEl>
                                      </p:cBhvr>
                                    </p:animEffect>
                                    <p:set>
                                      <p:cBhvr>
                                        <p:cTn id="54" dur="1" fill="hold">
                                          <p:stCondLst>
                                            <p:cond delay="749"/>
                                          </p:stCondLst>
                                        </p:cTn>
                                        <p:tgtEl>
                                          <p:spTgt spid="19"/>
                                        </p:tgtEl>
                                        <p:attrNameLst>
                                          <p:attrName>style.visibility</p:attrName>
                                        </p:attrNameLst>
                                      </p:cBhvr>
                                      <p:to>
                                        <p:strVal val="hidden"/>
                                      </p:to>
                                    </p:set>
                                  </p:childTnLst>
                                </p:cTn>
                              </p:par>
                              <p:par>
                                <p:cTn id="55" presetID="6" presetClass="emph" presetSubtype="0" fill="hold" grpId="2" nodeType="withEffect">
                                  <p:stCondLst>
                                    <p:cond delay="5600"/>
                                  </p:stCondLst>
                                  <p:childTnLst>
                                    <p:animScale>
                                      <p:cBhvr>
                                        <p:cTn id="56" dur="750" fill="hold"/>
                                        <p:tgtEl>
                                          <p:spTgt spid="17"/>
                                        </p:tgtEl>
                                      </p:cBhvr>
                                      <p:by x="140000" y="140000"/>
                                    </p:animScale>
                                  </p:childTnLst>
                                </p:cTn>
                              </p:par>
                              <p:par>
                                <p:cTn id="57" presetID="10" presetClass="exit" presetSubtype="0" fill="hold" grpId="1" nodeType="withEffect">
                                  <p:stCondLst>
                                    <p:cond delay="5900"/>
                                  </p:stCondLst>
                                  <p:childTnLst>
                                    <p:animEffect transition="out" filter="fade">
                                      <p:cBhvr>
                                        <p:cTn id="58" dur="750"/>
                                        <p:tgtEl>
                                          <p:spTgt spid="17"/>
                                        </p:tgtEl>
                                      </p:cBhvr>
                                    </p:animEffect>
                                    <p:set>
                                      <p:cBhvr>
                                        <p:cTn id="59" dur="1" fill="hold">
                                          <p:stCondLst>
                                            <p:cond delay="749"/>
                                          </p:stCondLst>
                                        </p:cTn>
                                        <p:tgtEl>
                                          <p:spTgt spid="17"/>
                                        </p:tgtEl>
                                        <p:attrNameLst>
                                          <p:attrName>style.visibility</p:attrName>
                                        </p:attrNameLst>
                                      </p:cBhvr>
                                      <p:to>
                                        <p:strVal val="hidden"/>
                                      </p:to>
                                    </p:set>
                                  </p:childTnLst>
                                </p:cTn>
                              </p:par>
                              <p:par>
                                <p:cTn id="60" presetID="6" presetClass="emph" presetSubtype="0" fill="hold" grpId="2" nodeType="withEffect">
                                  <p:stCondLst>
                                    <p:cond delay="6300"/>
                                  </p:stCondLst>
                                  <p:childTnLst>
                                    <p:animScale>
                                      <p:cBhvr>
                                        <p:cTn id="61" dur="1000" fill="hold"/>
                                        <p:tgtEl>
                                          <p:spTgt spid="18"/>
                                        </p:tgtEl>
                                      </p:cBhvr>
                                      <p:by x="140000" y="140000"/>
                                    </p:animScale>
                                  </p:childTnLst>
                                </p:cTn>
                              </p:par>
                              <p:par>
                                <p:cTn id="62" presetID="10" presetClass="exit" presetSubtype="0" fill="hold" grpId="1" nodeType="withEffect">
                                  <p:stCondLst>
                                    <p:cond delay="6700"/>
                                  </p:stCondLst>
                                  <p:childTnLst>
                                    <p:animEffect transition="out" filter="fade">
                                      <p:cBhvr>
                                        <p:cTn id="63" dur="1000"/>
                                        <p:tgtEl>
                                          <p:spTgt spid="18"/>
                                        </p:tgtEl>
                                      </p:cBhvr>
                                    </p:animEffect>
                                    <p:set>
                                      <p:cBhvr>
                                        <p:cTn id="64" dur="1" fill="hold">
                                          <p:stCondLst>
                                            <p:cond delay="999"/>
                                          </p:stCondLst>
                                        </p:cTn>
                                        <p:tgtEl>
                                          <p:spTgt spid="18"/>
                                        </p:tgtEl>
                                        <p:attrNameLst>
                                          <p:attrName>style.visibility</p:attrName>
                                        </p:attrNameLst>
                                      </p:cBhvr>
                                      <p:to>
                                        <p:strVal val="hidden"/>
                                      </p:to>
                                    </p:set>
                                  </p:childTnLst>
                                </p:cTn>
                              </p:par>
                              <p:par>
                                <p:cTn id="65" presetID="12" presetClass="entr" presetSubtype="4" fill="hold" grpId="0" nodeType="withEffect">
                                  <p:stCondLst>
                                    <p:cond delay="5200"/>
                                  </p:stCondLst>
                                  <p:childTnLst>
                                    <p:set>
                                      <p:cBhvr>
                                        <p:cTn id="66" dur="1" fill="hold">
                                          <p:stCondLst>
                                            <p:cond delay="0"/>
                                          </p:stCondLst>
                                        </p:cTn>
                                        <p:tgtEl>
                                          <p:spTgt spid="9"/>
                                        </p:tgtEl>
                                        <p:attrNameLst>
                                          <p:attrName>style.visibility</p:attrName>
                                        </p:attrNameLst>
                                      </p:cBhvr>
                                      <p:to>
                                        <p:strVal val="visible"/>
                                      </p:to>
                                    </p:set>
                                    <p:anim calcmode="lin" valueType="num">
                                      <p:cBhvr additive="base">
                                        <p:cTn id="67" dur="500"/>
                                        <p:tgtEl>
                                          <p:spTgt spid="9"/>
                                        </p:tgtEl>
                                        <p:attrNameLst>
                                          <p:attrName>ppt_y</p:attrName>
                                        </p:attrNameLst>
                                      </p:cBhvr>
                                      <p:tavLst>
                                        <p:tav tm="0">
                                          <p:val>
                                            <p:strVal val="#ppt_y+#ppt_h*1.125000"/>
                                          </p:val>
                                        </p:tav>
                                        <p:tav tm="100000">
                                          <p:val>
                                            <p:strVal val="#ppt_y"/>
                                          </p:val>
                                        </p:tav>
                                      </p:tavLst>
                                    </p:anim>
                                    <p:animEffect transition="in" filter="wipe(up)">
                                      <p:cBhvr>
                                        <p:cTn id="68" dur="500"/>
                                        <p:tgtEl>
                                          <p:spTgt spid="9"/>
                                        </p:tgtEl>
                                      </p:cBhvr>
                                    </p:animEffect>
                                  </p:childTnLst>
                                </p:cTn>
                              </p:par>
                              <p:par>
                                <p:cTn id="69" presetID="10" presetClass="entr" presetSubtype="0" fill="hold" grpId="0" nodeType="withEffect">
                                  <p:stCondLst>
                                    <p:cond delay="5500"/>
                                  </p:stCondLst>
                                  <p:childTnLst>
                                    <p:set>
                                      <p:cBhvr>
                                        <p:cTn id="70" dur="1" fill="hold">
                                          <p:stCondLst>
                                            <p:cond delay="0"/>
                                          </p:stCondLst>
                                        </p:cTn>
                                        <p:tgtEl>
                                          <p:spTgt spid="8"/>
                                        </p:tgtEl>
                                        <p:attrNameLst>
                                          <p:attrName>style.visibility</p:attrName>
                                        </p:attrNameLst>
                                      </p:cBhvr>
                                      <p:to>
                                        <p:strVal val="visible"/>
                                      </p:to>
                                    </p:set>
                                    <p:animEffect transition="in" filter="fade">
                                      <p:cBhvr>
                                        <p:cTn id="71" dur="750"/>
                                        <p:tgtEl>
                                          <p:spTgt spid="8"/>
                                        </p:tgtEl>
                                      </p:cBhvr>
                                    </p:animEffect>
                                  </p:childTnLst>
                                </p:cTn>
                              </p:par>
                              <p:par>
                                <p:cTn id="72" presetID="53" presetClass="entr" presetSubtype="16" fill="hold" grpId="0" nodeType="withEffect">
                                  <p:stCondLst>
                                    <p:cond delay="6200"/>
                                  </p:stCondLst>
                                  <p:childTnLst>
                                    <p:set>
                                      <p:cBhvr>
                                        <p:cTn id="73" dur="1" fill="hold">
                                          <p:stCondLst>
                                            <p:cond delay="0"/>
                                          </p:stCondLst>
                                        </p:cTn>
                                        <p:tgtEl>
                                          <p:spTgt spid="3"/>
                                        </p:tgtEl>
                                        <p:attrNameLst>
                                          <p:attrName>style.visibility</p:attrName>
                                        </p:attrNameLst>
                                      </p:cBhvr>
                                      <p:to>
                                        <p:strVal val="visible"/>
                                      </p:to>
                                    </p:set>
                                    <p:anim calcmode="lin" valueType="num">
                                      <p:cBhvr>
                                        <p:cTn id="74" dur="500" fill="hold"/>
                                        <p:tgtEl>
                                          <p:spTgt spid="3"/>
                                        </p:tgtEl>
                                        <p:attrNameLst>
                                          <p:attrName>ppt_w</p:attrName>
                                        </p:attrNameLst>
                                      </p:cBhvr>
                                      <p:tavLst>
                                        <p:tav tm="0">
                                          <p:val>
                                            <p:fltVal val="0"/>
                                          </p:val>
                                        </p:tav>
                                        <p:tav tm="100000">
                                          <p:val>
                                            <p:strVal val="#ppt_w"/>
                                          </p:val>
                                        </p:tav>
                                      </p:tavLst>
                                    </p:anim>
                                    <p:anim calcmode="lin" valueType="num">
                                      <p:cBhvr>
                                        <p:cTn id="75" dur="500" fill="hold"/>
                                        <p:tgtEl>
                                          <p:spTgt spid="3"/>
                                        </p:tgtEl>
                                        <p:attrNameLst>
                                          <p:attrName>ppt_h</p:attrName>
                                        </p:attrNameLst>
                                      </p:cBhvr>
                                      <p:tavLst>
                                        <p:tav tm="0">
                                          <p:val>
                                            <p:fltVal val="0"/>
                                          </p:val>
                                        </p:tav>
                                        <p:tav tm="100000">
                                          <p:val>
                                            <p:strVal val="#ppt_h"/>
                                          </p:val>
                                        </p:tav>
                                      </p:tavLst>
                                    </p:anim>
                                    <p:animEffect transition="in" filter="fade">
                                      <p:cBhvr>
                                        <p:cTn id="76" dur="500"/>
                                        <p:tgtEl>
                                          <p:spTgt spid="3"/>
                                        </p:tgtEl>
                                      </p:cBhvr>
                                    </p:animEffect>
                                  </p:childTnLst>
                                </p:cTn>
                              </p:par>
                              <p:par>
                                <p:cTn id="77" presetID="12" presetClass="entr" presetSubtype="4" fill="hold" grpId="0" nodeType="withEffect">
                                  <p:stCondLst>
                                    <p:cond delay="670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p:tgtEl>
                                          <p:spTgt spid="15"/>
                                        </p:tgtEl>
                                        <p:attrNameLst>
                                          <p:attrName>ppt_y</p:attrName>
                                        </p:attrNameLst>
                                      </p:cBhvr>
                                      <p:tavLst>
                                        <p:tav tm="0">
                                          <p:val>
                                            <p:strVal val="#ppt_y+#ppt_h*1.125000"/>
                                          </p:val>
                                        </p:tav>
                                        <p:tav tm="100000">
                                          <p:val>
                                            <p:strVal val="#ppt_y"/>
                                          </p:val>
                                        </p:tav>
                                      </p:tavLst>
                                    </p:anim>
                                    <p:animEffect transition="in" filter="wipe(up)">
                                      <p:cBhvr>
                                        <p:cTn id="80" dur="500"/>
                                        <p:tgtEl>
                                          <p:spTgt spid="15"/>
                                        </p:tgtEl>
                                      </p:cBhvr>
                                    </p:animEffect>
                                  </p:childTnLst>
                                </p:cTn>
                              </p:par>
                              <p:par>
                                <p:cTn id="81" presetID="12" presetClass="entr" presetSubtype="4" fill="hold" grpId="0" nodeType="withEffect">
                                  <p:stCondLst>
                                    <p:cond delay="7200"/>
                                  </p:stCondLst>
                                  <p:childTnLst>
                                    <p:set>
                                      <p:cBhvr>
                                        <p:cTn id="82" dur="1" fill="hold">
                                          <p:stCondLst>
                                            <p:cond delay="0"/>
                                          </p:stCondLst>
                                        </p:cTn>
                                        <p:tgtEl>
                                          <p:spTgt spid="11"/>
                                        </p:tgtEl>
                                        <p:attrNameLst>
                                          <p:attrName>style.visibility</p:attrName>
                                        </p:attrNameLst>
                                      </p:cBhvr>
                                      <p:to>
                                        <p:strVal val="visible"/>
                                      </p:to>
                                    </p:set>
                                    <p:anim calcmode="lin" valueType="num">
                                      <p:cBhvr additive="base">
                                        <p:cTn id="83" dur="500"/>
                                        <p:tgtEl>
                                          <p:spTgt spid="11"/>
                                        </p:tgtEl>
                                        <p:attrNameLst>
                                          <p:attrName>ppt_y</p:attrName>
                                        </p:attrNameLst>
                                      </p:cBhvr>
                                      <p:tavLst>
                                        <p:tav tm="0">
                                          <p:val>
                                            <p:strVal val="#ppt_y+#ppt_h*1.125000"/>
                                          </p:val>
                                        </p:tav>
                                        <p:tav tm="100000">
                                          <p:val>
                                            <p:strVal val="#ppt_y"/>
                                          </p:val>
                                        </p:tav>
                                      </p:tavLst>
                                    </p:anim>
                                    <p:animEffect transition="in" filter="wipe(up)">
                                      <p:cBhvr>
                                        <p:cTn id="84" dur="500"/>
                                        <p:tgtEl>
                                          <p:spTgt spid="11"/>
                                        </p:tgtEl>
                                      </p:cBhvr>
                                    </p:animEffect>
                                  </p:childTnLst>
                                </p:cTn>
                              </p:par>
                              <p:par>
                                <p:cTn id="85" presetID="10" presetClass="entr" presetSubtype="0" fill="hold" grpId="0" nodeType="withEffect">
                                  <p:stCondLst>
                                    <p:cond delay="7700"/>
                                  </p:stCondLst>
                                  <p:childTnLst>
                                    <p:set>
                                      <p:cBhvr>
                                        <p:cTn id="86" dur="1" fill="hold">
                                          <p:stCondLst>
                                            <p:cond delay="0"/>
                                          </p:stCondLst>
                                        </p:cTn>
                                        <p:tgtEl>
                                          <p:spTgt spid="10"/>
                                        </p:tgtEl>
                                        <p:attrNameLst>
                                          <p:attrName>style.visibility</p:attrName>
                                        </p:attrNameLst>
                                      </p:cBhvr>
                                      <p:to>
                                        <p:strVal val="visible"/>
                                      </p:to>
                                    </p:set>
                                    <p:animEffect transition="in" filter="fade">
                                      <p:cBhvr>
                                        <p:cTn id="87" dur="750"/>
                                        <p:tgtEl>
                                          <p:spTgt spid="10"/>
                                        </p:tgtEl>
                                      </p:cBhvr>
                                    </p:animEffect>
                                  </p:childTnLst>
                                </p:cTn>
                              </p:par>
                              <p:par>
                                <p:cTn id="88" presetID="53" presetClass="entr" presetSubtype="16" fill="hold" grpId="0" nodeType="withEffect">
                                  <p:stCondLst>
                                    <p:cond delay="8200"/>
                                  </p:stCondLst>
                                  <p:childTnLst>
                                    <p:set>
                                      <p:cBhvr>
                                        <p:cTn id="89" dur="1" fill="hold">
                                          <p:stCondLst>
                                            <p:cond delay="0"/>
                                          </p:stCondLst>
                                        </p:cTn>
                                        <p:tgtEl>
                                          <p:spTgt spid="4"/>
                                        </p:tgtEl>
                                        <p:attrNameLst>
                                          <p:attrName>style.visibility</p:attrName>
                                        </p:attrNameLst>
                                      </p:cBhvr>
                                      <p:to>
                                        <p:strVal val="visible"/>
                                      </p:to>
                                    </p:set>
                                    <p:anim calcmode="lin" valueType="num">
                                      <p:cBhvr>
                                        <p:cTn id="90" dur="500" fill="hold"/>
                                        <p:tgtEl>
                                          <p:spTgt spid="4"/>
                                        </p:tgtEl>
                                        <p:attrNameLst>
                                          <p:attrName>ppt_w</p:attrName>
                                        </p:attrNameLst>
                                      </p:cBhvr>
                                      <p:tavLst>
                                        <p:tav tm="0">
                                          <p:val>
                                            <p:fltVal val="0"/>
                                          </p:val>
                                        </p:tav>
                                        <p:tav tm="100000">
                                          <p:val>
                                            <p:strVal val="#ppt_w"/>
                                          </p:val>
                                        </p:tav>
                                      </p:tavLst>
                                    </p:anim>
                                    <p:anim calcmode="lin" valueType="num">
                                      <p:cBhvr>
                                        <p:cTn id="91" dur="500" fill="hold"/>
                                        <p:tgtEl>
                                          <p:spTgt spid="4"/>
                                        </p:tgtEl>
                                        <p:attrNameLst>
                                          <p:attrName>ppt_h</p:attrName>
                                        </p:attrNameLst>
                                      </p:cBhvr>
                                      <p:tavLst>
                                        <p:tav tm="0">
                                          <p:val>
                                            <p:fltVal val="0"/>
                                          </p:val>
                                        </p:tav>
                                        <p:tav tm="100000">
                                          <p:val>
                                            <p:strVal val="#ppt_h"/>
                                          </p:val>
                                        </p:tav>
                                      </p:tavLst>
                                    </p:anim>
                                    <p:animEffect transition="in" filter="fade">
                                      <p:cBhvr>
                                        <p:cTn id="92" dur="500"/>
                                        <p:tgtEl>
                                          <p:spTgt spid="4"/>
                                        </p:tgtEl>
                                      </p:cBhvr>
                                    </p:animEffect>
                                  </p:childTnLst>
                                </p:cTn>
                              </p:par>
                              <p:par>
                                <p:cTn id="93" presetID="12" presetClass="entr" presetSubtype="4" fill="hold" grpId="0" nodeType="withEffect">
                                  <p:stCondLst>
                                    <p:cond delay="8600"/>
                                  </p:stCondLst>
                                  <p:childTnLst>
                                    <p:set>
                                      <p:cBhvr>
                                        <p:cTn id="94" dur="1" fill="hold">
                                          <p:stCondLst>
                                            <p:cond delay="0"/>
                                          </p:stCondLst>
                                        </p:cTn>
                                        <p:tgtEl>
                                          <p:spTgt spid="16"/>
                                        </p:tgtEl>
                                        <p:attrNameLst>
                                          <p:attrName>style.visibility</p:attrName>
                                        </p:attrNameLst>
                                      </p:cBhvr>
                                      <p:to>
                                        <p:strVal val="visible"/>
                                      </p:to>
                                    </p:set>
                                    <p:anim calcmode="lin" valueType="num">
                                      <p:cBhvr additive="base">
                                        <p:cTn id="95" dur="500"/>
                                        <p:tgtEl>
                                          <p:spTgt spid="16"/>
                                        </p:tgtEl>
                                        <p:attrNameLst>
                                          <p:attrName>ppt_y</p:attrName>
                                        </p:attrNameLst>
                                      </p:cBhvr>
                                      <p:tavLst>
                                        <p:tav tm="0">
                                          <p:val>
                                            <p:strVal val="#ppt_y+#ppt_h*1.125000"/>
                                          </p:val>
                                        </p:tav>
                                        <p:tav tm="100000">
                                          <p:val>
                                            <p:strVal val="#ppt_y"/>
                                          </p:val>
                                        </p:tav>
                                      </p:tavLst>
                                    </p:anim>
                                    <p:animEffect transition="in" filter="wipe(up)">
                                      <p:cBhvr>
                                        <p:cTn id="96" dur="500"/>
                                        <p:tgtEl>
                                          <p:spTgt spid="16"/>
                                        </p:tgtEl>
                                      </p:cBhvr>
                                    </p:animEffect>
                                  </p:childTnLst>
                                </p:cTn>
                              </p:par>
                              <p:par>
                                <p:cTn id="97" presetID="12" presetClass="entr" presetSubtype="4" fill="hold" grpId="0" nodeType="withEffect">
                                  <p:stCondLst>
                                    <p:cond delay="9000"/>
                                  </p:stCondLst>
                                  <p:childTnLst>
                                    <p:set>
                                      <p:cBhvr>
                                        <p:cTn id="98" dur="1" fill="hold">
                                          <p:stCondLst>
                                            <p:cond delay="0"/>
                                          </p:stCondLst>
                                        </p:cTn>
                                        <p:tgtEl>
                                          <p:spTgt spid="13"/>
                                        </p:tgtEl>
                                        <p:attrNameLst>
                                          <p:attrName>style.visibility</p:attrName>
                                        </p:attrNameLst>
                                      </p:cBhvr>
                                      <p:to>
                                        <p:strVal val="visible"/>
                                      </p:to>
                                    </p:set>
                                    <p:anim calcmode="lin" valueType="num">
                                      <p:cBhvr additive="base">
                                        <p:cTn id="99" dur="500"/>
                                        <p:tgtEl>
                                          <p:spTgt spid="13"/>
                                        </p:tgtEl>
                                        <p:attrNameLst>
                                          <p:attrName>ppt_y</p:attrName>
                                        </p:attrNameLst>
                                      </p:cBhvr>
                                      <p:tavLst>
                                        <p:tav tm="0">
                                          <p:val>
                                            <p:strVal val="#ppt_y+#ppt_h*1.125000"/>
                                          </p:val>
                                        </p:tav>
                                        <p:tav tm="100000">
                                          <p:val>
                                            <p:strVal val="#ppt_y"/>
                                          </p:val>
                                        </p:tav>
                                      </p:tavLst>
                                    </p:anim>
                                    <p:animEffect transition="in" filter="wipe(up)">
                                      <p:cBhvr>
                                        <p:cTn id="100" dur="500"/>
                                        <p:tgtEl>
                                          <p:spTgt spid="13"/>
                                        </p:tgtEl>
                                      </p:cBhvr>
                                    </p:animEffect>
                                  </p:childTnLst>
                                </p:cTn>
                              </p:par>
                              <p:par>
                                <p:cTn id="101" presetID="10" presetClass="entr" presetSubtype="0" fill="hold" grpId="0" nodeType="withEffect">
                                  <p:stCondLst>
                                    <p:cond delay="9300"/>
                                  </p:stCondLst>
                                  <p:childTnLst>
                                    <p:set>
                                      <p:cBhvr>
                                        <p:cTn id="102" dur="1" fill="hold">
                                          <p:stCondLst>
                                            <p:cond delay="0"/>
                                          </p:stCondLst>
                                        </p:cTn>
                                        <p:tgtEl>
                                          <p:spTgt spid="12"/>
                                        </p:tgtEl>
                                        <p:attrNameLst>
                                          <p:attrName>style.visibility</p:attrName>
                                        </p:attrNameLst>
                                      </p:cBhvr>
                                      <p:to>
                                        <p:strVal val="visible"/>
                                      </p:to>
                                    </p:set>
                                    <p:animEffect transition="in" filter="fade">
                                      <p:cBhvr>
                                        <p:cTn id="10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p:bldP spid="9" grpId="0"/>
      <p:bldP spid="10" grpId="0"/>
      <p:bldP spid="11" grpId="0"/>
      <p:bldP spid="12" grpId="0"/>
      <p:bldP spid="13" grpId="0"/>
      <p:bldP spid="14" grpId="0"/>
      <p:bldP spid="15" grpId="0"/>
      <p:bldP spid="16" grpId="0"/>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373504" y="1772403"/>
            <a:ext cx="4870232" cy="3264261"/>
            <a:chOff x="6373504" y="1772403"/>
            <a:chExt cx="4870232" cy="3264261"/>
          </a:xfrm>
        </p:grpSpPr>
        <p:sp>
          <p:nvSpPr>
            <p:cNvPr id="2" name="矩形 1"/>
            <p:cNvSpPr/>
            <p:nvPr/>
          </p:nvSpPr>
          <p:spPr>
            <a:xfrm>
              <a:off x="6493553" y="1772403"/>
              <a:ext cx="1836000" cy="396000"/>
            </a:xfrm>
            <a:prstGeom prst="rect">
              <a:avLst/>
            </a:prstGeom>
            <a:solidFill>
              <a:srgbClr val="042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Segoe UI Semilight" panose="020B0402040204020203" pitchFamily="34" charset="0"/>
                  <a:cs typeface="Segoe UI Semilight" panose="020B0402040204020203" pitchFamily="34" charset="0"/>
                </a:rPr>
                <a:t>TEXT HERE</a:t>
              </a:r>
              <a:endParaRPr lang="zh-CN" altLang="en-US" b="1" dirty="0">
                <a:solidFill>
                  <a:schemeClr val="bg1"/>
                </a:solidFill>
                <a:latin typeface="Segoe UI Semilight" panose="020B0402040204020203" pitchFamily="34" charset="0"/>
                <a:cs typeface="Segoe UI Semilight" panose="020B0402040204020203" pitchFamily="34" charset="0"/>
              </a:endParaRPr>
            </a:p>
          </p:txBody>
        </p:sp>
        <p:sp>
          <p:nvSpPr>
            <p:cNvPr id="3" name="文本框 2"/>
            <p:cNvSpPr txBox="1"/>
            <p:nvPr/>
          </p:nvSpPr>
          <p:spPr>
            <a:xfrm>
              <a:off x="6373504" y="2214934"/>
              <a:ext cx="4870231" cy="1569660"/>
            </a:xfrm>
            <a:prstGeom prst="rect">
              <a:avLst/>
            </a:prstGeom>
            <a:noFill/>
          </p:spPr>
          <p:txBody>
            <a:bodyPr wrap="square" rtlCol="0">
              <a:spAutoFit/>
            </a:bodyPr>
            <a:lstStyle/>
            <a:p>
              <a:pP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Never underestimate your power to change yourself. You have to believe in yourself. That's the secret of success. Energy and persistence conquer all things. </a:t>
              </a:r>
              <a:endParaRPr lang="zh-CN" altLang="en-US" sz="1600" dirty="0">
                <a:latin typeface="Segoe UI Semilight" panose="020B0402040204020203" pitchFamily="34" charset="0"/>
                <a:cs typeface="Segoe UI Semilight" panose="020B0402040204020203" pitchFamily="34" charset="0"/>
              </a:endParaRPr>
            </a:p>
          </p:txBody>
        </p:sp>
        <p:sp>
          <p:nvSpPr>
            <p:cNvPr id="4" name="文本框 3"/>
            <p:cNvSpPr txBox="1"/>
            <p:nvPr/>
          </p:nvSpPr>
          <p:spPr>
            <a:xfrm>
              <a:off x="6373504" y="3836335"/>
              <a:ext cx="4870232" cy="1200329"/>
            </a:xfrm>
            <a:prstGeom prst="rect">
              <a:avLst/>
            </a:prstGeom>
            <a:noFill/>
          </p:spPr>
          <p:txBody>
            <a:bodyPr wrap="square" rtlCol="0">
              <a:spAutoFit/>
            </a:bodyPr>
            <a:lstStyle/>
            <a:p>
              <a:pP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Never underestimate your power to change yourself. You have to believe in yourself. </a:t>
              </a:r>
              <a:endParaRPr lang="zh-CN" altLang="en-US" sz="1600" dirty="0">
                <a:latin typeface="Segoe UI Semilight" panose="020B0402040204020203" pitchFamily="34" charset="0"/>
                <a:cs typeface="Segoe UI Semilight" panose="020B0402040204020203" pitchFamily="34" charset="0"/>
              </a:endParaRPr>
            </a:p>
          </p:txBody>
        </p:sp>
      </p:grpSp>
      <p:grpSp>
        <p:nvGrpSpPr>
          <p:cNvPr id="5" name="组合 4"/>
          <p:cNvGrpSpPr/>
          <p:nvPr/>
        </p:nvGrpSpPr>
        <p:grpSpPr>
          <a:xfrm>
            <a:off x="1303869" y="1738536"/>
            <a:ext cx="4500000" cy="3205997"/>
            <a:chOff x="1303869" y="1738536"/>
            <a:chExt cx="4500000" cy="3205997"/>
          </a:xfrm>
        </p:grpSpPr>
        <p:sp>
          <p:nvSpPr>
            <p:cNvPr id="6" name="矩形 5"/>
            <p:cNvSpPr/>
            <p:nvPr/>
          </p:nvSpPr>
          <p:spPr>
            <a:xfrm>
              <a:off x="1303869" y="1738536"/>
              <a:ext cx="4500000" cy="3205997"/>
            </a:xfrm>
            <a:prstGeom prst="rect">
              <a:avLst/>
            </a:prstGeom>
            <a:gradFill>
              <a:gsLst>
                <a:gs pos="14000">
                  <a:srgbClr val="064774"/>
                </a:gs>
                <a:gs pos="100000">
                  <a:srgbClr val="021929"/>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3644" y="1834893"/>
              <a:ext cx="4319999" cy="2700000"/>
            </a:xfrm>
            <a:prstGeom prst="rect">
              <a:avLst/>
            </a:prstGeom>
          </p:spPr>
        </p:pic>
        <p:sp>
          <p:nvSpPr>
            <p:cNvPr id="10" name="矩形 9"/>
            <p:cNvSpPr/>
            <p:nvPr/>
          </p:nvSpPr>
          <p:spPr>
            <a:xfrm>
              <a:off x="2573579" y="4528589"/>
              <a:ext cx="1836000" cy="39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Segoe UI Semilight" panose="020B0402040204020203" pitchFamily="34" charset="0"/>
                  <a:cs typeface="Segoe UI Semilight" panose="020B0402040204020203" pitchFamily="34" charset="0"/>
                </a:rPr>
                <a:t>TEXT HERE</a:t>
              </a:r>
              <a:endParaRPr lang="zh-CN" altLang="en-US" b="1" dirty="0">
                <a:solidFill>
                  <a:schemeClr val="bg1"/>
                </a:solidFill>
                <a:latin typeface="Segoe UI Semilight" panose="020B0402040204020203" pitchFamily="34" charset="0"/>
                <a:cs typeface="Segoe UI Semilight" panose="020B0402040204020203" pitchFamily="34" charset="0"/>
              </a:endParaRPr>
            </a:p>
          </p:txBody>
        </p:sp>
      </p:grpSp>
    </p:spTree>
    <p:extLst>
      <p:ext uri="{BB962C8B-B14F-4D97-AF65-F5344CB8AC3E}">
        <p14:creationId xmlns:p14="http://schemas.microsoft.com/office/powerpoint/2010/main" val="3770441243"/>
      </p:ext>
    </p:extLst>
  </p:cSld>
  <p:clrMapOvr>
    <a:masterClrMapping/>
  </p:clrMapOvr>
  <mc:AlternateContent xmlns:mc="http://schemas.openxmlformats.org/markup-compatibility/2006" xmlns:p14="http://schemas.microsoft.com/office/powerpoint/2010/main">
    <mc:Choice Requires="p14">
      <p:transition spd="slow" p14:dur="1600" advClick="0" advTm="0">
        <p14:prism dir="d" isContent="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6000" fill="hold" nodeType="withEffect" p14:presetBounceEnd="3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30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30000">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accel="46000" fill="hold" nodeType="withEffect" p14:presetBounceEnd="30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30000">
                                          <p:cBhvr additive="base">
                                            <p:cTn id="11" dur="500" fill="hold"/>
                                            <p:tgtEl>
                                              <p:spTgt spid="7"/>
                                            </p:tgtEl>
                                            <p:attrNameLst>
                                              <p:attrName>ppt_x</p:attrName>
                                            </p:attrNameLst>
                                          </p:cBhvr>
                                          <p:tavLst>
                                            <p:tav tm="0">
                                              <p:val>
                                                <p:strVal val="1+#ppt_w/2"/>
                                              </p:val>
                                            </p:tav>
                                            <p:tav tm="100000">
                                              <p:val>
                                                <p:strVal val="#ppt_x"/>
                                              </p:val>
                                            </p:tav>
                                          </p:tavLst>
                                        </p:anim>
                                        <p:anim calcmode="lin" valueType="num" p14:bounceEnd="30000">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6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accel="46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a:off x="1675766" y="1165855"/>
            <a:ext cx="3492000" cy="2412000"/>
          </a:xfrm>
          <a:custGeom>
            <a:avLst/>
            <a:gdLst>
              <a:gd name="connsiteX0" fmla="*/ 2061633 w 3394837"/>
              <a:gd name="connsiteY0" fmla="*/ 0 h 2348298"/>
              <a:gd name="connsiteX1" fmla="*/ 3373023 w 3394837"/>
              <a:gd name="connsiteY1" fmla="*/ 470777 h 2348298"/>
              <a:gd name="connsiteX2" fmla="*/ 3394837 w 3394837"/>
              <a:gd name="connsiteY2" fmla="*/ 490603 h 2348298"/>
              <a:gd name="connsiteX3" fmla="*/ 22224 w 3394837"/>
              <a:gd name="connsiteY3" fmla="*/ 2348298 h 2348298"/>
              <a:gd name="connsiteX4" fmla="*/ 10644 w 3394837"/>
              <a:gd name="connsiteY4" fmla="*/ 2272423 h 2348298"/>
              <a:gd name="connsiteX5" fmla="*/ 0 w 3394837"/>
              <a:gd name="connsiteY5" fmla="*/ 2061633 h 2348298"/>
              <a:gd name="connsiteX6" fmla="*/ 2061633 w 3394837"/>
              <a:gd name="connsiteY6" fmla="*/ 0 h 234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4837" h="2348298">
                <a:moveTo>
                  <a:pt x="2061633" y="0"/>
                </a:moveTo>
                <a:cubicBezTo>
                  <a:pt x="2559774" y="0"/>
                  <a:pt x="3016651" y="176673"/>
                  <a:pt x="3373023" y="470777"/>
                </a:cubicBezTo>
                <a:lnTo>
                  <a:pt x="3394837" y="490603"/>
                </a:lnTo>
                <a:lnTo>
                  <a:pt x="22224" y="2348298"/>
                </a:lnTo>
                <a:lnTo>
                  <a:pt x="10644" y="2272423"/>
                </a:lnTo>
                <a:cubicBezTo>
                  <a:pt x="3606" y="2203117"/>
                  <a:pt x="0" y="2132796"/>
                  <a:pt x="0" y="2061633"/>
                </a:cubicBezTo>
                <a:cubicBezTo>
                  <a:pt x="0" y="923025"/>
                  <a:pt x="923025" y="0"/>
                  <a:pt x="2061633" y="0"/>
                </a:cubicBezTo>
                <a:close/>
              </a:path>
            </a:pathLst>
          </a:custGeom>
          <a:gradFill flip="none" rotWithShape="1">
            <a:gsLst>
              <a:gs pos="85000">
                <a:srgbClr val="042F4C"/>
              </a:gs>
              <a:gs pos="50000">
                <a:srgbClr val="021929"/>
              </a:gs>
            </a:gsLst>
            <a:lin ang="13500000" scaled="1"/>
            <a:tileRect/>
          </a:gradFill>
          <a:ln>
            <a:noFill/>
          </a:ln>
          <a:effectLst/>
          <a:scene3d>
            <a:camera prst="orthographicFront">
              <a:rot lat="0" lon="6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30"/>
          <p:cNvSpPr/>
          <p:nvPr/>
        </p:nvSpPr>
        <p:spPr>
          <a:xfrm>
            <a:off x="1713870" y="1652418"/>
            <a:ext cx="4092877" cy="3596552"/>
          </a:xfrm>
          <a:custGeom>
            <a:avLst/>
            <a:gdLst>
              <a:gd name="connsiteX0" fmla="*/ 3404181 w 4092877"/>
              <a:gd name="connsiteY0" fmla="*/ 0 h 3596552"/>
              <a:gd name="connsiteX1" fmla="*/ 3489038 w 4092877"/>
              <a:gd name="connsiteY1" fmla="*/ 77124 h 3596552"/>
              <a:gd name="connsiteX2" fmla="*/ 4092877 w 4092877"/>
              <a:gd name="connsiteY2" fmla="*/ 1534919 h 3596552"/>
              <a:gd name="connsiteX3" fmla="*/ 2031244 w 4092877"/>
              <a:gd name="connsiteY3" fmla="*/ 3596552 h 3596552"/>
              <a:gd name="connsiteX4" fmla="*/ 11496 w 4092877"/>
              <a:gd name="connsiteY4" fmla="*/ 1950410 h 3596552"/>
              <a:gd name="connsiteX5" fmla="*/ 0 w 4092877"/>
              <a:gd name="connsiteY5" fmla="*/ 1875083 h 3596552"/>
              <a:gd name="connsiteX6" fmla="*/ 3404181 w 4092877"/>
              <a:gd name="connsiteY6" fmla="*/ 0 h 3596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2877" h="3596552">
                <a:moveTo>
                  <a:pt x="3404181" y="0"/>
                </a:moveTo>
                <a:lnTo>
                  <a:pt x="3489038" y="77124"/>
                </a:lnTo>
                <a:cubicBezTo>
                  <a:pt x="3862121" y="450207"/>
                  <a:pt x="4092877" y="965615"/>
                  <a:pt x="4092877" y="1534919"/>
                </a:cubicBezTo>
                <a:cubicBezTo>
                  <a:pt x="4092877" y="2673527"/>
                  <a:pt x="3169852" y="3596552"/>
                  <a:pt x="2031244" y="3596552"/>
                </a:cubicBezTo>
                <a:cubicBezTo>
                  <a:pt x="1034962" y="3596552"/>
                  <a:pt x="203736" y="2889861"/>
                  <a:pt x="11496" y="1950410"/>
                </a:cubicBezTo>
                <a:lnTo>
                  <a:pt x="0" y="1875083"/>
                </a:lnTo>
                <a:lnTo>
                  <a:pt x="3404181" y="0"/>
                </a:lnTo>
                <a:close/>
              </a:path>
            </a:pathLst>
          </a:custGeom>
          <a:gradFill>
            <a:gsLst>
              <a:gs pos="10000">
                <a:srgbClr val="042F4C"/>
              </a:gs>
              <a:gs pos="83000">
                <a:srgbClr val="021929"/>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文本框 34"/>
          <p:cNvSpPr txBox="1"/>
          <p:nvPr/>
        </p:nvSpPr>
        <p:spPr>
          <a:xfrm>
            <a:off x="2837387" y="3758830"/>
            <a:ext cx="1794933" cy="461665"/>
          </a:xfrm>
          <a:prstGeom prst="rect">
            <a:avLst/>
          </a:prstGeom>
          <a:noFill/>
        </p:spPr>
        <p:txBody>
          <a:bodyPr wrap="square" rtlCol="0">
            <a:spAutoFit/>
          </a:bodyPr>
          <a:lstStyle/>
          <a:p>
            <a:r>
              <a:rPr lang="en-US" altLang="zh-CN" sz="2400" b="1" dirty="0">
                <a:solidFill>
                  <a:schemeClr val="bg1"/>
                </a:solidFill>
                <a:latin typeface="Segoe UI Semilight" panose="020B0402040204020203" pitchFamily="34" charset="0"/>
                <a:cs typeface="Segoe UI Semilight" panose="020B0402040204020203" pitchFamily="34" charset="0"/>
              </a:rPr>
              <a:t>PART ONE</a:t>
            </a:r>
            <a:endParaRPr lang="zh-CN" altLang="en-US" sz="2400" b="1" dirty="0">
              <a:solidFill>
                <a:schemeClr val="bg1"/>
              </a:solidFill>
              <a:latin typeface="Segoe UI Semilight" panose="020B0402040204020203" pitchFamily="34" charset="0"/>
              <a:cs typeface="Segoe UI Semilight" panose="020B0402040204020203" pitchFamily="34" charset="0"/>
            </a:endParaRPr>
          </a:p>
        </p:txBody>
      </p:sp>
      <p:grpSp>
        <p:nvGrpSpPr>
          <p:cNvPr id="2" name="组合 1"/>
          <p:cNvGrpSpPr/>
          <p:nvPr/>
        </p:nvGrpSpPr>
        <p:grpSpPr>
          <a:xfrm>
            <a:off x="6966171" y="2882452"/>
            <a:ext cx="4870232" cy="1555921"/>
            <a:chOff x="6966171" y="2882452"/>
            <a:chExt cx="4870232" cy="1555921"/>
          </a:xfrm>
        </p:grpSpPr>
        <p:sp>
          <p:nvSpPr>
            <p:cNvPr id="36" name="矩形 35"/>
            <p:cNvSpPr/>
            <p:nvPr/>
          </p:nvSpPr>
          <p:spPr>
            <a:xfrm>
              <a:off x="7086220" y="2882452"/>
              <a:ext cx="2088000" cy="324000"/>
            </a:xfrm>
            <a:prstGeom prst="rect">
              <a:avLst/>
            </a:prstGeom>
            <a:solidFill>
              <a:srgbClr val="021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Segoe UI Semilight" panose="020B0402040204020203" pitchFamily="34" charset="0"/>
                  <a:cs typeface="Segoe UI Semilight" panose="020B0402040204020203" pitchFamily="34" charset="0"/>
                </a:rPr>
                <a:t>TEXT HERE</a:t>
              </a:r>
              <a:endParaRPr lang="zh-CN" altLang="en-US" b="1" dirty="0">
                <a:solidFill>
                  <a:schemeClr val="bg1"/>
                </a:solidFill>
                <a:latin typeface="Segoe UI Semilight" panose="020B0402040204020203" pitchFamily="34" charset="0"/>
                <a:cs typeface="Segoe UI Semilight" panose="020B0402040204020203" pitchFamily="34" charset="0"/>
              </a:endParaRPr>
            </a:p>
          </p:txBody>
        </p:sp>
        <p:sp>
          <p:nvSpPr>
            <p:cNvPr id="37" name="文本框 36"/>
            <p:cNvSpPr txBox="1"/>
            <p:nvPr/>
          </p:nvSpPr>
          <p:spPr>
            <a:xfrm>
              <a:off x="6966171" y="3238044"/>
              <a:ext cx="4870232" cy="1200329"/>
            </a:xfrm>
            <a:prstGeom prst="rect">
              <a:avLst/>
            </a:prstGeom>
            <a:noFill/>
          </p:spPr>
          <p:txBody>
            <a:bodyPr wrap="square" rtlCol="0">
              <a:spAutoFit/>
            </a:bodyPr>
            <a:lstStyle/>
            <a:p>
              <a:pP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Never underestimate your power to change yourself. You have to believe in yourself. </a:t>
              </a:r>
              <a:endParaRPr lang="zh-CN" altLang="en-US" sz="1600" dirty="0">
                <a:latin typeface="Segoe UI Semilight" panose="020B0402040204020203" pitchFamily="34" charset="0"/>
                <a:cs typeface="Segoe UI Semilight" panose="020B0402040204020203" pitchFamily="34" charset="0"/>
              </a:endParaRPr>
            </a:p>
          </p:txBody>
        </p:sp>
      </p:grpSp>
    </p:spTree>
    <p:extLst>
      <p:ext uri="{BB962C8B-B14F-4D97-AF65-F5344CB8AC3E}">
        <p14:creationId xmlns:p14="http://schemas.microsoft.com/office/powerpoint/2010/main" val="1883824532"/>
      </p:ext>
    </p:extLst>
  </p:cSld>
  <p:clrMapOvr>
    <a:masterClrMapping/>
  </p:clrMapOvr>
  <mc:AlternateContent xmlns:mc="http://schemas.openxmlformats.org/markup-compatibility/2006" xmlns:p14="http://schemas.microsoft.com/office/powerpoint/2010/main">
    <mc:Choice Requires="p14">
      <p:transition spd="slow" advClick="0" advTm="0">
        <p14:revea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1"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diamond(in)">
                                          <p:cBhvr>
                                            <p:cTn id="7" dur="750"/>
                                            <p:tgtEl>
                                              <p:spTgt spid="32"/>
                                            </p:tgtEl>
                                          </p:cBhvr>
                                        </p:animEffect>
                                      </p:childTnLst>
                                    </p:cTn>
                                  </p:par>
                                  <p:par>
                                    <p:cTn id="8" presetID="8" presetClass="entr" presetSubtype="16" fill="hold" grpId="1"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diamond(in)">
                                          <p:cBhvr>
                                            <p:cTn id="10" dur="750"/>
                                            <p:tgtEl>
                                              <p:spTgt spid="31"/>
                                            </p:tgtEl>
                                          </p:cBhvr>
                                        </p:animEffect>
                                      </p:childTnLst>
                                    </p:cTn>
                                  </p:par>
                                  <p:par>
                                    <p:cTn id="11" presetID="56" presetClass="path" presetSubtype="0" accel="50000" decel="50000" fill="hold" grpId="0" nodeType="withEffect">
                                      <p:stCondLst>
                                        <p:cond delay="500"/>
                                      </p:stCondLst>
                                      <p:childTnLst>
                                        <p:animMotion origin="layout" path="M 1.04167E-6 -3.33333E-6 L 0.02812 -0.03889 " pathEditMode="relative" rAng="0" ptsTypes="AA">
                                          <p:cBhvr>
                                            <p:cTn id="12" dur="1000" fill="hold"/>
                                            <p:tgtEl>
                                              <p:spTgt spid="32"/>
                                            </p:tgtEl>
                                            <p:attrNameLst>
                                              <p:attrName>ppt_x</p:attrName>
                                              <p:attrName>ppt_y</p:attrName>
                                            </p:attrNameLst>
                                          </p:cBhvr>
                                          <p:rCtr x="1406" y="-1944"/>
                                        </p:animMotion>
                                      </p:childTnLst>
                                    </p:cTn>
                                  </p:par>
                                  <p:par>
                                    <p:cTn id="13" presetID="56" presetClass="path" presetSubtype="0" accel="50000" decel="50000" fill="hold" grpId="0" nodeType="withEffect">
                                      <p:stCondLst>
                                        <p:cond delay="500"/>
                                      </p:stCondLst>
                                      <p:childTnLst>
                                        <p:animMotion origin="layout" path="M -3.54167E-6 7.40741E-7 L -0.0276 0.05046 " pathEditMode="relative" rAng="0" ptsTypes="AA">
                                          <p:cBhvr>
                                            <p:cTn id="14" dur="1000" fill="hold"/>
                                            <p:tgtEl>
                                              <p:spTgt spid="31"/>
                                            </p:tgtEl>
                                            <p:attrNameLst>
                                              <p:attrName>ppt_x</p:attrName>
                                              <p:attrName>ppt_y</p:attrName>
                                            </p:attrNameLst>
                                          </p:cBhvr>
                                          <p:rCtr x="-1380" y="2523"/>
                                        </p:animMotion>
                                      </p:childTnLst>
                                    </p:cTn>
                                  </p:par>
                                  <p:par>
                                    <p:cTn id="15" presetID="10" presetClass="entr" presetSubtype="0" fill="hold" grpId="0" nodeType="withEffect">
                                      <p:stCondLst>
                                        <p:cond delay="125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childTnLst>
                                    </p:cTn>
                                  </p:par>
                                  <p:par>
                                    <p:cTn id="18" presetID="2" presetClass="entr" presetSubtype="2" accel="48000" fill="hold" nodeType="withEffect" p14:presetBounceEnd="62000">
                                      <p:stCondLst>
                                        <p:cond delay="1500"/>
                                      </p:stCondLst>
                                      <p:childTnLst>
                                        <p:set>
                                          <p:cBhvr>
                                            <p:cTn id="19" dur="1" fill="hold">
                                              <p:stCondLst>
                                                <p:cond delay="0"/>
                                              </p:stCondLst>
                                            </p:cTn>
                                            <p:tgtEl>
                                              <p:spTgt spid="2"/>
                                            </p:tgtEl>
                                            <p:attrNameLst>
                                              <p:attrName>style.visibility</p:attrName>
                                            </p:attrNameLst>
                                          </p:cBhvr>
                                          <p:to>
                                            <p:strVal val="visible"/>
                                          </p:to>
                                        </p:set>
                                        <p:anim calcmode="lin" valueType="num" p14:bounceEnd="62000">
                                          <p:cBhvr additive="base">
                                            <p:cTn id="20" dur="1000" fill="hold"/>
                                            <p:tgtEl>
                                              <p:spTgt spid="2"/>
                                            </p:tgtEl>
                                            <p:attrNameLst>
                                              <p:attrName>ppt_x</p:attrName>
                                            </p:attrNameLst>
                                          </p:cBhvr>
                                          <p:tavLst>
                                            <p:tav tm="0">
                                              <p:val>
                                                <p:strVal val="1+#ppt_w/2"/>
                                              </p:val>
                                            </p:tav>
                                            <p:tav tm="100000">
                                              <p:val>
                                                <p:strVal val="#ppt_x"/>
                                              </p:val>
                                            </p:tav>
                                          </p:tavLst>
                                        </p:anim>
                                        <p:anim calcmode="lin" valueType="num" p14:bounceEnd="62000">
                                          <p:cBhvr additive="base">
                                            <p:cTn id="21"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1" grpId="0" animBg="1"/>
          <p:bldP spid="31" grpId="1" animBg="1"/>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1"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diamond(in)">
                                          <p:cBhvr>
                                            <p:cTn id="7" dur="750"/>
                                            <p:tgtEl>
                                              <p:spTgt spid="32"/>
                                            </p:tgtEl>
                                          </p:cBhvr>
                                        </p:animEffect>
                                      </p:childTnLst>
                                    </p:cTn>
                                  </p:par>
                                  <p:par>
                                    <p:cTn id="8" presetID="8" presetClass="entr" presetSubtype="16" fill="hold" grpId="1"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diamond(in)">
                                          <p:cBhvr>
                                            <p:cTn id="10" dur="750"/>
                                            <p:tgtEl>
                                              <p:spTgt spid="31"/>
                                            </p:tgtEl>
                                          </p:cBhvr>
                                        </p:animEffect>
                                      </p:childTnLst>
                                    </p:cTn>
                                  </p:par>
                                  <p:par>
                                    <p:cTn id="11" presetID="56" presetClass="path" presetSubtype="0" accel="50000" decel="50000" fill="hold" grpId="0" nodeType="withEffect">
                                      <p:stCondLst>
                                        <p:cond delay="500"/>
                                      </p:stCondLst>
                                      <p:childTnLst>
                                        <p:animMotion origin="layout" path="M 1.04167E-6 -3.33333E-6 L 0.02812 -0.03889 " pathEditMode="relative" rAng="0" ptsTypes="AA">
                                          <p:cBhvr>
                                            <p:cTn id="12" dur="1000" fill="hold"/>
                                            <p:tgtEl>
                                              <p:spTgt spid="32"/>
                                            </p:tgtEl>
                                            <p:attrNameLst>
                                              <p:attrName>ppt_x</p:attrName>
                                              <p:attrName>ppt_y</p:attrName>
                                            </p:attrNameLst>
                                          </p:cBhvr>
                                          <p:rCtr x="1406" y="-1944"/>
                                        </p:animMotion>
                                      </p:childTnLst>
                                    </p:cTn>
                                  </p:par>
                                  <p:par>
                                    <p:cTn id="13" presetID="56" presetClass="path" presetSubtype="0" accel="50000" decel="50000" fill="hold" grpId="0" nodeType="withEffect">
                                      <p:stCondLst>
                                        <p:cond delay="500"/>
                                      </p:stCondLst>
                                      <p:childTnLst>
                                        <p:animMotion origin="layout" path="M -3.54167E-6 7.40741E-7 L -0.0276 0.05046 " pathEditMode="relative" rAng="0" ptsTypes="AA">
                                          <p:cBhvr>
                                            <p:cTn id="14" dur="1000" fill="hold"/>
                                            <p:tgtEl>
                                              <p:spTgt spid="31"/>
                                            </p:tgtEl>
                                            <p:attrNameLst>
                                              <p:attrName>ppt_x</p:attrName>
                                              <p:attrName>ppt_y</p:attrName>
                                            </p:attrNameLst>
                                          </p:cBhvr>
                                          <p:rCtr x="-1380" y="2523"/>
                                        </p:animMotion>
                                      </p:childTnLst>
                                    </p:cTn>
                                  </p:par>
                                  <p:par>
                                    <p:cTn id="15" presetID="10" presetClass="entr" presetSubtype="0" fill="hold" grpId="0" nodeType="withEffect">
                                      <p:stCondLst>
                                        <p:cond delay="125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childTnLst>
                                    </p:cTn>
                                  </p:par>
                                  <p:par>
                                    <p:cTn id="18" presetID="2" presetClass="entr" presetSubtype="2" accel="48000" fill="hold" nodeType="withEffect">
                                      <p:stCondLst>
                                        <p:cond delay="150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1000" fill="hold"/>
                                            <p:tgtEl>
                                              <p:spTgt spid="2"/>
                                            </p:tgtEl>
                                            <p:attrNameLst>
                                              <p:attrName>ppt_x</p:attrName>
                                            </p:attrNameLst>
                                          </p:cBhvr>
                                          <p:tavLst>
                                            <p:tav tm="0">
                                              <p:val>
                                                <p:strVal val="1+#ppt_w/2"/>
                                              </p:val>
                                            </p:tav>
                                            <p:tav tm="100000">
                                              <p:val>
                                                <p:strVal val="#ppt_x"/>
                                              </p:val>
                                            </p:tav>
                                          </p:tavLst>
                                        </p:anim>
                                        <p:anim calcmode="lin" valueType="num">
                                          <p:cBhvr additive="base">
                                            <p:cTn id="21"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1" grpId="0" animBg="1"/>
          <p:bldP spid="31" grpId="1" animBg="1"/>
          <p:bldP spid="35"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直接连接符 40"/>
          <p:cNvCxnSpPr/>
          <p:nvPr/>
        </p:nvCxnSpPr>
        <p:spPr>
          <a:xfrm flipH="1">
            <a:off x="617839" y="-68724"/>
            <a:ext cx="10923372" cy="7136789"/>
          </a:xfrm>
          <a:prstGeom prst="line">
            <a:avLst/>
          </a:prstGeom>
          <a:ln w="57150">
            <a:solidFill>
              <a:srgbClr val="043150"/>
            </a:solidFill>
          </a:ln>
        </p:spPr>
        <p:style>
          <a:lnRef idx="1">
            <a:schemeClr val="accent1"/>
          </a:lnRef>
          <a:fillRef idx="0">
            <a:schemeClr val="accent1"/>
          </a:fillRef>
          <a:effectRef idx="0">
            <a:schemeClr val="accent1"/>
          </a:effectRef>
          <a:fontRef idx="minor">
            <a:schemeClr val="tx1"/>
          </a:fontRef>
        </p:style>
      </p:cxnSp>
      <p:sp>
        <p:nvSpPr>
          <p:cNvPr id="28" name="同心圆 27"/>
          <p:cNvSpPr/>
          <p:nvPr/>
        </p:nvSpPr>
        <p:spPr>
          <a:xfrm>
            <a:off x="1763414" y="-911859"/>
            <a:ext cx="8607982" cy="8607982"/>
          </a:xfrm>
          <a:prstGeom prst="donut">
            <a:avLst>
              <a:gd name="adj" fmla="val 11415"/>
            </a:avLst>
          </a:prstGeom>
          <a:gradFill>
            <a:gsLst>
              <a:gs pos="10000">
                <a:srgbClr val="042F4C"/>
              </a:gs>
              <a:gs pos="83000">
                <a:srgbClr val="021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9" name="同心圆 28"/>
          <p:cNvSpPr/>
          <p:nvPr/>
        </p:nvSpPr>
        <p:spPr>
          <a:xfrm>
            <a:off x="2606905" y="-68368"/>
            <a:ext cx="6921000" cy="6921000"/>
          </a:xfrm>
          <a:prstGeom prst="donut">
            <a:avLst>
              <a:gd name="adj" fmla="val 11415"/>
            </a:avLst>
          </a:prstGeom>
          <a:gradFill>
            <a:gsLst>
              <a:gs pos="10000">
                <a:srgbClr val="042F4C"/>
              </a:gs>
              <a:gs pos="83000">
                <a:srgbClr val="021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0" name="同心圆 29"/>
          <p:cNvSpPr/>
          <p:nvPr/>
        </p:nvSpPr>
        <p:spPr>
          <a:xfrm>
            <a:off x="3203414" y="528141"/>
            <a:ext cx="5727982" cy="5727982"/>
          </a:xfrm>
          <a:prstGeom prst="donut">
            <a:avLst>
              <a:gd name="adj" fmla="val 11415"/>
            </a:avLst>
          </a:prstGeom>
          <a:gradFill>
            <a:gsLst>
              <a:gs pos="10000">
                <a:srgbClr val="042F4C"/>
              </a:gs>
              <a:gs pos="83000">
                <a:srgbClr val="021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1" name="同心圆 30"/>
          <p:cNvSpPr/>
          <p:nvPr/>
        </p:nvSpPr>
        <p:spPr>
          <a:xfrm>
            <a:off x="3719032" y="1043759"/>
            <a:ext cx="4696746" cy="4696746"/>
          </a:xfrm>
          <a:prstGeom prst="donut">
            <a:avLst>
              <a:gd name="adj" fmla="val 11415"/>
            </a:avLst>
          </a:prstGeom>
          <a:gradFill>
            <a:gsLst>
              <a:gs pos="10000">
                <a:srgbClr val="042F4C"/>
              </a:gs>
              <a:gs pos="83000">
                <a:srgbClr val="021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2" name="同心圆 31"/>
          <p:cNvSpPr/>
          <p:nvPr/>
        </p:nvSpPr>
        <p:spPr>
          <a:xfrm>
            <a:off x="4116661" y="1441388"/>
            <a:ext cx="3901488" cy="3901488"/>
          </a:xfrm>
          <a:prstGeom prst="donut">
            <a:avLst>
              <a:gd name="adj" fmla="val 11415"/>
            </a:avLst>
          </a:prstGeom>
          <a:gradFill>
            <a:gsLst>
              <a:gs pos="10000">
                <a:srgbClr val="042F4C"/>
              </a:gs>
              <a:gs pos="83000">
                <a:srgbClr val="021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3" name="同心圆 32"/>
          <p:cNvSpPr/>
          <p:nvPr/>
        </p:nvSpPr>
        <p:spPr>
          <a:xfrm>
            <a:off x="4320530" y="1645257"/>
            <a:ext cx="3493750" cy="3493750"/>
          </a:xfrm>
          <a:prstGeom prst="donut">
            <a:avLst>
              <a:gd name="adj" fmla="val 11415"/>
            </a:avLst>
          </a:prstGeom>
          <a:gradFill>
            <a:gsLst>
              <a:gs pos="10000">
                <a:srgbClr val="042F4C"/>
              </a:gs>
              <a:gs pos="83000">
                <a:srgbClr val="021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5" name="椭圆 34"/>
          <p:cNvSpPr/>
          <p:nvPr/>
        </p:nvSpPr>
        <p:spPr>
          <a:xfrm>
            <a:off x="4631791" y="1956518"/>
            <a:ext cx="2871229" cy="2871229"/>
          </a:xfrm>
          <a:prstGeom prst="ellipse">
            <a:avLst/>
          </a:prstGeom>
          <a:gradFill>
            <a:gsLst>
              <a:gs pos="10000">
                <a:srgbClr val="042F4C"/>
              </a:gs>
              <a:gs pos="83000">
                <a:srgbClr val="021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1763059" y="-912214"/>
            <a:ext cx="8608693" cy="8608693"/>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文本框 37"/>
          <p:cNvSpPr txBox="1"/>
          <p:nvPr/>
        </p:nvSpPr>
        <p:spPr>
          <a:xfrm>
            <a:off x="2360630" y="3421558"/>
            <a:ext cx="7389700" cy="584775"/>
          </a:xfrm>
          <a:prstGeom prst="rect">
            <a:avLst/>
          </a:prstGeom>
          <a:noFill/>
        </p:spPr>
        <p:txBody>
          <a:bodyPr wrap="square" rtlCol="0">
            <a:spAutoFit/>
          </a:bodyPr>
          <a:lstStyle/>
          <a:p>
            <a:pPr algn="ctr"/>
            <a:r>
              <a:rPr lang="en-US" altLang="zh-CN" sz="1600" dirty="0">
                <a:solidFill>
                  <a:prstClr val="white"/>
                </a:solidFill>
                <a:latin typeface="Segoe UI Semilight" panose="020B0402040204020203" pitchFamily="34" charset="0"/>
                <a:cs typeface="Segoe UI Semilight" panose="020B0402040204020203" pitchFamily="34" charset="0"/>
              </a:rPr>
              <a:t>Energy and persistence conquer all things. Never underestimate your power to change yourself. You have to believe in yourself. </a:t>
            </a:r>
            <a:endParaRPr lang="zh-CN" altLang="en-US" sz="1600" dirty="0">
              <a:solidFill>
                <a:prstClr val="white"/>
              </a:solidFill>
              <a:latin typeface="Segoe UI Semilight" panose="020B0402040204020203" pitchFamily="34" charset="0"/>
              <a:cs typeface="Segoe UI Semilight" panose="020B0402040204020203" pitchFamily="34" charset="0"/>
            </a:endParaRPr>
          </a:p>
        </p:txBody>
      </p:sp>
      <p:sp>
        <p:nvSpPr>
          <p:cNvPr id="39" name="文本框 38"/>
          <p:cNvSpPr txBox="1"/>
          <p:nvPr/>
        </p:nvSpPr>
        <p:spPr>
          <a:xfrm>
            <a:off x="3583426" y="2406297"/>
            <a:ext cx="4967958" cy="923330"/>
          </a:xfrm>
          <a:prstGeom prst="rect">
            <a:avLst/>
          </a:prstGeom>
          <a:noFill/>
        </p:spPr>
        <p:txBody>
          <a:bodyPr wrap="square" rtlCol="0">
            <a:spAutoFit/>
          </a:bodyPr>
          <a:lstStyle/>
          <a:p>
            <a:pPr algn="ctr"/>
            <a:r>
              <a:rPr lang="en-US" altLang="zh-CN" sz="5400" b="1" dirty="0">
                <a:solidFill>
                  <a:prstClr val="white"/>
                </a:solidFill>
                <a:latin typeface="Segoe UI Semilight" panose="020B0402040204020203" pitchFamily="34" charset="0"/>
                <a:cs typeface="Segoe UI Semilight" panose="020B0402040204020203" pitchFamily="34" charset="0"/>
              </a:rPr>
              <a:t>THANKS</a:t>
            </a:r>
            <a:endParaRPr lang="zh-CN" altLang="en-US" sz="5400" b="1" dirty="0">
              <a:solidFill>
                <a:prstClr val="white"/>
              </a:solidFill>
              <a:latin typeface="Segoe UI Semilight" panose="020B0402040204020203" pitchFamily="34" charset="0"/>
              <a:cs typeface="Segoe UI Semilight" panose="020B0402040204020203" pitchFamily="34" charset="0"/>
            </a:endParaRPr>
          </a:p>
        </p:txBody>
      </p:sp>
      <p:cxnSp>
        <p:nvCxnSpPr>
          <p:cNvPr id="49" name="直接连接符 48"/>
          <p:cNvCxnSpPr/>
          <p:nvPr/>
        </p:nvCxnSpPr>
        <p:spPr>
          <a:xfrm>
            <a:off x="3178700" y="3329627"/>
            <a:ext cx="572798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6382051"/>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400"/>
                                      </p:stCondLst>
                                      <p:childTnLst>
                                        <p:set>
                                          <p:cBhvr>
                                            <p:cTn id="6" dur="1" fill="hold">
                                              <p:stCondLst>
                                                <p:cond delay="0"/>
                                              </p:stCondLst>
                                            </p:cTn>
                                            <p:tgtEl>
                                              <p:spTgt spid="35"/>
                                            </p:tgtEl>
                                            <p:attrNameLst>
                                              <p:attrName>style.visibility</p:attrName>
                                            </p:attrNameLst>
                                          </p:cBhvr>
                                          <p:to>
                                            <p:strVal val="visible"/>
                                          </p:to>
                                        </p:set>
                                        <p:anim calcmode="lin" valueType="num">
                                          <p:cBhvr>
                                            <p:cTn id="7" dur="2250" fill="hold"/>
                                            <p:tgtEl>
                                              <p:spTgt spid="35"/>
                                            </p:tgtEl>
                                            <p:attrNameLst>
                                              <p:attrName>ppt_w</p:attrName>
                                            </p:attrNameLst>
                                          </p:cBhvr>
                                          <p:tavLst>
                                            <p:tav tm="0">
                                              <p:val>
                                                <p:fltVal val="0"/>
                                              </p:val>
                                            </p:tav>
                                            <p:tav tm="100000">
                                              <p:val>
                                                <p:strVal val="#ppt_w"/>
                                              </p:val>
                                            </p:tav>
                                          </p:tavLst>
                                        </p:anim>
                                        <p:anim calcmode="lin" valueType="num">
                                          <p:cBhvr>
                                            <p:cTn id="8" dur="2250" fill="hold"/>
                                            <p:tgtEl>
                                              <p:spTgt spid="35"/>
                                            </p:tgtEl>
                                            <p:attrNameLst>
                                              <p:attrName>ppt_h</p:attrName>
                                            </p:attrNameLst>
                                          </p:cBhvr>
                                          <p:tavLst>
                                            <p:tav tm="0">
                                              <p:val>
                                                <p:fltVal val="0"/>
                                              </p:val>
                                            </p:tav>
                                            <p:tav tm="100000">
                                              <p:val>
                                                <p:strVal val="#ppt_h"/>
                                              </p:val>
                                            </p:tav>
                                          </p:tavLst>
                                        </p:anim>
                                        <p:animEffect transition="in" filter="fade">
                                          <p:cBhvr>
                                            <p:cTn id="9" dur="2250"/>
                                            <p:tgtEl>
                                              <p:spTgt spid="35"/>
                                            </p:tgtEl>
                                          </p:cBhvr>
                                        </p:animEffect>
                                      </p:childTnLst>
                                    </p:cTn>
                                  </p:par>
                                  <p:par>
                                    <p:cTn id="10" presetID="53" presetClass="entr" presetSubtype="16" fill="hold" grpId="0" nodeType="withEffect">
                                      <p:stCondLst>
                                        <p:cond delay="1200"/>
                                      </p:stCondLst>
                                      <p:childTnLst>
                                        <p:set>
                                          <p:cBhvr>
                                            <p:cTn id="11" dur="1" fill="hold">
                                              <p:stCondLst>
                                                <p:cond delay="0"/>
                                              </p:stCondLst>
                                            </p:cTn>
                                            <p:tgtEl>
                                              <p:spTgt spid="33"/>
                                            </p:tgtEl>
                                            <p:attrNameLst>
                                              <p:attrName>style.visibility</p:attrName>
                                            </p:attrNameLst>
                                          </p:cBhvr>
                                          <p:to>
                                            <p:strVal val="visible"/>
                                          </p:to>
                                        </p:set>
                                        <p:anim calcmode="lin" valueType="num">
                                          <p:cBhvr>
                                            <p:cTn id="12" dur="2250" fill="hold"/>
                                            <p:tgtEl>
                                              <p:spTgt spid="33"/>
                                            </p:tgtEl>
                                            <p:attrNameLst>
                                              <p:attrName>ppt_w</p:attrName>
                                            </p:attrNameLst>
                                          </p:cBhvr>
                                          <p:tavLst>
                                            <p:tav tm="0">
                                              <p:val>
                                                <p:fltVal val="0"/>
                                              </p:val>
                                            </p:tav>
                                            <p:tav tm="100000">
                                              <p:val>
                                                <p:strVal val="#ppt_w"/>
                                              </p:val>
                                            </p:tav>
                                          </p:tavLst>
                                        </p:anim>
                                        <p:anim calcmode="lin" valueType="num">
                                          <p:cBhvr>
                                            <p:cTn id="13" dur="2250" fill="hold"/>
                                            <p:tgtEl>
                                              <p:spTgt spid="33"/>
                                            </p:tgtEl>
                                            <p:attrNameLst>
                                              <p:attrName>ppt_h</p:attrName>
                                            </p:attrNameLst>
                                          </p:cBhvr>
                                          <p:tavLst>
                                            <p:tav tm="0">
                                              <p:val>
                                                <p:fltVal val="0"/>
                                              </p:val>
                                            </p:tav>
                                            <p:tav tm="100000">
                                              <p:val>
                                                <p:strVal val="#ppt_h"/>
                                              </p:val>
                                            </p:tav>
                                          </p:tavLst>
                                        </p:anim>
                                        <p:animEffect transition="in" filter="fade">
                                          <p:cBhvr>
                                            <p:cTn id="14" dur="2250"/>
                                            <p:tgtEl>
                                              <p:spTgt spid="33"/>
                                            </p:tgtEl>
                                          </p:cBhvr>
                                        </p:animEffect>
                                      </p:childTnLst>
                                    </p:cTn>
                                  </p:par>
                                  <p:par>
                                    <p:cTn id="15" presetID="53" presetClass="entr" presetSubtype="16" fill="hold" grpId="0" nodeType="withEffect">
                                      <p:stCondLst>
                                        <p:cond delay="1000"/>
                                      </p:stCondLst>
                                      <p:childTnLst>
                                        <p:set>
                                          <p:cBhvr>
                                            <p:cTn id="16" dur="1" fill="hold">
                                              <p:stCondLst>
                                                <p:cond delay="0"/>
                                              </p:stCondLst>
                                            </p:cTn>
                                            <p:tgtEl>
                                              <p:spTgt spid="32"/>
                                            </p:tgtEl>
                                            <p:attrNameLst>
                                              <p:attrName>style.visibility</p:attrName>
                                            </p:attrNameLst>
                                          </p:cBhvr>
                                          <p:to>
                                            <p:strVal val="visible"/>
                                          </p:to>
                                        </p:set>
                                        <p:anim calcmode="lin" valueType="num">
                                          <p:cBhvr>
                                            <p:cTn id="17" dur="2250" fill="hold"/>
                                            <p:tgtEl>
                                              <p:spTgt spid="32"/>
                                            </p:tgtEl>
                                            <p:attrNameLst>
                                              <p:attrName>ppt_w</p:attrName>
                                            </p:attrNameLst>
                                          </p:cBhvr>
                                          <p:tavLst>
                                            <p:tav tm="0">
                                              <p:val>
                                                <p:fltVal val="0"/>
                                              </p:val>
                                            </p:tav>
                                            <p:tav tm="100000">
                                              <p:val>
                                                <p:strVal val="#ppt_w"/>
                                              </p:val>
                                            </p:tav>
                                          </p:tavLst>
                                        </p:anim>
                                        <p:anim calcmode="lin" valueType="num">
                                          <p:cBhvr>
                                            <p:cTn id="18" dur="2250" fill="hold"/>
                                            <p:tgtEl>
                                              <p:spTgt spid="32"/>
                                            </p:tgtEl>
                                            <p:attrNameLst>
                                              <p:attrName>ppt_h</p:attrName>
                                            </p:attrNameLst>
                                          </p:cBhvr>
                                          <p:tavLst>
                                            <p:tav tm="0">
                                              <p:val>
                                                <p:fltVal val="0"/>
                                              </p:val>
                                            </p:tav>
                                            <p:tav tm="100000">
                                              <p:val>
                                                <p:strVal val="#ppt_h"/>
                                              </p:val>
                                            </p:tav>
                                          </p:tavLst>
                                        </p:anim>
                                        <p:animEffect transition="in" filter="fade">
                                          <p:cBhvr>
                                            <p:cTn id="19" dur="2250"/>
                                            <p:tgtEl>
                                              <p:spTgt spid="32"/>
                                            </p:tgtEl>
                                          </p:cBhvr>
                                        </p:animEffect>
                                      </p:childTnLst>
                                    </p:cTn>
                                  </p:par>
                                  <p:par>
                                    <p:cTn id="20" presetID="53" presetClass="entr" presetSubtype="16" fill="hold" grpId="0" nodeType="withEffect">
                                      <p:stCondLst>
                                        <p:cond delay="800"/>
                                      </p:stCondLst>
                                      <p:childTnLst>
                                        <p:set>
                                          <p:cBhvr>
                                            <p:cTn id="21" dur="1" fill="hold">
                                              <p:stCondLst>
                                                <p:cond delay="0"/>
                                              </p:stCondLst>
                                            </p:cTn>
                                            <p:tgtEl>
                                              <p:spTgt spid="31"/>
                                            </p:tgtEl>
                                            <p:attrNameLst>
                                              <p:attrName>style.visibility</p:attrName>
                                            </p:attrNameLst>
                                          </p:cBhvr>
                                          <p:to>
                                            <p:strVal val="visible"/>
                                          </p:to>
                                        </p:set>
                                        <p:anim calcmode="lin" valueType="num">
                                          <p:cBhvr>
                                            <p:cTn id="22" dur="2250" fill="hold"/>
                                            <p:tgtEl>
                                              <p:spTgt spid="31"/>
                                            </p:tgtEl>
                                            <p:attrNameLst>
                                              <p:attrName>ppt_w</p:attrName>
                                            </p:attrNameLst>
                                          </p:cBhvr>
                                          <p:tavLst>
                                            <p:tav tm="0">
                                              <p:val>
                                                <p:fltVal val="0"/>
                                              </p:val>
                                            </p:tav>
                                            <p:tav tm="100000">
                                              <p:val>
                                                <p:strVal val="#ppt_w"/>
                                              </p:val>
                                            </p:tav>
                                          </p:tavLst>
                                        </p:anim>
                                        <p:anim calcmode="lin" valueType="num">
                                          <p:cBhvr>
                                            <p:cTn id="23" dur="2250" fill="hold"/>
                                            <p:tgtEl>
                                              <p:spTgt spid="31"/>
                                            </p:tgtEl>
                                            <p:attrNameLst>
                                              <p:attrName>ppt_h</p:attrName>
                                            </p:attrNameLst>
                                          </p:cBhvr>
                                          <p:tavLst>
                                            <p:tav tm="0">
                                              <p:val>
                                                <p:fltVal val="0"/>
                                              </p:val>
                                            </p:tav>
                                            <p:tav tm="100000">
                                              <p:val>
                                                <p:strVal val="#ppt_h"/>
                                              </p:val>
                                            </p:tav>
                                          </p:tavLst>
                                        </p:anim>
                                        <p:animEffect transition="in" filter="fade">
                                          <p:cBhvr>
                                            <p:cTn id="24" dur="2250"/>
                                            <p:tgtEl>
                                              <p:spTgt spid="31"/>
                                            </p:tgtEl>
                                          </p:cBhvr>
                                        </p:animEffect>
                                      </p:childTnLst>
                                    </p:cTn>
                                  </p:par>
                                  <p:par>
                                    <p:cTn id="25" presetID="53" presetClass="entr" presetSubtype="16" fill="hold" grpId="0" nodeType="withEffect">
                                      <p:stCondLst>
                                        <p:cond delay="500"/>
                                      </p:stCondLst>
                                      <p:childTnLst>
                                        <p:set>
                                          <p:cBhvr>
                                            <p:cTn id="26" dur="1" fill="hold">
                                              <p:stCondLst>
                                                <p:cond delay="0"/>
                                              </p:stCondLst>
                                            </p:cTn>
                                            <p:tgtEl>
                                              <p:spTgt spid="30"/>
                                            </p:tgtEl>
                                            <p:attrNameLst>
                                              <p:attrName>style.visibility</p:attrName>
                                            </p:attrNameLst>
                                          </p:cBhvr>
                                          <p:to>
                                            <p:strVal val="visible"/>
                                          </p:to>
                                        </p:set>
                                        <p:anim calcmode="lin" valueType="num">
                                          <p:cBhvr>
                                            <p:cTn id="27" dur="2250" fill="hold"/>
                                            <p:tgtEl>
                                              <p:spTgt spid="30"/>
                                            </p:tgtEl>
                                            <p:attrNameLst>
                                              <p:attrName>ppt_w</p:attrName>
                                            </p:attrNameLst>
                                          </p:cBhvr>
                                          <p:tavLst>
                                            <p:tav tm="0">
                                              <p:val>
                                                <p:fltVal val="0"/>
                                              </p:val>
                                            </p:tav>
                                            <p:tav tm="100000">
                                              <p:val>
                                                <p:strVal val="#ppt_w"/>
                                              </p:val>
                                            </p:tav>
                                          </p:tavLst>
                                        </p:anim>
                                        <p:anim calcmode="lin" valueType="num">
                                          <p:cBhvr>
                                            <p:cTn id="28" dur="2250" fill="hold"/>
                                            <p:tgtEl>
                                              <p:spTgt spid="30"/>
                                            </p:tgtEl>
                                            <p:attrNameLst>
                                              <p:attrName>ppt_h</p:attrName>
                                            </p:attrNameLst>
                                          </p:cBhvr>
                                          <p:tavLst>
                                            <p:tav tm="0">
                                              <p:val>
                                                <p:fltVal val="0"/>
                                              </p:val>
                                            </p:tav>
                                            <p:tav tm="100000">
                                              <p:val>
                                                <p:strVal val="#ppt_h"/>
                                              </p:val>
                                            </p:tav>
                                          </p:tavLst>
                                        </p:anim>
                                        <p:animEffect transition="in" filter="fade">
                                          <p:cBhvr>
                                            <p:cTn id="29" dur="2250"/>
                                            <p:tgtEl>
                                              <p:spTgt spid="30"/>
                                            </p:tgtEl>
                                          </p:cBhvr>
                                        </p:animEffect>
                                      </p:childTnLst>
                                    </p:cTn>
                                  </p:par>
                                  <p:par>
                                    <p:cTn id="30" presetID="53" presetClass="entr" presetSubtype="16" fill="hold" grpId="0" nodeType="withEffect">
                                      <p:stCondLst>
                                        <p:cond delay="300"/>
                                      </p:stCondLst>
                                      <p:childTnLst>
                                        <p:set>
                                          <p:cBhvr>
                                            <p:cTn id="31" dur="1" fill="hold">
                                              <p:stCondLst>
                                                <p:cond delay="0"/>
                                              </p:stCondLst>
                                            </p:cTn>
                                            <p:tgtEl>
                                              <p:spTgt spid="29"/>
                                            </p:tgtEl>
                                            <p:attrNameLst>
                                              <p:attrName>style.visibility</p:attrName>
                                            </p:attrNameLst>
                                          </p:cBhvr>
                                          <p:to>
                                            <p:strVal val="visible"/>
                                          </p:to>
                                        </p:set>
                                        <p:anim calcmode="lin" valueType="num">
                                          <p:cBhvr>
                                            <p:cTn id="32" dur="2250" fill="hold"/>
                                            <p:tgtEl>
                                              <p:spTgt spid="29"/>
                                            </p:tgtEl>
                                            <p:attrNameLst>
                                              <p:attrName>ppt_w</p:attrName>
                                            </p:attrNameLst>
                                          </p:cBhvr>
                                          <p:tavLst>
                                            <p:tav tm="0">
                                              <p:val>
                                                <p:fltVal val="0"/>
                                              </p:val>
                                            </p:tav>
                                            <p:tav tm="100000">
                                              <p:val>
                                                <p:strVal val="#ppt_w"/>
                                              </p:val>
                                            </p:tav>
                                          </p:tavLst>
                                        </p:anim>
                                        <p:anim calcmode="lin" valueType="num">
                                          <p:cBhvr>
                                            <p:cTn id="33" dur="2250" fill="hold"/>
                                            <p:tgtEl>
                                              <p:spTgt spid="29"/>
                                            </p:tgtEl>
                                            <p:attrNameLst>
                                              <p:attrName>ppt_h</p:attrName>
                                            </p:attrNameLst>
                                          </p:cBhvr>
                                          <p:tavLst>
                                            <p:tav tm="0">
                                              <p:val>
                                                <p:fltVal val="0"/>
                                              </p:val>
                                            </p:tav>
                                            <p:tav tm="100000">
                                              <p:val>
                                                <p:strVal val="#ppt_h"/>
                                              </p:val>
                                            </p:tav>
                                          </p:tavLst>
                                        </p:anim>
                                        <p:animEffect transition="in" filter="fade">
                                          <p:cBhvr>
                                            <p:cTn id="34" dur="2250"/>
                                            <p:tgtEl>
                                              <p:spTgt spid="2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2250" fill="hold"/>
                                            <p:tgtEl>
                                              <p:spTgt spid="28"/>
                                            </p:tgtEl>
                                            <p:attrNameLst>
                                              <p:attrName>ppt_w</p:attrName>
                                            </p:attrNameLst>
                                          </p:cBhvr>
                                          <p:tavLst>
                                            <p:tav tm="0">
                                              <p:val>
                                                <p:fltVal val="0"/>
                                              </p:val>
                                            </p:tav>
                                            <p:tav tm="100000">
                                              <p:val>
                                                <p:strVal val="#ppt_w"/>
                                              </p:val>
                                            </p:tav>
                                          </p:tavLst>
                                        </p:anim>
                                        <p:anim calcmode="lin" valueType="num">
                                          <p:cBhvr>
                                            <p:cTn id="38" dur="2250" fill="hold"/>
                                            <p:tgtEl>
                                              <p:spTgt spid="28"/>
                                            </p:tgtEl>
                                            <p:attrNameLst>
                                              <p:attrName>ppt_h</p:attrName>
                                            </p:attrNameLst>
                                          </p:cBhvr>
                                          <p:tavLst>
                                            <p:tav tm="0">
                                              <p:val>
                                                <p:fltVal val="0"/>
                                              </p:val>
                                            </p:tav>
                                            <p:tav tm="100000">
                                              <p:val>
                                                <p:strVal val="#ppt_h"/>
                                              </p:val>
                                            </p:tav>
                                          </p:tavLst>
                                        </p:anim>
                                        <p:animEffect transition="in" filter="fade">
                                          <p:cBhvr>
                                            <p:cTn id="39" dur="2250"/>
                                            <p:tgtEl>
                                              <p:spTgt spid="28"/>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Scale>
                                          <p:cBhvr>
                                            <p:cTn id="42" dur="225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2250" decel="50000" fill="hold">
                                              <p:stCondLst>
                                                <p:cond delay="0"/>
                                              </p:stCondLst>
                                            </p:cTn>
                                            <p:tgtEl>
                                              <p:spTgt spid="36"/>
                                            </p:tgtEl>
                                            <p:attrNameLst>
                                              <p:attrName>ppt_x</p:attrName>
                                              <p:attrName>ppt_y</p:attrName>
                                            </p:attrNameLst>
                                          </p:cBhvr>
                                        </p:animMotion>
                                        <p:animEffect transition="in" filter="fade">
                                          <p:cBhvr>
                                            <p:cTn id="44" dur="2250"/>
                                            <p:tgtEl>
                                              <p:spTgt spid="36"/>
                                            </p:tgtEl>
                                          </p:cBhvr>
                                        </p:animEffect>
                                      </p:childTnLst>
                                    </p:cTn>
                                  </p:par>
                                  <p:par>
                                    <p:cTn id="45" presetID="2" presetClass="entr" presetSubtype="1" accel="52000" fill="hold" grpId="0" nodeType="withEffect" p14:presetBounceEnd="52000">
                                      <p:stCondLst>
                                        <p:cond delay="1000"/>
                                      </p:stCondLst>
                                      <p:childTnLst>
                                        <p:set>
                                          <p:cBhvr>
                                            <p:cTn id="46" dur="1" fill="hold">
                                              <p:stCondLst>
                                                <p:cond delay="0"/>
                                              </p:stCondLst>
                                            </p:cTn>
                                            <p:tgtEl>
                                              <p:spTgt spid="39"/>
                                            </p:tgtEl>
                                            <p:attrNameLst>
                                              <p:attrName>style.visibility</p:attrName>
                                            </p:attrNameLst>
                                          </p:cBhvr>
                                          <p:to>
                                            <p:strVal val="visible"/>
                                          </p:to>
                                        </p:set>
                                        <p:anim calcmode="lin" valueType="num" p14:bounceEnd="52000">
                                          <p:cBhvr additive="base">
                                            <p:cTn id="47" dur="1000" fill="hold"/>
                                            <p:tgtEl>
                                              <p:spTgt spid="39"/>
                                            </p:tgtEl>
                                            <p:attrNameLst>
                                              <p:attrName>ppt_x</p:attrName>
                                            </p:attrNameLst>
                                          </p:cBhvr>
                                          <p:tavLst>
                                            <p:tav tm="0">
                                              <p:val>
                                                <p:strVal val="#ppt_x"/>
                                              </p:val>
                                            </p:tav>
                                            <p:tav tm="100000">
                                              <p:val>
                                                <p:strVal val="#ppt_x"/>
                                              </p:val>
                                            </p:tav>
                                          </p:tavLst>
                                        </p:anim>
                                        <p:anim calcmode="lin" valueType="num" p14:bounceEnd="52000">
                                          <p:cBhvr additive="base">
                                            <p:cTn id="48" dur="1000" fill="hold"/>
                                            <p:tgtEl>
                                              <p:spTgt spid="39"/>
                                            </p:tgtEl>
                                            <p:attrNameLst>
                                              <p:attrName>ppt_y</p:attrName>
                                            </p:attrNameLst>
                                          </p:cBhvr>
                                          <p:tavLst>
                                            <p:tav tm="0">
                                              <p:val>
                                                <p:strVal val="0-#ppt_h/2"/>
                                              </p:val>
                                            </p:tav>
                                            <p:tav tm="100000">
                                              <p:val>
                                                <p:strVal val="#ppt_y"/>
                                              </p:val>
                                            </p:tav>
                                          </p:tavLst>
                                        </p:anim>
                                      </p:childTnLst>
                                    </p:cTn>
                                  </p:par>
                                  <p:par>
                                    <p:cTn id="49" presetID="2" presetClass="entr" presetSubtype="4" accel="52000" fill="hold" grpId="0" nodeType="withEffect" p14:presetBounceEnd="52000">
                                      <p:stCondLst>
                                        <p:cond delay="1000"/>
                                      </p:stCondLst>
                                      <p:childTnLst>
                                        <p:set>
                                          <p:cBhvr>
                                            <p:cTn id="50" dur="1" fill="hold">
                                              <p:stCondLst>
                                                <p:cond delay="0"/>
                                              </p:stCondLst>
                                            </p:cTn>
                                            <p:tgtEl>
                                              <p:spTgt spid="38"/>
                                            </p:tgtEl>
                                            <p:attrNameLst>
                                              <p:attrName>style.visibility</p:attrName>
                                            </p:attrNameLst>
                                          </p:cBhvr>
                                          <p:to>
                                            <p:strVal val="visible"/>
                                          </p:to>
                                        </p:set>
                                        <p:anim calcmode="lin" valueType="num" p14:bounceEnd="52000">
                                          <p:cBhvr additive="base">
                                            <p:cTn id="51" dur="1000" fill="hold"/>
                                            <p:tgtEl>
                                              <p:spTgt spid="38"/>
                                            </p:tgtEl>
                                            <p:attrNameLst>
                                              <p:attrName>ppt_x</p:attrName>
                                            </p:attrNameLst>
                                          </p:cBhvr>
                                          <p:tavLst>
                                            <p:tav tm="0">
                                              <p:val>
                                                <p:strVal val="#ppt_x"/>
                                              </p:val>
                                            </p:tav>
                                            <p:tav tm="100000">
                                              <p:val>
                                                <p:strVal val="#ppt_x"/>
                                              </p:val>
                                            </p:tav>
                                          </p:tavLst>
                                        </p:anim>
                                        <p:anim calcmode="lin" valueType="num" p14:bounceEnd="52000">
                                          <p:cBhvr additive="base">
                                            <p:cTn id="52" dur="1000" fill="hold"/>
                                            <p:tgtEl>
                                              <p:spTgt spid="38"/>
                                            </p:tgtEl>
                                            <p:attrNameLst>
                                              <p:attrName>ppt_y</p:attrName>
                                            </p:attrNameLst>
                                          </p:cBhvr>
                                          <p:tavLst>
                                            <p:tav tm="0">
                                              <p:val>
                                                <p:strVal val="1+#ppt_h/2"/>
                                              </p:val>
                                            </p:tav>
                                            <p:tav tm="100000">
                                              <p:val>
                                                <p:strVal val="#ppt_y"/>
                                              </p:val>
                                            </p:tav>
                                          </p:tavLst>
                                        </p:anim>
                                      </p:childTnLst>
                                    </p:cTn>
                                  </p:par>
                                  <p:par>
                                    <p:cTn id="53" presetID="16" presetClass="entr" presetSubtype="37" fill="hold" nodeType="withEffect">
                                      <p:stCondLst>
                                        <p:cond delay="2250"/>
                                      </p:stCondLst>
                                      <p:childTnLst>
                                        <p:set>
                                          <p:cBhvr>
                                            <p:cTn id="54" dur="1" fill="hold">
                                              <p:stCondLst>
                                                <p:cond delay="0"/>
                                              </p:stCondLst>
                                            </p:cTn>
                                            <p:tgtEl>
                                              <p:spTgt spid="41"/>
                                            </p:tgtEl>
                                            <p:attrNameLst>
                                              <p:attrName>style.visibility</p:attrName>
                                            </p:attrNameLst>
                                          </p:cBhvr>
                                          <p:to>
                                            <p:strVal val="visible"/>
                                          </p:to>
                                        </p:set>
                                        <p:animEffect transition="in" filter="barn(outVertical)">
                                          <p:cBhvr>
                                            <p:cTn id="55" dur="1000"/>
                                            <p:tgtEl>
                                              <p:spTgt spid="41"/>
                                            </p:tgtEl>
                                          </p:cBhvr>
                                        </p:animEffect>
                                      </p:childTnLst>
                                    </p:cTn>
                                  </p:par>
                                  <p:par>
                                    <p:cTn id="56" presetID="16" presetClass="entr" presetSubtype="21" fill="hold" nodeType="withEffect">
                                      <p:stCondLst>
                                        <p:cond delay="1750"/>
                                      </p:stCondLst>
                                      <p:childTnLst>
                                        <p:set>
                                          <p:cBhvr>
                                            <p:cTn id="57" dur="1" fill="hold">
                                              <p:stCondLst>
                                                <p:cond delay="0"/>
                                              </p:stCondLst>
                                            </p:cTn>
                                            <p:tgtEl>
                                              <p:spTgt spid="49"/>
                                            </p:tgtEl>
                                            <p:attrNameLst>
                                              <p:attrName>style.visibility</p:attrName>
                                            </p:attrNameLst>
                                          </p:cBhvr>
                                          <p:to>
                                            <p:strVal val="visible"/>
                                          </p:to>
                                        </p:set>
                                        <p:animEffect transition="in" filter="barn(inVertical)">
                                          <p:cBhvr>
                                            <p:cTn id="58"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5" grpId="0" animBg="1"/>
          <p:bldP spid="36" grpId="0" animBg="1"/>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400"/>
                                      </p:stCondLst>
                                      <p:childTnLst>
                                        <p:set>
                                          <p:cBhvr>
                                            <p:cTn id="6" dur="1" fill="hold">
                                              <p:stCondLst>
                                                <p:cond delay="0"/>
                                              </p:stCondLst>
                                            </p:cTn>
                                            <p:tgtEl>
                                              <p:spTgt spid="35"/>
                                            </p:tgtEl>
                                            <p:attrNameLst>
                                              <p:attrName>style.visibility</p:attrName>
                                            </p:attrNameLst>
                                          </p:cBhvr>
                                          <p:to>
                                            <p:strVal val="visible"/>
                                          </p:to>
                                        </p:set>
                                        <p:anim calcmode="lin" valueType="num">
                                          <p:cBhvr>
                                            <p:cTn id="7" dur="2250" fill="hold"/>
                                            <p:tgtEl>
                                              <p:spTgt spid="35"/>
                                            </p:tgtEl>
                                            <p:attrNameLst>
                                              <p:attrName>ppt_w</p:attrName>
                                            </p:attrNameLst>
                                          </p:cBhvr>
                                          <p:tavLst>
                                            <p:tav tm="0">
                                              <p:val>
                                                <p:fltVal val="0"/>
                                              </p:val>
                                            </p:tav>
                                            <p:tav tm="100000">
                                              <p:val>
                                                <p:strVal val="#ppt_w"/>
                                              </p:val>
                                            </p:tav>
                                          </p:tavLst>
                                        </p:anim>
                                        <p:anim calcmode="lin" valueType="num">
                                          <p:cBhvr>
                                            <p:cTn id="8" dur="2250" fill="hold"/>
                                            <p:tgtEl>
                                              <p:spTgt spid="35"/>
                                            </p:tgtEl>
                                            <p:attrNameLst>
                                              <p:attrName>ppt_h</p:attrName>
                                            </p:attrNameLst>
                                          </p:cBhvr>
                                          <p:tavLst>
                                            <p:tav tm="0">
                                              <p:val>
                                                <p:fltVal val="0"/>
                                              </p:val>
                                            </p:tav>
                                            <p:tav tm="100000">
                                              <p:val>
                                                <p:strVal val="#ppt_h"/>
                                              </p:val>
                                            </p:tav>
                                          </p:tavLst>
                                        </p:anim>
                                        <p:animEffect transition="in" filter="fade">
                                          <p:cBhvr>
                                            <p:cTn id="9" dur="2250"/>
                                            <p:tgtEl>
                                              <p:spTgt spid="35"/>
                                            </p:tgtEl>
                                          </p:cBhvr>
                                        </p:animEffect>
                                      </p:childTnLst>
                                    </p:cTn>
                                  </p:par>
                                  <p:par>
                                    <p:cTn id="10" presetID="53" presetClass="entr" presetSubtype="16" fill="hold" grpId="0" nodeType="withEffect">
                                      <p:stCondLst>
                                        <p:cond delay="1200"/>
                                      </p:stCondLst>
                                      <p:childTnLst>
                                        <p:set>
                                          <p:cBhvr>
                                            <p:cTn id="11" dur="1" fill="hold">
                                              <p:stCondLst>
                                                <p:cond delay="0"/>
                                              </p:stCondLst>
                                            </p:cTn>
                                            <p:tgtEl>
                                              <p:spTgt spid="33"/>
                                            </p:tgtEl>
                                            <p:attrNameLst>
                                              <p:attrName>style.visibility</p:attrName>
                                            </p:attrNameLst>
                                          </p:cBhvr>
                                          <p:to>
                                            <p:strVal val="visible"/>
                                          </p:to>
                                        </p:set>
                                        <p:anim calcmode="lin" valueType="num">
                                          <p:cBhvr>
                                            <p:cTn id="12" dur="2250" fill="hold"/>
                                            <p:tgtEl>
                                              <p:spTgt spid="33"/>
                                            </p:tgtEl>
                                            <p:attrNameLst>
                                              <p:attrName>ppt_w</p:attrName>
                                            </p:attrNameLst>
                                          </p:cBhvr>
                                          <p:tavLst>
                                            <p:tav tm="0">
                                              <p:val>
                                                <p:fltVal val="0"/>
                                              </p:val>
                                            </p:tav>
                                            <p:tav tm="100000">
                                              <p:val>
                                                <p:strVal val="#ppt_w"/>
                                              </p:val>
                                            </p:tav>
                                          </p:tavLst>
                                        </p:anim>
                                        <p:anim calcmode="lin" valueType="num">
                                          <p:cBhvr>
                                            <p:cTn id="13" dur="2250" fill="hold"/>
                                            <p:tgtEl>
                                              <p:spTgt spid="33"/>
                                            </p:tgtEl>
                                            <p:attrNameLst>
                                              <p:attrName>ppt_h</p:attrName>
                                            </p:attrNameLst>
                                          </p:cBhvr>
                                          <p:tavLst>
                                            <p:tav tm="0">
                                              <p:val>
                                                <p:fltVal val="0"/>
                                              </p:val>
                                            </p:tav>
                                            <p:tav tm="100000">
                                              <p:val>
                                                <p:strVal val="#ppt_h"/>
                                              </p:val>
                                            </p:tav>
                                          </p:tavLst>
                                        </p:anim>
                                        <p:animEffect transition="in" filter="fade">
                                          <p:cBhvr>
                                            <p:cTn id="14" dur="2250"/>
                                            <p:tgtEl>
                                              <p:spTgt spid="33"/>
                                            </p:tgtEl>
                                          </p:cBhvr>
                                        </p:animEffect>
                                      </p:childTnLst>
                                    </p:cTn>
                                  </p:par>
                                  <p:par>
                                    <p:cTn id="15" presetID="53" presetClass="entr" presetSubtype="16" fill="hold" grpId="0" nodeType="withEffect">
                                      <p:stCondLst>
                                        <p:cond delay="1000"/>
                                      </p:stCondLst>
                                      <p:childTnLst>
                                        <p:set>
                                          <p:cBhvr>
                                            <p:cTn id="16" dur="1" fill="hold">
                                              <p:stCondLst>
                                                <p:cond delay="0"/>
                                              </p:stCondLst>
                                            </p:cTn>
                                            <p:tgtEl>
                                              <p:spTgt spid="32"/>
                                            </p:tgtEl>
                                            <p:attrNameLst>
                                              <p:attrName>style.visibility</p:attrName>
                                            </p:attrNameLst>
                                          </p:cBhvr>
                                          <p:to>
                                            <p:strVal val="visible"/>
                                          </p:to>
                                        </p:set>
                                        <p:anim calcmode="lin" valueType="num">
                                          <p:cBhvr>
                                            <p:cTn id="17" dur="2250" fill="hold"/>
                                            <p:tgtEl>
                                              <p:spTgt spid="32"/>
                                            </p:tgtEl>
                                            <p:attrNameLst>
                                              <p:attrName>ppt_w</p:attrName>
                                            </p:attrNameLst>
                                          </p:cBhvr>
                                          <p:tavLst>
                                            <p:tav tm="0">
                                              <p:val>
                                                <p:fltVal val="0"/>
                                              </p:val>
                                            </p:tav>
                                            <p:tav tm="100000">
                                              <p:val>
                                                <p:strVal val="#ppt_w"/>
                                              </p:val>
                                            </p:tav>
                                          </p:tavLst>
                                        </p:anim>
                                        <p:anim calcmode="lin" valueType="num">
                                          <p:cBhvr>
                                            <p:cTn id="18" dur="2250" fill="hold"/>
                                            <p:tgtEl>
                                              <p:spTgt spid="32"/>
                                            </p:tgtEl>
                                            <p:attrNameLst>
                                              <p:attrName>ppt_h</p:attrName>
                                            </p:attrNameLst>
                                          </p:cBhvr>
                                          <p:tavLst>
                                            <p:tav tm="0">
                                              <p:val>
                                                <p:fltVal val="0"/>
                                              </p:val>
                                            </p:tav>
                                            <p:tav tm="100000">
                                              <p:val>
                                                <p:strVal val="#ppt_h"/>
                                              </p:val>
                                            </p:tav>
                                          </p:tavLst>
                                        </p:anim>
                                        <p:animEffect transition="in" filter="fade">
                                          <p:cBhvr>
                                            <p:cTn id="19" dur="2250"/>
                                            <p:tgtEl>
                                              <p:spTgt spid="32"/>
                                            </p:tgtEl>
                                          </p:cBhvr>
                                        </p:animEffect>
                                      </p:childTnLst>
                                    </p:cTn>
                                  </p:par>
                                  <p:par>
                                    <p:cTn id="20" presetID="53" presetClass="entr" presetSubtype="16" fill="hold" grpId="0" nodeType="withEffect">
                                      <p:stCondLst>
                                        <p:cond delay="800"/>
                                      </p:stCondLst>
                                      <p:childTnLst>
                                        <p:set>
                                          <p:cBhvr>
                                            <p:cTn id="21" dur="1" fill="hold">
                                              <p:stCondLst>
                                                <p:cond delay="0"/>
                                              </p:stCondLst>
                                            </p:cTn>
                                            <p:tgtEl>
                                              <p:spTgt spid="31"/>
                                            </p:tgtEl>
                                            <p:attrNameLst>
                                              <p:attrName>style.visibility</p:attrName>
                                            </p:attrNameLst>
                                          </p:cBhvr>
                                          <p:to>
                                            <p:strVal val="visible"/>
                                          </p:to>
                                        </p:set>
                                        <p:anim calcmode="lin" valueType="num">
                                          <p:cBhvr>
                                            <p:cTn id="22" dur="2250" fill="hold"/>
                                            <p:tgtEl>
                                              <p:spTgt spid="31"/>
                                            </p:tgtEl>
                                            <p:attrNameLst>
                                              <p:attrName>ppt_w</p:attrName>
                                            </p:attrNameLst>
                                          </p:cBhvr>
                                          <p:tavLst>
                                            <p:tav tm="0">
                                              <p:val>
                                                <p:fltVal val="0"/>
                                              </p:val>
                                            </p:tav>
                                            <p:tav tm="100000">
                                              <p:val>
                                                <p:strVal val="#ppt_w"/>
                                              </p:val>
                                            </p:tav>
                                          </p:tavLst>
                                        </p:anim>
                                        <p:anim calcmode="lin" valueType="num">
                                          <p:cBhvr>
                                            <p:cTn id="23" dur="2250" fill="hold"/>
                                            <p:tgtEl>
                                              <p:spTgt spid="31"/>
                                            </p:tgtEl>
                                            <p:attrNameLst>
                                              <p:attrName>ppt_h</p:attrName>
                                            </p:attrNameLst>
                                          </p:cBhvr>
                                          <p:tavLst>
                                            <p:tav tm="0">
                                              <p:val>
                                                <p:fltVal val="0"/>
                                              </p:val>
                                            </p:tav>
                                            <p:tav tm="100000">
                                              <p:val>
                                                <p:strVal val="#ppt_h"/>
                                              </p:val>
                                            </p:tav>
                                          </p:tavLst>
                                        </p:anim>
                                        <p:animEffect transition="in" filter="fade">
                                          <p:cBhvr>
                                            <p:cTn id="24" dur="2250"/>
                                            <p:tgtEl>
                                              <p:spTgt spid="31"/>
                                            </p:tgtEl>
                                          </p:cBhvr>
                                        </p:animEffect>
                                      </p:childTnLst>
                                    </p:cTn>
                                  </p:par>
                                  <p:par>
                                    <p:cTn id="25" presetID="53" presetClass="entr" presetSubtype="16" fill="hold" grpId="0" nodeType="withEffect">
                                      <p:stCondLst>
                                        <p:cond delay="500"/>
                                      </p:stCondLst>
                                      <p:childTnLst>
                                        <p:set>
                                          <p:cBhvr>
                                            <p:cTn id="26" dur="1" fill="hold">
                                              <p:stCondLst>
                                                <p:cond delay="0"/>
                                              </p:stCondLst>
                                            </p:cTn>
                                            <p:tgtEl>
                                              <p:spTgt spid="30"/>
                                            </p:tgtEl>
                                            <p:attrNameLst>
                                              <p:attrName>style.visibility</p:attrName>
                                            </p:attrNameLst>
                                          </p:cBhvr>
                                          <p:to>
                                            <p:strVal val="visible"/>
                                          </p:to>
                                        </p:set>
                                        <p:anim calcmode="lin" valueType="num">
                                          <p:cBhvr>
                                            <p:cTn id="27" dur="2250" fill="hold"/>
                                            <p:tgtEl>
                                              <p:spTgt spid="30"/>
                                            </p:tgtEl>
                                            <p:attrNameLst>
                                              <p:attrName>ppt_w</p:attrName>
                                            </p:attrNameLst>
                                          </p:cBhvr>
                                          <p:tavLst>
                                            <p:tav tm="0">
                                              <p:val>
                                                <p:fltVal val="0"/>
                                              </p:val>
                                            </p:tav>
                                            <p:tav tm="100000">
                                              <p:val>
                                                <p:strVal val="#ppt_w"/>
                                              </p:val>
                                            </p:tav>
                                          </p:tavLst>
                                        </p:anim>
                                        <p:anim calcmode="lin" valueType="num">
                                          <p:cBhvr>
                                            <p:cTn id="28" dur="2250" fill="hold"/>
                                            <p:tgtEl>
                                              <p:spTgt spid="30"/>
                                            </p:tgtEl>
                                            <p:attrNameLst>
                                              <p:attrName>ppt_h</p:attrName>
                                            </p:attrNameLst>
                                          </p:cBhvr>
                                          <p:tavLst>
                                            <p:tav tm="0">
                                              <p:val>
                                                <p:fltVal val="0"/>
                                              </p:val>
                                            </p:tav>
                                            <p:tav tm="100000">
                                              <p:val>
                                                <p:strVal val="#ppt_h"/>
                                              </p:val>
                                            </p:tav>
                                          </p:tavLst>
                                        </p:anim>
                                        <p:animEffect transition="in" filter="fade">
                                          <p:cBhvr>
                                            <p:cTn id="29" dur="2250"/>
                                            <p:tgtEl>
                                              <p:spTgt spid="30"/>
                                            </p:tgtEl>
                                          </p:cBhvr>
                                        </p:animEffect>
                                      </p:childTnLst>
                                    </p:cTn>
                                  </p:par>
                                  <p:par>
                                    <p:cTn id="30" presetID="53" presetClass="entr" presetSubtype="16" fill="hold" grpId="0" nodeType="withEffect">
                                      <p:stCondLst>
                                        <p:cond delay="300"/>
                                      </p:stCondLst>
                                      <p:childTnLst>
                                        <p:set>
                                          <p:cBhvr>
                                            <p:cTn id="31" dur="1" fill="hold">
                                              <p:stCondLst>
                                                <p:cond delay="0"/>
                                              </p:stCondLst>
                                            </p:cTn>
                                            <p:tgtEl>
                                              <p:spTgt spid="29"/>
                                            </p:tgtEl>
                                            <p:attrNameLst>
                                              <p:attrName>style.visibility</p:attrName>
                                            </p:attrNameLst>
                                          </p:cBhvr>
                                          <p:to>
                                            <p:strVal val="visible"/>
                                          </p:to>
                                        </p:set>
                                        <p:anim calcmode="lin" valueType="num">
                                          <p:cBhvr>
                                            <p:cTn id="32" dur="2250" fill="hold"/>
                                            <p:tgtEl>
                                              <p:spTgt spid="29"/>
                                            </p:tgtEl>
                                            <p:attrNameLst>
                                              <p:attrName>ppt_w</p:attrName>
                                            </p:attrNameLst>
                                          </p:cBhvr>
                                          <p:tavLst>
                                            <p:tav tm="0">
                                              <p:val>
                                                <p:fltVal val="0"/>
                                              </p:val>
                                            </p:tav>
                                            <p:tav tm="100000">
                                              <p:val>
                                                <p:strVal val="#ppt_w"/>
                                              </p:val>
                                            </p:tav>
                                          </p:tavLst>
                                        </p:anim>
                                        <p:anim calcmode="lin" valueType="num">
                                          <p:cBhvr>
                                            <p:cTn id="33" dur="2250" fill="hold"/>
                                            <p:tgtEl>
                                              <p:spTgt spid="29"/>
                                            </p:tgtEl>
                                            <p:attrNameLst>
                                              <p:attrName>ppt_h</p:attrName>
                                            </p:attrNameLst>
                                          </p:cBhvr>
                                          <p:tavLst>
                                            <p:tav tm="0">
                                              <p:val>
                                                <p:fltVal val="0"/>
                                              </p:val>
                                            </p:tav>
                                            <p:tav tm="100000">
                                              <p:val>
                                                <p:strVal val="#ppt_h"/>
                                              </p:val>
                                            </p:tav>
                                          </p:tavLst>
                                        </p:anim>
                                        <p:animEffect transition="in" filter="fade">
                                          <p:cBhvr>
                                            <p:cTn id="34" dur="2250"/>
                                            <p:tgtEl>
                                              <p:spTgt spid="2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2250" fill="hold"/>
                                            <p:tgtEl>
                                              <p:spTgt spid="28"/>
                                            </p:tgtEl>
                                            <p:attrNameLst>
                                              <p:attrName>ppt_w</p:attrName>
                                            </p:attrNameLst>
                                          </p:cBhvr>
                                          <p:tavLst>
                                            <p:tav tm="0">
                                              <p:val>
                                                <p:fltVal val="0"/>
                                              </p:val>
                                            </p:tav>
                                            <p:tav tm="100000">
                                              <p:val>
                                                <p:strVal val="#ppt_w"/>
                                              </p:val>
                                            </p:tav>
                                          </p:tavLst>
                                        </p:anim>
                                        <p:anim calcmode="lin" valueType="num">
                                          <p:cBhvr>
                                            <p:cTn id="38" dur="2250" fill="hold"/>
                                            <p:tgtEl>
                                              <p:spTgt spid="28"/>
                                            </p:tgtEl>
                                            <p:attrNameLst>
                                              <p:attrName>ppt_h</p:attrName>
                                            </p:attrNameLst>
                                          </p:cBhvr>
                                          <p:tavLst>
                                            <p:tav tm="0">
                                              <p:val>
                                                <p:fltVal val="0"/>
                                              </p:val>
                                            </p:tav>
                                            <p:tav tm="100000">
                                              <p:val>
                                                <p:strVal val="#ppt_h"/>
                                              </p:val>
                                            </p:tav>
                                          </p:tavLst>
                                        </p:anim>
                                        <p:animEffect transition="in" filter="fade">
                                          <p:cBhvr>
                                            <p:cTn id="39" dur="2250"/>
                                            <p:tgtEl>
                                              <p:spTgt spid="28"/>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Scale>
                                          <p:cBhvr>
                                            <p:cTn id="42" dur="225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2250" decel="50000" fill="hold">
                                              <p:stCondLst>
                                                <p:cond delay="0"/>
                                              </p:stCondLst>
                                            </p:cTn>
                                            <p:tgtEl>
                                              <p:spTgt spid="36"/>
                                            </p:tgtEl>
                                            <p:attrNameLst>
                                              <p:attrName>ppt_x</p:attrName>
                                              <p:attrName>ppt_y</p:attrName>
                                            </p:attrNameLst>
                                          </p:cBhvr>
                                        </p:animMotion>
                                        <p:animEffect transition="in" filter="fade">
                                          <p:cBhvr>
                                            <p:cTn id="44" dur="2250"/>
                                            <p:tgtEl>
                                              <p:spTgt spid="36"/>
                                            </p:tgtEl>
                                          </p:cBhvr>
                                        </p:animEffect>
                                      </p:childTnLst>
                                    </p:cTn>
                                  </p:par>
                                  <p:par>
                                    <p:cTn id="45" presetID="2" presetClass="entr" presetSubtype="1" accel="52000" fill="hold" grpId="0" nodeType="withEffect">
                                      <p:stCondLst>
                                        <p:cond delay="100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1000" fill="hold"/>
                                            <p:tgtEl>
                                              <p:spTgt spid="39"/>
                                            </p:tgtEl>
                                            <p:attrNameLst>
                                              <p:attrName>ppt_x</p:attrName>
                                            </p:attrNameLst>
                                          </p:cBhvr>
                                          <p:tavLst>
                                            <p:tav tm="0">
                                              <p:val>
                                                <p:strVal val="#ppt_x"/>
                                              </p:val>
                                            </p:tav>
                                            <p:tav tm="100000">
                                              <p:val>
                                                <p:strVal val="#ppt_x"/>
                                              </p:val>
                                            </p:tav>
                                          </p:tavLst>
                                        </p:anim>
                                        <p:anim calcmode="lin" valueType="num">
                                          <p:cBhvr additive="base">
                                            <p:cTn id="48" dur="1000" fill="hold"/>
                                            <p:tgtEl>
                                              <p:spTgt spid="39"/>
                                            </p:tgtEl>
                                            <p:attrNameLst>
                                              <p:attrName>ppt_y</p:attrName>
                                            </p:attrNameLst>
                                          </p:cBhvr>
                                          <p:tavLst>
                                            <p:tav tm="0">
                                              <p:val>
                                                <p:strVal val="0-#ppt_h/2"/>
                                              </p:val>
                                            </p:tav>
                                            <p:tav tm="100000">
                                              <p:val>
                                                <p:strVal val="#ppt_y"/>
                                              </p:val>
                                            </p:tav>
                                          </p:tavLst>
                                        </p:anim>
                                      </p:childTnLst>
                                    </p:cTn>
                                  </p:par>
                                  <p:par>
                                    <p:cTn id="49" presetID="2" presetClass="entr" presetSubtype="4" accel="52000" fill="hold" grpId="0" nodeType="withEffect">
                                      <p:stCondLst>
                                        <p:cond delay="100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1000" fill="hold"/>
                                            <p:tgtEl>
                                              <p:spTgt spid="38"/>
                                            </p:tgtEl>
                                            <p:attrNameLst>
                                              <p:attrName>ppt_x</p:attrName>
                                            </p:attrNameLst>
                                          </p:cBhvr>
                                          <p:tavLst>
                                            <p:tav tm="0">
                                              <p:val>
                                                <p:strVal val="#ppt_x"/>
                                              </p:val>
                                            </p:tav>
                                            <p:tav tm="100000">
                                              <p:val>
                                                <p:strVal val="#ppt_x"/>
                                              </p:val>
                                            </p:tav>
                                          </p:tavLst>
                                        </p:anim>
                                        <p:anim calcmode="lin" valueType="num">
                                          <p:cBhvr additive="base">
                                            <p:cTn id="52" dur="1000" fill="hold"/>
                                            <p:tgtEl>
                                              <p:spTgt spid="38"/>
                                            </p:tgtEl>
                                            <p:attrNameLst>
                                              <p:attrName>ppt_y</p:attrName>
                                            </p:attrNameLst>
                                          </p:cBhvr>
                                          <p:tavLst>
                                            <p:tav tm="0">
                                              <p:val>
                                                <p:strVal val="1+#ppt_h/2"/>
                                              </p:val>
                                            </p:tav>
                                            <p:tav tm="100000">
                                              <p:val>
                                                <p:strVal val="#ppt_y"/>
                                              </p:val>
                                            </p:tav>
                                          </p:tavLst>
                                        </p:anim>
                                      </p:childTnLst>
                                    </p:cTn>
                                  </p:par>
                                  <p:par>
                                    <p:cTn id="53" presetID="16" presetClass="entr" presetSubtype="37" fill="hold" nodeType="withEffect">
                                      <p:stCondLst>
                                        <p:cond delay="2250"/>
                                      </p:stCondLst>
                                      <p:childTnLst>
                                        <p:set>
                                          <p:cBhvr>
                                            <p:cTn id="54" dur="1" fill="hold">
                                              <p:stCondLst>
                                                <p:cond delay="0"/>
                                              </p:stCondLst>
                                            </p:cTn>
                                            <p:tgtEl>
                                              <p:spTgt spid="41"/>
                                            </p:tgtEl>
                                            <p:attrNameLst>
                                              <p:attrName>style.visibility</p:attrName>
                                            </p:attrNameLst>
                                          </p:cBhvr>
                                          <p:to>
                                            <p:strVal val="visible"/>
                                          </p:to>
                                        </p:set>
                                        <p:animEffect transition="in" filter="barn(outVertical)">
                                          <p:cBhvr>
                                            <p:cTn id="55" dur="1000"/>
                                            <p:tgtEl>
                                              <p:spTgt spid="41"/>
                                            </p:tgtEl>
                                          </p:cBhvr>
                                        </p:animEffect>
                                      </p:childTnLst>
                                    </p:cTn>
                                  </p:par>
                                  <p:par>
                                    <p:cTn id="56" presetID="16" presetClass="entr" presetSubtype="21" fill="hold" nodeType="withEffect">
                                      <p:stCondLst>
                                        <p:cond delay="1750"/>
                                      </p:stCondLst>
                                      <p:childTnLst>
                                        <p:set>
                                          <p:cBhvr>
                                            <p:cTn id="57" dur="1" fill="hold">
                                              <p:stCondLst>
                                                <p:cond delay="0"/>
                                              </p:stCondLst>
                                            </p:cTn>
                                            <p:tgtEl>
                                              <p:spTgt spid="49"/>
                                            </p:tgtEl>
                                            <p:attrNameLst>
                                              <p:attrName>style.visibility</p:attrName>
                                            </p:attrNameLst>
                                          </p:cBhvr>
                                          <p:to>
                                            <p:strVal val="visible"/>
                                          </p:to>
                                        </p:set>
                                        <p:animEffect transition="in" filter="barn(inVertical)">
                                          <p:cBhvr>
                                            <p:cTn id="58"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5" grpId="0" animBg="1"/>
          <p:bldP spid="36" grpId="0" animBg="1"/>
          <p:bldP spid="38" grpId="0"/>
          <p:bldP spid="39"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48025" y="2305050"/>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3381645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964266" y="2099240"/>
            <a:ext cx="2032000" cy="2160584"/>
            <a:chOff x="1964266" y="2099240"/>
            <a:chExt cx="2032000" cy="2160584"/>
          </a:xfrm>
        </p:grpSpPr>
        <p:sp>
          <p:nvSpPr>
            <p:cNvPr id="16" name="椭圆 15"/>
            <p:cNvSpPr/>
            <p:nvPr/>
          </p:nvSpPr>
          <p:spPr>
            <a:xfrm>
              <a:off x="2000875" y="3935824"/>
              <a:ext cx="1944000" cy="324000"/>
            </a:xfrm>
            <a:prstGeom prst="ellipse">
              <a:avLst/>
            </a:prstGeom>
            <a:gradFill flip="none" rotWithShape="1">
              <a:gsLst>
                <a:gs pos="55000">
                  <a:schemeClr val="bg1"/>
                </a:gs>
                <a:gs pos="63000">
                  <a:schemeClr val="tx1"/>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964266" y="2099240"/>
              <a:ext cx="2032000" cy="2032000"/>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449068" y="939307"/>
            <a:ext cx="1260000" cy="1275099"/>
            <a:chOff x="5449068" y="939307"/>
            <a:chExt cx="1260000" cy="1275099"/>
          </a:xfrm>
        </p:grpSpPr>
        <p:sp>
          <p:nvSpPr>
            <p:cNvPr id="17" name="椭圆 16"/>
            <p:cNvSpPr/>
            <p:nvPr/>
          </p:nvSpPr>
          <p:spPr>
            <a:xfrm>
              <a:off x="5449068" y="1890406"/>
              <a:ext cx="1260000" cy="324000"/>
            </a:xfrm>
            <a:prstGeom prst="ellipse">
              <a:avLst/>
            </a:prstGeom>
            <a:gradFill flip="none" rotWithShape="1">
              <a:gsLst>
                <a:gs pos="50000">
                  <a:schemeClr val="bg1"/>
                </a:gs>
                <a:gs pos="63000">
                  <a:schemeClr val="tx1"/>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482167" y="939307"/>
              <a:ext cx="1159933" cy="1159933"/>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7907866" y="2912041"/>
            <a:ext cx="1640088" cy="1751739"/>
            <a:chOff x="7907866" y="2912041"/>
            <a:chExt cx="1640088" cy="1751739"/>
          </a:xfrm>
        </p:grpSpPr>
        <p:sp>
          <p:nvSpPr>
            <p:cNvPr id="18" name="椭圆 17"/>
            <p:cNvSpPr/>
            <p:nvPr/>
          </p:nvSpPr>
          <p:spPr>
            <a:xfrm>
              <a:off x="7927954" y="4339780"/>
              <a:ext cx="1620000" cy="324000"/>
            </a:xfrm>
            <a:prstGeom prst="ellipse">
              <a:avLst/>
            </a:prstGeom>
            <a:gradFill flip="none" rotWithShape="1">
              <a:gsLst>
                <a:gs pos="55000">
                  <a:schemeClr val="bg1"/>
                </a:gs>
                <a:gs pos="63000">
                  <a:schemeClr val="tx1"/>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7907866" y="2912041"/>
              <a:ext cx="1625599" cy="1625599"/>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553696" y="2732967"/>
            <a:ext cx="1032933" cy="523220"/>
          </a:xfrm>
          <a:prstGeom prst="rect">
            <a:avLst/>
          </a:prstGeom>
          <a:noFill/>
        </p:spPr>
        <p:txBody>
          <a:bodyPr wrap="square" rtlCol="0">
            <a:spAutoFit/>
          </a:bodyPr>
          <a:lstStyle/>
          <a:p>
            <a:r>
              <a:rPr lang="en-US" altLang="zh-CN" sz="2800" b="1" dirty="0">
                <a:solidFill>
                  <a:schemeClr val="bg1"/>
                </a:solidFill>
                <a:latin typeface="Segoe UI Semilight" panose="020B0402040204020203" pitchFamily="34" charset="0"/>
                <a:cs typeface="Segoe UI Semilight" panose="020B0402040204020203" pitchFamily="34" charset="0"/>
              </a:rPr>
              <a:t>87</a:t>
            </a:r>
            <a:r>
              <a:rPr lang="en-US" altLang="zh-CN" sz="2800" dirty="0">
                <a:solidFill>
                  <a:schemeClr val="bg1"/>
                </a:solidFill>
                <a:latin typeface="Segoe UI Semilight" panose="020B0402040204020203" pitchFamily="34" charset="0"/>
                <a:cs typeface="Segoe UI Semilight" panose="020B0402040204020203" pitchFamily="34" charset="0"/>
              </a:rPr>
              <a:t>%</a:t>
            </a:r>
            <a:endParaRPr lang="zh-CN" altLang="en-US" sz="2800" dirty="0">
              <a:solidFill>
                <a:schemeClr val="bg1"/>
              </a:solidFill>
              <a:latin typeface="Segoe UI Semilight" panose="020B0402040204020203" pitchFamily="34" charset="0"/>
              <a:cs typeface="Segoe UI Semilight" panose="020B0402040204020203" pitchFamily="34" charset="0"/>
            </a:endParaRPr>
          </a:p>
        </p:txBody>
      </p:sp>
      <p:sp>
        <p:nvSpPr>
          <p:cNvPr id="6" name="文本框 5"/>
          <p:cNvSpPr txBox="1"/>
          <p:nvPr/>
        </p:nvSpPr>
        <p:spPr>
          <a:xfrm>
            <a:off x="2464051" y="3242740"/>
            <a:ext cx="1032933" cy="369332"/>
          </a:xfrm>
          <a:prstGeom prst="rect">
            <a:avLst/>
          </a:prstGeom>
          <a:noFill/>
        </p:spPr>
        <p:txBody>
          <a:bodyPr wrap="square" rtlCol="0">
            <a:spAutoFit/>
          </a:bodyPr>
          <a:lstStyle/>
          <a:p>
            <a:r>
              <a:rPr lang="en-US" altLang="zh-CN" dirty="0">
                <a:solidFill>
                  <a:schemeClr val="bg1"/>
                </a:solidFill>
                <a:latin typeface="Segoe UI Semilight" panose="020B0402040204020203" pitchFamily="34" charset="0"/>
                <a:cs typeface="Segoe UI Semilight" panose="020B0402040204020203" pitchFamily="34" charset="0"/>
              </a:rPr>
              <a:t>Keyword</a:t>
            </a:r>
            <a:endParaRPr lang="zh-CN" altLang="en-US" dirty="0">
              <a:solidFill>
                <a:schemeClr val="bg1"/>
              </a:solidFill>
              <a:latin typeface="Segoe UI Semilight" panose="020B0402040204020203" pitchFamily="34" charset="0"/>
              <a:cs typeface="Segoe UI Semilight" panose="020B0402040204020203" pitchFamily="34" charset="0"/>
            </a:endParaRPr>
          </a:p>
        </p:txBody>
      </p:sp>
      <p:sp>
        <p:nvSpPr>
          <p:cNvPr id="7" name="文本框 6"/>
          <p:cNvSpPr txBox="1"/>
          <p:nvPr/>
        </p:nvSpPr>
        <p:spPr>
          <a:xfrm>
            <a:off x="5760820" y="1326778"/>
            <a:ext cx="791633" cy="400110"/>
          </a:xfrm>
          <a:prstGeom prst="rect">
            <a:avLst/>
          </a:prstGeom>
          <a:noFill/>
        </p:spPr>
        <p:txBody>
          <a:bodyPr wrap="square" rtlCol="0">
            <a:spAutoFit/>
          </a:bodyPr>
          <a:lstStyle/>
          <a:p>
            <a:r>
              <a:rPr lang="en-US" altLang="zh-CN" sz="2000" b="1" dirty="0">
                <a:solidFill>
                  <a:schemeClr val="bg1"/>
                </a:solidFill>
                <a:latin typeface="Segoe UI Semilight" panose="020B0402040204020203" pitchFamily="34" charset="0"/>
                <a:cs typeface="Segoe UI Semilight" panose="020B0402040204020203" pitchFamily="34" charset="0"/>
              </a:rPr>
              <a:t>35</a:t>
            </a:r>
            <a:r>
              <a:rPr lang="en-US" altLang="zh-CN" sz="2000" dirty="0">
                <a:solidFill>
                  <a:schemeClr val="bg1"/>
                </a:solidFill>
                <a:latin typeface="Segoe UI Semilight" panose="020B0402040204020203" pitchFamily="34" charset="0"/>
                <a:cs typeface="Segoe UI Semilight" panose="020B0402040204020203" pitchFamily="34" charset="0"/>
              </a:rPr>
              <a:t>%</a:t>
            </a:r>
            <a:endParaRPr lang="zh-CN" altLang="en-US" sz="2000" dirty="0">
              <a:solidFill>
                <a:schemeClr val="bg1"/>
              </a:solidFill>
              <a:latin typeface="Segoe UI Semilight" panose="020B0402040204020203" pitchFamily="34" charset="0"/>
              <a:cs typeface="Segoe UI Semilight" panose="020B0402040204020203" pitchFamily="34" charset="0"/>
            </a:endParaRPr>
          </a:p>
        </p:txBody>
      </p:sp>
      <p:sp>
        <p:nvSpPr>
          <p:cNvPr id="8" name="文本框 7"/>
          <p:cNvSpPr txBox="1"/>
          <p:nvPr/>
        </p:nvSpPr>
        <p:spPr>
          <a:xfrm>
            <a:off x="8396564" y="3511936"/>
            <a:ext cx="791633" cy="461665"/>
          </a:xfrm>
          <a:prstGeom prst="rect">
            <a:avLst/>
          </a:prstGeom>
          <a:noFill/>
        </p:spPr>
        <p:txBody>
          <a:bodyPr wrap="square" rtlCol="0">
            <a:spAutoFit/>
          </a:bodyPr>
          <a:lstStyle/>
          <a:p>
            <a:r>
              <a:rPr lang="en-US" altLang="zh-CN" sz="2400" b="1" dirty="0">
                <a:solidFill>
                  <a:schemeClr val="bg1"/>
                </a:solidFill>
                <a:latin typeface="Segoe UI Semilight" panose="020B0402040204020203" pitchFamily="34" charset="0"/>
                <a:cs typeface="Segoe UI Semilight" panose="020B0402040204020203" pitchFamily="34" charset="0"/>
              </a:rPr>
              <a:t>67</a:t>
            </a:r>
            <a:r>
              <a:rPr lang="en-US" altLang="zh-CN" sz="2400" dirty="0">
                <a:solidFill>
                  <a:schemeClr val="bg1"/>
                </a:solidFill>
                <a:latin typeface="Segoe UI Semilight" panose="020B0402040204020203" pitchFamily="34" charset="0"/>
                <a:cs typeface="Segoe UI Semilight" panose="020B0402040204020203" pitchFamily="34" charset="0"/>
              </a:rPr>
              <a:t>%</a:t>
            </a:r>
            <a:endParaRPr lang="zh-CN" altLang="en-US" sz="2400" dirty="0">
              <a:solidFill>
                <a:schemeClr val="bg1"/>
              </a:solidFill>
              <a:latin typeface="Segoe UI Semilight" panose="020B0402040204020203" pitchFamily="34" charset="0"/>
              <a:cs typeface="Segoe UI Semilight" panose="020B0402040204020203" pitchFamily="34" charset="0"/>
            </a:endParaRPr>
          </a:p>
        </p:txBody>
      </p:sp>
      <p:sp>
        <p:nvSpPr>
          <p:cNvPr id="9" name="文本框 8"/>
          <p:cNvSpPr txBox="1"/>
          <p:nvPr/>
        </p:nvSpPr>
        <p:spPr>
          <a:xfrm>
            <a:off x="5707033" y="2187394"/>
            <a:ext cx="791633" cy="369332"/>
          </a:xfrm>
          <a:prstGeom prst="rect">
            <a:avLst/>
          </a:prstGeom>
          <a:noFill/>
        </p:spPr>
        <p:txBody>
          <a:bodyPr wrap="square" rtlCol="0">
            <a:spAutoFit/>
          </a:bodyPr>
          <a:lstStyle/>
          <a:p>
            <a:r>
              <a:rPr lang="en-US" altLang="zh-CN" dirty="0">
                <a:latin typeface="Segoe UI Semilight" panose="020B0402040204020203" pitchFamily="34" charset="0"/>
                <a:cs typeface="Segoe UI Semilight" panose="020B0402040204020203" pitchFamily="34" charset="0"/>
              </a:rPr>
              <a:t>DATA</a:t>
            </a:r>
            <a:endParaRPr lang="zh-CN" altLang="en-US" dirty="0">
              <a:latin typeface="Segoe UI Semilight" panose="020B0402040204020203" pitchFamily="34" charset="0"/>
              <a:cs typeface="Segoe UI Semilight" panose="020B0402040204020203" pitchFamily="34" charset="0"/>
            </a:endParaRPr>
          </a:p>
        </p:txBody>
      </p:sp>
      <p:sp>
        <p:nvSpPr>
          <p:cNvPr id="10" name="文本框 9"/>
          <p:cNvSpPr txBox="1"/>
          <p:nvPr/>
        </p:nvSpPr>
        <p:spPr>
          <a:xfrm>
            <a:off x="8240055" y="4624141"/>
            <a:ext cx="1032933" cy="369332"/>
          </a:xfrm>
          <a:prstGeom prst="rect">
            <a:avLst/>
          </a:prstGeom>
          <a:noFill/>
        </p:spPr>
        <p:txBody>
          <a:bodyPr wrap="square" rtlCol="0">
            <a:spAutoFit/>
          </a:bodyPr>
          <a:lstStyle/>
          <a:p>
            <a:r>
              <a:rPr lang="en-US" altLang="zh-CN" dirty="0">
                <a:latin typeface="Segoe UI Semilight" panose="020B0402040204020203" pitchFamily="34" charset="0"/>
                <a:cs typeface="Segoe UI Semilight" panose="020B0402040204020203" pitchFamily="34" charset="0"/>
              </a:rPr>
              <a:t>Keyword</a:t>
            </a:r>
            <a:endParaRPr lang="zh-CN" altLang="en-US" dirty="0">
              <a:latin typeface="Segoe UI Semilight" panose="020B0402040204020203" pitchFamily="34" charset="0"/>
              <a:cs typeface="Segoe UI Semilight" panose="020B0402040204020203" pitchFamily="34" charset="0"/>
            </a:endParaRPr>
          </a:p>
        </p:txBody>
      </p:sp>
      <p:sp>
        <p:nvSpPr>
          <p:cNvPr id="11" name="文本框 10"/>
          <p:cNvSpPr txBox="1"/>
          <p:nvPr/>
        </p:nvSpPr>
        <p:spPr>
          <a:xfrm>
            <a:off x="880124" y="5304625"/>
            <a:ext cx="10881565" cy="1200329"/>
          </a:xfrm>
          <a:prstGeom prst="rect">
            <a:avLst/>
          </a:prstGeom>
          <a:noFill/>
        </p:spPr>
        <p:txBody>
          <a:bodyPr wrap="square" rtlCol="0">
            <a:spAutoFit/>
          </a:bodyPr>
          <a:lstStyle/>
          <a:p>
            <a:pP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Never underestimate your power to change yourself. You have to believe in yourself. That's the secret of success. Energy and persistence conquer all things. Never underestimate your power to change yourself. You have to believe in yourself. That's the secret of success.</a:t>
            </a:r>
            <a:endParaRPr lang="zh-CN" altLang="en-US" sz="1600" dirty="0">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2688170072"/>
      </p:ext>
    </p:extLst>
  </p:cSld>
  <p:clrMapOvr>
    <a:masterClrMapping/>
  </p:clrMapOvr>
  <mc:AlternateContent xmlns:mc="http://schemas.openxmlformats.org/markup-compatibility/2006" xmlns:p14="http://schemas.microsoft.com/office/powerpoint/2010/main">
    <mc:Choice Requires="p14">
      <p:transition spd="slow" p14:dur="900" advClick="0" advTm="0">
        <p14:flythrough dir="out" hasBounce="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500" fill="hold"/>
                                            <p:tgtEl>
                                              <p:spTgt spid="12"/>
                                            </p:tgtEl>
                                            <p:attrNameLst>
                                              <p:attrName>ppt_w</p:attrName>
                                            </p:attrNameLst>
                                          </p:cBhvr>
                                          <p:tavLst>
                                            <p:tav tm="0">
                                              <p:val>
                                                <p:strVal val="4/3*#ppt_w"/>
                                              </p:val>
                                            </p:tav>
                                            <p:tav tm="100000">
                                              <p:val>
                                                <p:strVal val="#ppt_w"/>
                                              </p:val>
                                            </p:tav>
                                          </p:tavLst>
                                        </p:anim>
                                        <p:anim calcmode="lin" valueType="num">
                                          <p:cBhvr>
                                            <p:cTn id="8" dur="1500" fill="hold"/>
                                            <p:tgtEl>
                                              <p:spTgt spid="12"/>
                                            </p:tgtEl>
                                            <p:attrNameLst>
                                              <p:attrName>ppt_h</p:attrName>
                                            </p:attrNameLst>
                                          </p:cBhvr>
                                          <p:tavLst>
                                            <p:tav tm="0">
                                              <p:val>
                                                <p:strVal val="4/3*#ppt_h"/>
                                              </p:val>
                                            </p:tav>
                                            <p:tav tm="100000">
                                              <p:val>
                                                <p:strVal val="#ppt_h"/>
                                              </p:val>
                                            </p:tav>
                                          </p:tavLst>
                                        </p:anim>
                                      </p:childTnLst>
                                    </p:cTn>
                                  </p:par>
                                  <p:par>
                                    <p:cTn id="9" presetID="23" presetClass="entr" presetSubtype="288"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500" fill="hold"/>
                                            <p:tgtEl>
                                              <p:spTgt spid="19"/>
                                            </p:tgtEl>
                                            <p:attrNameLst>
                                              <p:attrName>ppt_w</p:attrName>
                                            </p:attrNameLst>
                                          </p:cBhvr>
                                          <p:tavLst>
                                            <p:tav tm="0">
                                              <p:val>
                                                <p:strVal val="4/3*#ppt_w"/>
                                              </p:val>
                                            </p:tav>
                                            <p:tav tm="100000">
                                              <p:val>
                                                <p:strVal val="#ppt_w"/>
                                              </p:val>
                                            </p:tav>
                                          </p:tavLst>
                                        </p:anim>
                                        <p:anim calcmode="lin" valueType="num">
                                          <p:cBhvr>
                                            <p:cTn id="12" dur="1500" fill="hold"/>
                                            <p:tgtEl>
                                              <p:spTgt spid="19"/>
                                            </p:tgtEl>
                                            <p:attrNameLst>
                                              <p:attrName>ppt_h</p:attrName>
                                            </p:attrNameLst>
                                          </p:cBhvr>
                                          <p:tavLst>
                                            <p:tav tm="0">
                                              <p:val>
                                                <p:strVal val="4/3*#ppt_h"/>
                                              </p:val>
                                            </p:tav>
                                            <p:tav tm="100000">
                                              <p:val>
                                                <p:strVal val="#ppt_h"/>
                                              </p:val>
                                            </p:tav>
                                          </p:tavLst>
                                        </p:anim>
                                      </p:childTnLst>
                                    </p:cTn>
                                  </p:par>
                                  <p:par>
                                    <p:cTn id="13" presetID="23" presetClass="entr" presetSubtype="288"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500" fill="hold"/>
                                            <p:tgtEl>
                                              <p:spTgt spid="13"/>
                                            </p:tgtEl>
                                            <p:attrNameLst>
                                              <p:attrName>ppt_w</p:attrName>
                                            </p:attrNameLst>
                                          </p:cBhvr>
                                          <p:tavLst>
                                            <p:tav tm="0">
                                              <p:val>
                                                <p:strVal val="4/3*#ppt_w"/>
                                              </p:val>
                                            </p:tav>
                                            <p:tav tm="100000">
                                              <p:val>
                                                <p:strVal val="#ppt_w"/>
                                              </p:val>
                                            </p:tav>
                                          </p:tavLst>
                                        </p:anim>
                                        <p:anim calcmode="lin" valueType="num">
                                          <p:cBhvr>
                                            <p:cTn id="16" dur="1500" fill="hold"/>
                                            <p:tgtEl>
                                              <p:spTgt spid="13"/>
                                            </p:tgtEl>
                                            <p:attrNameLst>
                                              <p:attrName>ppt_h</p:attrName>
                                            </p:attrNameLst>
                                          </p:cBhvr>
                                          <p:tavLst>
                                            <p:tav tm="0">
                                              <p:val>
                                                <p:strVal val="4/3*#ppt_h"/>
                                              </p:val>
                                            </p:tav>
                                            <p:tav tm="100000">
                                              <p:val>
                                                <p:strVal val="#ppt_h"/>
                                              </p:val>
                                            </p:tav>
                                          </p:tavLst>
                                        </p:anim>
                                      </p:childTnLst>
                                    </p:cTn>
                                  </p:par>
                                  <p:par>
                                    <p:cTn id="17" presetID="2" presetClass="entr" presetSubtype="2" accel="48000" fill="hold" grpId="0" nodeType="withEffect" p14:presetBounceEnd="15000">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14:bounceEnd="15000">
                                          <p:cBhvr additive="base">
                                            <p:cTn id="19" dur="750" fill="hold"/>
                                            <p:tgtEl>
                                              <p:spTgt spid="5"/>
                                            </p:tgtEl>
                                            <p:attrNameLst>
                                              <p:attrName>ppt_x</p:attrName>
                                            </p:attrNameLst>
                                          </p:cBhvr>
                                          <p:tavLst>
                                            <p:tav tm="0">
                                              <p:val>
                                                <p:strVal val="1+#ppt_w/2"/>
                                              </p:val>
                                            </p:tav>
                                            <p:tav tm="100000">
                                              <p:val>
                                                <p:strVal val="#ppt_x"/>
                                              </p:val>
                                            </p:tav>
                                          </p:tavLst>
                                        </p:anim>
                                        <p:anim calcmode="lin" valueType="num" p14:bounceEnd="15000">
                                          <p:cBhvr additive="base">
                                            <p:cTn id="20" dur="75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accel="48000" fill="hold" grpId="0" nodeType="withEffect" p14:presetBounceEnd="15000">
                                      <p:stCondLst>
                                        <p:cond delay="750"/>
                                      </p:stCondLst>
                                      <p:childTnLst>
                                        <p:set>
                                          <p:cBhvr>
                                            <p:cTn id="22" dur="1" fill="hold">
                                              <p:stCondLst>
                                                <p:cond delay="0"/>
                                              </p:stCondLst>
                                            </p:cTn>
                                            <p:tgtEl>
                                              <p:spTgt spid="6"/>
                                            </p:tgtEl>
                                            <p:attrNameLst>
                                              <p:attrName>style.visibility</p:attrName>
                                            </p:attrNameLst>
                                          </p:cBhvr>
                                          <p:to>
                                            <p:strVal val="visible"/>
                                          </p:to>
                                        </p:set>
                                        <p:anim calcmode="lin" valueType="num" p14:bounceEnd="15000">
                                          <p:cBhvr additive="base">
                                            <p:cTn id="23" dur="750" fill="hold"/>
                                            <p:tgtEl>
                                              <p:spTgt spid="6"/>
                                            </p:tgtEl>
                                            <p:attrNameLst>
                                              <p:attrName>ppt_x</p:attrName>
                                            </p:attrNameLst>
                                          </p:cBhvr>
                                          <p:tavLst>
                                            <p:tav tm="0">
                                              <p:val>
                                                <p:strVal val="0-#ppt_w/2"/>
                                              </p:val>
                                            </p:tav>
                                            <p:tav tm="100000">
                                              <p:val>
                                                <p:strVal val="#ppt_x"/>
                                              </p:val>
                                            </p:tav>
                                          </p:tavLst>
                                        </p:anim>
                                        <p:anim calcmode="lin" valueType="num" p14:bounceEnd="15000">
                                          <p:cBhvr additive="base">
                                            <p:cTn id="24" dur="75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2" accel="48000" fill="hold" grpId="0" nodeType="withEffect" p14:presetBounceEnd="15000">
                                      <p:stCondLst>
                                        <p:cond delay="1750"/>
                                      </p:stCondLst>
                                      <p:childTnLst>
                                        <p:set>
                                          <p:cBhvr>
                                            <p:cTn id="26" dur="1" fill="hold">
                                              <p:stCondLst>
                                                <p:cond delay="0"/>
                                              </p:stCondLst>
                                            </p:cTn>
                                            <p:tgtEl>
                                              <p:spTgt spid="7"/>
                                            </p:tgtEl>
                                            <p:attrNameLst>
                                              <p:attrName>style.visibility</p:attrName>
                                            </p:attrNameLst>
                                          </p:cBhvr>
                                          <p:to>
                                            <p:strVal val="visible"/>
                                          </p:to>
                                        </p:set>
                                        <p:anim calcmode="lin" valueType="num" p14:bounceEnd="15000">
                                          <p:cBhvr additive="base">
                                            <p:cTn id="27" dur="750" fill="hold"/>
                                            <p:tgtEl>
                                              <p:spTgt spid="7"/>
                                            </p:tgtEl>
                                            <p:attrNameLst>
                                              <p:attrName>ppt_x</p:attrName>
                                            </p:attrNameLst>
                                          </p:cBhvr>
                                          <p:tavLst>
                                            <p:tav tm="0">
                                              <p:val>
                                                <p:strVal val="1+#ppt_w/2"/>
                                              </p:val>
                                            </p:tav>
                                            <p:tav tm="100000">
                                              <p:val>
                                                <p:strVal val="#ppt_x"/>
                                              </p:val>
                                            </p:tav>
                                          </p:tavLst>
                                        </p:anim>
                                        <p:anim calcmode="lin" valueType="num" p14:bounceEnd="15000">
                                          <p:cBhvr additive="base">
                                            <p:cTn id="28" dur="75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accel="48000" fill="hold" grpId="0" nodeType="withEffect" p14:presetBounceEnd="15000">
                                      <p:stCondLst>
                                        <p:cond delay="1750"/>
                                      </p:stCondLst>
                                      <p:childTnLst>
                                        <p:set>
                                          <p:cBhvr>
                                            <p:cTn id="30" dur="1" fill="hold">
                                              <p:stCondLst>
                                                <p:cond delay="0"/>
                                              </p:stCondLst>
                                            </p:cTn>
                                            <p:tgtEl>
                                              <p:spTgt spid="9"/>
                                            </p:tgtEl>
                                            <p:attrNameLst>
                                              <p:attrName>style.visibility</p:attrName>
                                            </p:attrNameLst>
                                          </p:cBhvr>
                                          <p:to>
                                            <p:strVal val="visible"/>
                                          </p:to>
                                        </p:set>
                                        <p:anim calcmode="lin" valueType="num" p14:bounceEnd="15000">
                                          <p:cBhvr additive="base">
                                            <p:cTn id="31" dur="750" fill="hold"/>
                                            <p:tgtEl>
                                              <p:spTgt spid="9"/>
                                            </p:tgtEl>
                                            <p:attrNameLst>
                                              <p:attrName>ppt_x</p:attrName>
                                            </p:attrNameLst>
                                          </p:cBhvr>
                                          <p:tavLst>
                                            <p:tav tm="0">
                                              <p:val>
                                                <p:strVal val="0-#ppt_w/2"/>
                                              </p:val>
                                            </p:tav>
                                            <p:tav tm="100000">
                                              <p:val>
                                                <p:strVal val="#ppt_x"/>
                                              </p:val>
                                            </p:tav>
                                          </p:tavLst>
                                        </p:anim>
                                        <p:anim calcmode="lin" valueType="num" p14:bounceEnd="15000">
                                          <p:cBhvr additive="base">
                                            <p:cTn id="32" dur="75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2" accel="48000" fill="hold" grpId="0" nodeType="withEffect" p14:presetBounceEnd="15000">
                                      <p:stCondLst>
                                        <p:cond delay="2500"/>
                                      </p:stCondLst>
                                      <p:childTnLst>
                                        <p:set>
                                          <p:cBhvr>
                                            <p:cTn id="34" dur="1" fill="hold">
                                              <p:stCondLst>
                                                <p:cond delay="0"/>
                                              </p:stCondLst>
                                            </p:cTn>
                                            <p:tgtEl>
                                              <p:spTgt spid="8"/>
                                            </p:tgtEl>
                                            <p:attrNameLst>
                                              <p:attrName>style.visibility</p:attrName>
                                            </p:attrNameLst>
                                          </p:cBhvr>
                                          <p:to>
                                            <p:strVal val="visible"/>
                                          </p:to>
                                        </p:set>
                                        <p:anim calcmode="lin" valueType="num" p14:bounceEnd="15000">
                                          <p:cBhvr additive="base">
                                            <p:cTn id="35" dur="750" fill="hold"/>
                                            <p:tgtEl>
                                              <p:spTgt spid="8"/>
                                            </p:tgtEl>
                                            <p:attrNameLst>
                                              <p:attrName>ppt_x</p:attrName>
                                            </p:attrNameLst>
                                          </p:cBhvr>
                                          <p:tavLst>
                                            <p:tav tm="0">
                                              <p:val>
                                                <p:strVal val="1+#ppt_w/2"/>
                                              </p:val>
                                            </p:tav>
                                            <p:tav tm="100000">
                                              <p:val>
                                                <p:strVal val="#ppt_x"/>
                                              </p:val>
                                            </p:tav>
                                          </p:tavLst>
                                        </p:anim>
                                        <p:anim calcmode="lin" valueType="num" p14:bounceEnd="15000">
                                          <p:cBhvr additive="base">
                                            <p:cTn id="36" dur="750" fill="hold"/>
                                            <p:tgtEl>
                                              <p:spTgt spid="8"/>
                                            </p:tgtEl>
                                            <p:attrNameLst>
                                              <p:attrName>ppt_y</p:attrName>
                                            </p:attrNameLst>
                                          </p:cBhvr>
                                          <p:tavLst>
                                            <p:tav tm="0">
                                              <p:val>
                                                <p:strVal val="#ppt_y"/>
                                              </p:val>
                                            </p:tav>
                                            <p:tav tm="100000">
                                              <p:val>
                                                <p:strVal val="#ppt_y"/>
                                              </p:val>
                                            </p:tav>
                                          </p:tavLst>
                                        </p:anim>
                                      </p:childTnLst>
                                    </p:cTn>
                                  </p:par>
                                  <p:par>
                                    <p:cTn id="37" presetID="2" presetClass="entr" presetSubtype="8" accel="48000" fill="hold" grpId="0" nodeType="withEffect" p14:presetBounceEnd="15000">
                                      <p:stCondLst>
                                        <p:cond delay="2500"/>
                                      </p:stCondLst>
                                      <p:childTnLst>
                                        <p:set>
                                          <p:cBhvr>
                                            <p:cTn id="38" dur="1" fill="hold">
                                              <p:stCondLst>
                                                <p:cond delay="0"/>
                                              </p:stCondLst>
                                            </p:cTn>
                                            <p:tgtEl>
                                              <p:spTgt spid="10"/>
                                            </p:tgtEl>
                                            <p:attrNameLst>
                                              <p:attrName>style.visibility</p:attrName>
                                            </p:attrNameLst>
                                          </p:cBhvr>
                                          <p:to>
                                            <p:strVal val="visible"/>
                                          </p:to>
                                        </p:set>
                                        <p:anim calcmode="lin" valueType="num" p14:bounceEnd="15000">
                                          <p:cBhvr additive="base">
                                            <p:cTn id="39" dur="750" fill="hold"/>
                                            <p:tgtEl>
                                              <p:spTgt spid="10"/>
                                            </p:tgtEl>
                                            <p:attrNameLst>
                                              <p:attrName>ppt_x</p:attrName>
                                            </p:attrNameLst>
                                          </p:cBhvr>
                                          <p:tavLst>
                                            <p:tav tm="0">
                                              <p:val>
                                                <p:strVal val="0-#ppt_w/2"/>
                                              </p:val>
                                            </p:tav>
                                            <p:tav tm="100000">
                                              <p:val>
                                                <p:strVal val="#ppt_x"/>
                                              </p:val>
                                            </p:tav>
                                          </p:tavLst>
                                        </p:anim>
                                        <p:anim calcmode="lin" valueType="num" p14:bounceEnd="15000">
                                          <p:cBhvr additive="base">
                                            <p:cTn id="40" dur="75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2" accel="48000" fill="hold" grpId="0" nodeType="withEffect" p14:presetBounceEnd="62000">
                                      <p:stCondLst>
                                        <p:cond delay="3250"/>
                                      </p:stCondLst>
                                      <p:childTnLst>
                                        <p:set>
                                          <p:cBhvr>
                                            <p:cTn id="42" dur="1" fill="hold">
                                              <p:stCondLst>
                                                <p:cond delay="0"/>
                                              </p:stCondLst>
                                            </p:cTn>
                                            <p:tgtEl>
                                              <p:spTgt spid="11"/>
                                            </p:tgtEl>
                                            <p:attrNameLst>
                                              <p:attrName>style.visibility</p:attrName>
                                            </p:attrNameLst>
                                          </p:cBhvr>
                                          <p:to>
                                            <p:strVal val="visible"/>
                                          </p:to>
                                        </p:set>
                                        <p:anim calcmode="lin" valueType="num" p14:bounceEnd="62000">
                                          <p:cBhvr additive="base">
                                            <p:cTn id="43" dur="750" fill="hold"/>
                                            <p:tgtEl>
                                              <p:spTgt spid="11"/>
                                            </p:tgtEl>
                                            <p:attrNameLst>
                                              <p:attrName>ppt_x</p:attrName>
                                            </p:attrNameLst>
                                          </p:cBhvr>
                                          <p:tavLst>
                                            <p:tav tm="0">
                                              <p:val>
                                                <p:strVal val="1+#ppt_w/2"/>
                                              </p:val>
                                            </p:tav>
                                            <p:tav tm="100000">
                                              <p:val>
                                                <p:strVal val="#ppt_x"/>
                                              </p:val>
                                            </p:tav>
                                          </p:tavLst>
                                        </p:anim>
                                        <p:anim calcmode="lin" valueType="num" p14:bounceEnd="62000">
                                          <p:cBhvr additive="base">
                                            <p:cTn id="44"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500" fill="hold"/>
                                            <p:tgtEl>
                                              <p:spTgt spid="12"/>
                                            </p:tgtEl>
                                            <p:attrNameLst>
                                              <p:attrName>ppt_w</p:attrName>
                                            </p:attrNameLst>
                                          </p:cBhvr>
                                          <p:tavLst>
                                            <p:tav tm="0">
                                              <p:val>
                                                <p:strVal val="4/3*#ppt_w"/>
                                              </p:val>
                                            </p:tav>
                                            <p:tav tm="100000">
                                              <p:val>
                                                <p:strVal val="#ppt_w"/>
                                              </p:val>
                                            </p:tav>
                                          </p:tavLst>
                                        </p:anim>
                                        <p:anim calcmode="lin" valueType="num">
                                          <p:cBhvr>
                                            <p:cTn id="8" dur="1500" fill="hold"/>
                                            <p:tgtEl>
                                              <p:spTgt spid="12"/>
                                            </p:tgtEl>
                                            <p:attrNameLst>
                                              <p:attrName>ppt_h</p:attrName>
                                            </p:attrNameLst>
                                          </p:cBhvr>
                                          <p:tavLst>
                                            <p:tav tm="0">
                                              <p:val>
                                                <p:strVal val="4/3*#ppt_h"/>
                                              </p:val>
                                            </p:tav>
                                            <p:tav tm="100000">
                                              <p:val>
                                                <p:strVal val="#ppt_h"/>
                                              </p:val>
                                            </p:tav>
                                          </p:tavLst>
                                        </p:anim>
                                      </p:childTnLst>
                                    </p:cTn>
                                  </p:par>
                                  <p:par>
                                    <p:cTn id="9" presetID="23" presetClass="entr" presetSubtype="288"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500" fill="hold"/>
                                            <p:tgtEl>
                                              <p:spTgt spid="19"/>
                                            </p:tgtEl>
                                            <p:attrNameLst>
                                              <p:attrName>ppt_w</p:attrName>
                                            </p:attrNameLst>
                                          </p:cBhvr>
                                          <p:tavLst>
                                            <p:tav tm="0">
                                              <p:val>
                                                <p:strVal val="4/3*#ppt_w"/>
                                              </p:val>
                                            </p:tav>
                                            <p:tav tm="100000">
                                              <p:val>
                                                <p:strVal val="#ppt_w"/>
                                              </p:val>
                                            </p:tav>
                                          </p:tavLst>
                                        </p:anim>
                                        <p:anim calcmode="lin" valueType="num">
                                          <p:cBhvr>
                                            <p:cTn id="12" dur="1500" fill="hold"/>
                                            <p:tgtEl>
                                              <p:spTgt spid="19"/>
                                            </p:tgtEl>
                                            <p:attrNameLst>
                                              <p:attrName>ppt_h</p:attrName>
                                            </p:attrNameLst>
                                          </p:cBhvr>
                                          <p:tavLst>
                                            <p:tav tm="0">
                                              <p:val>
                                                <p:strVal val="4/3*#ppt_h"/>
                                              </p:val>
                                            </p:tav>
                                            <p:tav tm="100000">
                                              <p:val>
                                                <p:strVal val="#ppt_h"/>
                                              </p:val>
                                            </p:tav>
                                          </p:tavLst>
                                        </p:anim>
                                      </p:childTnLst>
                                    </p:cTn>
                                  </p:par>
                                  <p:par>
                                    <p:cTn id="13" presetID="23" presetClass="entr" presetSubtype="288"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500" fill="hold"/>
                                            <p:tgtEl>
                                              <p:spTgt spid="13"/>
                                            </p:tgtEl>
                                            <p:attrNameLst>
                                              <p:attrName>ppt_w</p:attrName>
                                            </p:attrNameLst>
                                          </p:cBhvr>
                                          <p:tavLst>
                                            <p:tav tm="0">
                                              <p:val>
                                                <p:strVal val="4/3*#ppt_w"/>
                                              </p:val>
                                            </p:tav>
                                            <p:tav tm="100000">
                                              <p:val>
                                                <p:strVal val="#ppt_w"/>
                                              </p:val>
                                            </p:tav>
                                          </p:tavLst>
                                        </p:anim>
                                        <p:anim calcmode="lin" valueType="num">
                                          <p:cBhvr>
                                            <p:cTn id="16" dur="1500" fill="hold"/>
                                            <p:tgtEl>
                                              <p:spTgt spid="13"/>
                                            </p:tgtEl>
                                            <p:attrNameLst>
                                              <p:attrName>ppt_h</p:attrName>
                                            </p:attrNameLst>
                                          </p:cBhvr>
                                          <p:tavLst>
                                            <p:tav tm="0">
                                              <p:val>
                                                <p:strVal val="4/3*#ppt_h"/>
                                              </p:val>
                                            </p:tav>
                                            <p:tav tm="100000">
                                              <p:val>
                                                <p:strVal val="#ppt_h"/>
                                              </p:val>
                                            </p:tav>
                                          </p:tavLst>
                                        </p:anim>
                                      </p:childTnLst>
                                    </p:cTn>
                                  </p:par>
                                  <p:par>
                                    <p:cTn id="17" presetID="2" presetClass="entr" presetSubtype="2" accel="48000" fill="hold" grpId="0"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1+#ppt_w/2"/>
                                              </p:val>
                                            </p:tav>
                                            <p:tav tm="100000">
                                              <p:val>
                                                <p:strVal val="#ppt_x"/>
                                              </p:val>
                                            </p:tav>
                                          </p:tavLst>
                                        </p:anim>
                                        <p:anim calcmode="lin" valueType="num">
                                          <p:cBhvr additive="base">
                                            <p:cTn id="20" dur="75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accel="48000" fill="hold" grpId="0" nodeType="withEffect">
                                      <p:stCondLst>
                                        <p:cond delay="75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750" fill="hold"/>
                                            <p:tgtEl>
                                              <p:spTgt spid="6"/>
                                            </p:tgtEl>
                                            <p:attrNameLst>
                                              <p:attrName>ppt_x</p:attrName>
                                            </p:attrNameLst>
                                          </p:cBhvr>
                                          <p:tavLst>
                                            <p:tav tm="0">
                                              <p:val>
                                                <p:strVal val="0-#ppt_w/2"/>
                                              </p:val>
                                            </p:tav>
                                            <p:tav tm="100000">
                                              <p:val>
                                                <p:strVal val="#ppt_x"/>
                                              </p:val>
                                            </p:tav>
                                          </p:tavLst>
                                        </p:anim>
                                        <p:anim calcmode="lin" valueType="num">
                                          <p:cBhvr additive="base">
                                            <p:cTn id="24" dur="75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2" accel="48000" fill="hold" grpId="0" nodeType="withEffect">
                                      <p:stCondLst>
                                        <p:cond delay="175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750" fill="hold"/>
                                            <p:tgtEl>
                                              <p:spTgt spid="7"/>
                                            </p:tgtEl>
                                            <p:attrNameLst>
                                              <p:attrName>ppt_x</p:attrName>
                                            </p:attrNameLst>
                                          </p:cBhvr>
                                          <p:tavLst>
                                            <p:tav tm="0">
                                              <p:val>
                                                <p:strVal val="1+#ppt_w/2"/>
                                              </p:val>
                                            </p:tav>
                                            <p:tav tm="100000">
                                              <p:val>
                                                <p:strVal val="#ppt_x"/>
                                              </p:val>
                                            </p:tav>
                                          </p:tavLst>
                                        </p:anim>
                                        <p:anim calcmode="lin" valueType="num">
                                          <p:cBhvr additive="base">
                                            <p:cTn id="28" dur="75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accel="48000" fill="hold" grpId="0" nodeType="withEffect">
                                      <p:stCondLst>
                                        <p:cond delay="175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750" fill="hold"/>
                                            <p:tgtEl>
                                              <p:spTgt spid="9"/>
                                            </p:tgtEl>
                                            <p:attrNameLst>
                                              <p:attrName>ppt_x</p:attrName>
                                            </p:attrNameLst>
                                          </p:cBhvr>
                                          <p:tavLst>
                                            <p:tav tm="0">
                                              <p:val>
                                                <p:strVal val="0-#ppt_w/2"/>
                                              </p:val>
                                            </p:tav>
                                            <p:tav tm="100000">
                                              <p:val>
                                                <p:strVal val="#ppt_x"/>
                                              </p:val>
                                            </p:tav>
                                          </p:tavLst>
                                        </p:anim>
                                        <p:anim calcmode="lin" valueType="num">
                                          <p:cBhvr additive="base">
                                            <p:cTn id="32" dur="75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2" accel="48000" fill="hold" grpId="0" nodeType="withEffect">
                                      <p:stCondLst>
                                        <p:cond delay="250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750" fill="hold"/>
                                            <p:tgtEl>
                                              <p:spTgt spid="8"/>
                                            </p:tgtEl>
                                            <p:attrNameLst>
                                              <p:attrName>ppt_x</p:attrName>
                                            </p:attrNameLst>
                                          </p:cBhvr>
                                          <p:tavLst>
                                            <p:tav tm="0">
                                              <p:val>
                                                <p:strVal val="1+#ppt_w/2"/>
                                              </p:val>
                                            </p:tav>
                                            <p:tav tm="100000">
                                              <p:val>
                                                <p:strVal val="#ppt_x"/>
                                              </p:val>
                                            </p:tav>
                                          </p:tavLst>
                                        </p:anim>
                                        <p:anim calcmode="lin" valueType="num">
                                          <p:cBhvr additive="base">
                                            <p:cTn id="36" dur="750" fill="hold"/>
                                            <p:tgtEl>
                                              <p:spTgt spid="8"/>
                                            </p:tgtEl>
                                            <p:attrNameLst>
                                              <p:attrName>ppt_y</p:attrName>
                                            </p:attrNameLst>
                                          </p:cBhvr>
                                          <p:tavLst>
                                            <p:tav tm="0">
                                              <p:val>
                                                <p:strVal val="#ppt_y"/>
                                              </p:val>
                                            </p:tav>
                                            <p:tav tm="100000">
                                              <p:val>
                                                <p:strVal val="#ppt_y"/>
                                              </p:val>
                                            </p:tav>
                                          </p:tavLst>
                                        </p:anim>
                                      </p:childTnLst>
                                    </p:cTn>
                                  </p:par>
                                  <p:par>
                                    <p:cTn id="37" presetID="2" presetClass="entr" presetSubtype="8" accel="48000" fill="hold" grpId="0" nodeType="withEffect">
                                      <p:stCondLst>
                                        <p:cond delay="25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750" fill="hold"/>
                                            <p:tgtEl>
                                              <p:spTgt spid="10"/>
                                            </p:tgtEl>
                                            <p:attrNameLst>
                                              <p:attrName>ppt_x</p:attrName>
                                            </p:attrNameLst>
                                          </p:cBhvr>
                                          <p:tavLst>
                                            <p:tav tm="0">
                                              <p:val>
                                                <p:strVal val="0-#ppt_w/2"/>
                                              </p:val>
                                            </p:tav>
                                            <p:tav tm="100000">
                                              <p:val>
                                                <p:strVal val="#ppt_x"/>
                                              </p:val>
                                            </p:tav>
                                          </p:tavLst>
                                        </p:anim>
                                        <p:anim calcmode="lin" valueType="num">
                                          <p:cBhvr additive="base">
                                            <p:cTn id="40" dur="75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2" accel="48000" fill="hold" grpId="0" nodeType="withEffect">
                                      <p:stCondLst>
                                        <p:cond delay="325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750" fill="hold"/>
                                            <p:tgtEl>
                                              <p:spTgt spid="11"/>
                                            </p:tgtEl>
                                            <p:attrNameLst>
                                              <p:attrName>ppt_x</p:attrName>
                                            </p:attrNameLst>
                                          </p:cBhvr>
                                          <p:tavLst>
                                            <p:tav tm="0">
                                              <p:val>
                                                <p:strVal val="1+#ppt_w/2"/>
                                              </p:val>
                                            </p:tav>
                                            <p:tav tm="100000">
                                              <p:val>
                                                <p:strVal val="#ppt_x"/>
                                              </p:val>
                                            </p:tav>
                                          </p:tavLst>
                                        </p:anim>
                                        <p:anim calcmode="lin" valueType="num">
                                          <p:cBhvr additive="base">
                                            <p:cTn id="44"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131861" y="5808135"/>
            <a:ext cx="1213450" cy="338554"/>
          </a:xfrm>
          <a:prstGeom prst="rect">
            <a:avLst/>
          </a:prstGeom>
          <a:noFill/>
        </p:spPr>
        <p:txBody>
          <a:bodyPr wrap="square" rtlCol="0">
            <a:spAutoFit/>
          </a:bodyPr>
          <a:lstStyle/>
          <a:p>
            <a:r>
              <a:rPr lang="en-US" altLang="zh-CN" sz="1600" dirty="0">
                <a:latin typeface="Segoe UI Semilight" panose="020B0402040204020203" pitchFamily="34" charset="0"/>
                <a:cs typeface="Segoe UI Semilight" panose="020B0402040204020203" pitchFamily="34" charset="0"/>
              </a:rPr>
              <a:t>TEXT HERE</a:t>
            </a:r>
            <a:endParaRPr lang="zh-CN" altLang="en-US" sz="1600" dirty="0">
              <a:latin typeface="Segoe UI Semilight" panose="020B0402040204020203" pitchFamily="34" charset="0"/>
              <a:cs typeface="Segoe UI Semilight" panose="020B0402040204020203" pitchFamily="34" charset="0"/>
            </a:endParaRPr>
          </a:p>
        </p:txBody>
      </p:sp>
      <p:sp>
        <p:nvSpPr>
          <p:cNvPr id="7" name="文本框 6"/>
          <p:cNvSpPr txBox="1"/>
          <p:nvPr/>
        </p:nvSpPr>
        <p:spPr>
          <a:xfrm>
            <a:off x="7580536" y="5808135"/>
            <a:ext cx="1213450" cy="338554"/>
          </a:xfrm>
          <a:prstGeom prst="rect">
            <a:avLst/>
          </a:prstGeom>
          <a:noFill/>
        </p:spPr>
        <p:txBody>
          <a:bodyPr wrap="square" rtlCol="0">
            <a:spAutoFit/>
          </a:bodyPr>
          <a:lstStyle/>
          <a:p>
            <a:r>
              <a:rPr lang="en-US" altLang="zh-CN" sz="1600" dirty="0">
                <a:latin typeface="Segoe UI Semilight" panose="020B0402040204020203" pitchFamily="34" charset="0"/>
                <a:cs typeface="Segoe UI Semilight" panose="020B0402040204020203" pitchFamily="34" charset="0"/>
              </a:rPr>
              <a:t>TEXT HERE</a:t>
            </a:r>
            <a:endParaRPr lang="zh-CN" altLang="en-US" sz="1600" dirty="0">
              <a:latin typeface="Segoe UI Semilight" panose="020B0402040204020203" pitchFamily="34" charset="0"/>
              <a:cs typeface="Segoe UI Semilight" panose="020B0402040204020203" pitchFamily="34" charset="0"/>
            </a:endParaRPr>
          </a:p>
        </p:txBody>
      </p:sp>
      <p:sp>
        <p:nvSpPr>
          <p:cNvPr id="8" name="文本框 7"/>
          <p:cNvSpPr txBox="1"/>
          <p:nvPr/>
        </p:nvSpPr>
        <p:spPr>
          <a:xfrm>
            <a:off x="9029211" y="5808135"/>
            <a:ext cx="1213450" cy="338554"/>
          </a:xfrm>
          <a:prstGeom prst="rect">
            <a:avLst/>
          </a:prstGeom>
          <a:noFill/>
        </p:spPr>
        <p:txBody>
          <a:bodyPr wrap="square" rtlCol="0">
            <a:spAutoFit/>
          </a:bodyPr>
          <a:lstStyle/>
          <a:p>
            <a:r>
              <a:rPr lang="en-US" altLang="zh-CN" sz="1600" dirty="0">
                <a:latin typeface="Segoe UI Semilight" panose="020B0402040204020203" pitchFamily="34" charset="0"/>
                <a:cs typeface="Segoe UI Semilight" panose="020B0402040204020203" pitchFamily="34" charset="0"/>
              </a:rPr>
              <a:t>TEXT HERE</a:t>
            </a:r>
            <a:endParaRPr lang="zh-CN" altLang="en-US" sz="1600" dirty="0">
              <a:latin typeface="Segoe UI Semilight" panose="020B0402040204020203" pitchFamily="34" charset="0"/>
              <a:cs typeface="Segoe UI Semilight" panose="020B0402040204020203" pitchFamily="34" charset="0"/>
            </a:endParaRPr>
          </a:p>
        </p:txBody>
      </p:sp>
      <p:sp>
        <p:nvSpPr>
          <p:cNvPr id="9" name="文本框 8"/>
          <p:cNvSpPr txBox="1"/>
          <p:nvPr/>
        </p:nvSpPr>
        <p:spPr>
          <a:xfrm>
            <a:off x="10477885" y="5808135"/>
            <a:ext cx="1213450" cy="338554"/>
          </a:xfrm>
          <a:prstGeom prst="rect">
            <a:avLst/>
          </a:prstGeom>
          <a:noFill/>
        </p:spPr>
        <p:txBody>
          <a:bodyPr wrap="square" rtlCol="0">
            <a:spAutoFit/>
          </a:bodyPr>
          <a:lstStyle/>
          <a:p>
            <a:r>
              <a:rPr lang="en-US" altLang="zh-CN" sz="1600" dirty="0">
                <a:latin typeface="Segoe UI Semilight" panose="020B0402040204020203" pitchFamily="34" charset="0"/>
                <a:cs typeface="Segoe UI Semilight" panose="020B0402040204020203" pitchFamily="34" charset="0"/>
              </a:rPr>
              <a:t>TEXT HERE</a:t>
            </a:r>
            <a:endParaRPr lang="zh-CN" altLang="en-US" sz="1600" dirty="0">
              <a:latin typeface="Segoe UI Semilight" panose="020B0402040204020203" pitchFamily="34" charset="0"/>
              <a:cs typeface="Segoe UI Semilight" panose="020B0402040204020203" pitchFamily="34" charset="0"/>
            </a:endParaRPr>
          </a:p>
        </p:txBody>
      </p:sp>
      <p:sp>
        <p:nvSpPr>
          <p:cNvPr id="10" name="矩形 9"/>
          <p:cNvSpPr/>
          <p:nvPr/>
        </p:nvSpPr>
        <p:spPr>
          <a:xfrm>
            <a:off x="6116274" y="1102152"/>
            <a:ext cx="2662125" cy="537882"/>
          </a:xfrm>
          <a:prstGeom prst="rect">
            <a:avLst/>
          </a:prstGeom>
          <a:solidFill>
            <a:srgbClr val="042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Segoe UI Semilight" panose="020B0402040204020203" pitchFamily="34" charset="0"/>
                <a:cs typeface="Segoe UI Semilight" panose="020B0402040204020203" pitchFamily="34" charset="0"/>
              </a:rPr>
              <a:t>Reporting</a:t>
            </a:r>
            <a:endParaRPr lang="zh-CN" altLang="en-US" sz="3200" b="1" dirty="0">
              <a:solidFill>
                <a:schemeClr val="bg1"/>
              </a:solidFill>
              <a:latin typeface="Segoe UI Semilight" panose="020B0402040204020203" pitchFamily="34" charset="0"/>
              <a:cs typeface="Segoe UI Semilight" panose="020B0402040204020203" pitchFamily="34" charset="0"/>
            </a:endParaRPr>
          </a:p>
        </p:txBody>
      </p:sp>
      <p:sp>
        <p:nvSpPr>
          <p:cNvPr id="11" name="文本框 10"/>
          <p:cNvSpPr txBox="1"/>
          <p:nvPr/>
        </p:nvSpPr>
        <p:spPr>
          <a:xfrm>
            <a:off x="6041881" y="1711750"/>
            <a:ext cx="5774957" cy="1569660"/>
          </a:xfrm>
          <a:prstGeom prst="rect">
            <a:avLst/>
          </a:prstGeom>
          <a:noFill/>
        </p:spPr>
        <p:txBody>
          <a:bodyPr wrap="square" rtlCol="0">
            <a:spAutoFit/>
          </a:bodyPr>
          <a:lstStyle/>
          <a:p>
            <a:pP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You have to believe in yourself. That's the secret of success. Energy and persistence conquer all things. Never underestimate your power to change yourself. You have to believe in yourself. </a:t>
            </a:r>
            <a:endParaRPr lang="zh-CN" altLang="en-US" sz="1600" dirty="0"/>
          </a:p>
        </p:txBody>
      </p:sp>
      <p:grpSp>
        <p:nvGrpSpPr>
          <p:cNvPr id="27" name="组合 26"/>
          <p:cNvGrpSpPr/>
          <p:nvPr/>
        </p:nvGrpSpPr>
        <p:grpSpPr>
          <a:xfrm>
            <a:off x="6041861" y="4630024"/>
            <a:ext cx="1260000" cy="1225067"/>
            <a:chOff x="6041861" y="4630024"/>
            <a:chExt cx="1260000" cy="1225067"/>
          </a:xfrm>
        </p:grpSpPr>
        <p:sp>
          <p:nvSpPr>
            <p:cNvPr id="21" name="椭圆 20"/>
            <p:cNvSpPr/>
            <p:nvPr/>
          </p:nvSpPr>
          <p:spPr>
            <a:xfrm>
              <a:off x="6041861" y="5531091"/>
              <a:ext cx="1260000" cy="324000"/>
            </a:xfrm>
            <a:prstGeom prst="ellipse">
              <a:avLst/>
            </a:prstGeom>
            <a:gradFill flip="none" rotWithShape="1">
              <a:gsLst>
                <a:gs pos="50000">
                  <a:schemeClr val="bg1"/>
                </a:gs>
                <a:gs pos="63000">
                  <a:schemeClr val="tx1"/>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6131861" y="4630024"/>
              <a:ext cx="1080000" cy="1080000"/>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奖杯"/>
            <p:cNvSpPr/>
            <p:nvPr/>
          </p:nvSpPr>
          <p:spPr bwMode="auto">
            <a:xfrm>
              <a:off x="6468699" y="5022350"/>
              <a:ext cx="432000" cy="360000"/>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28" name="组合 27"/>
          <p:cNvGrpSpPr/>
          <p:nvPr/>
        </p:nvGrpSpPr>
        <p:grpSpPr>
          <a:xfrm>
            <a:off x="7489997" y="4630024"/>
            <a:ext cx="1260000" cy="1225067"/>
            <a:chOff x="7489997" y="4630024"/>
            <a:chExt cx="1260000" cy="1225067"/>
          </a:xfrm>
        </p:grpSpPr>
        <p:sp>
          <p:nvSpPr>
            <p:cNvPr id="22" name="椭圆 21"/>
            <p:cNvSpPr/>
            <p:nvPr/>
          </p:nvSpPr>
          <p:spPr>
            <a:xfrm>
              <a:off x="7489997" y="5531091"/>
              <a:ext cx="1260000" cy="324000"/>
            </a:xfrm>
            <a:prstGeom prst="ellipse">
              <a:avLst/>
            </a:prstGeom>
            <a:gradFill flip="none" rotWithShape="1">
              <a:gsLst>
                <a:gs pos="50000">
                  <a:schemeClr val="bg1"/>
                </a:gs>
                <a:gs pos="63000">
                  <a:schemeClr val="tx1"/>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7572896" y="4630024"/>
              <a:ext cx="1080000" cy="1080000"/>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CCTV大厦"/>
            <p:cNvSpPr/>
            <p:nvPr/>
          </p:nvSpPr>
          <p:spPr bwMode="auto">
            <a:xfrm>
              <a:off x="7953261" y="4971882"/>
              <a:ext cx="360000" cy="360000"/>
            </a:xfrm>
            <a:custGeom>
              <a:avLst/>
              <a:gdLst>
                <a:gd name="T0" fmla="*/ 1494821 w 2444749"/>
                <a:gd name="T1" fmla="*/ 1685786 h 2938463"/>
                <a:gd name="T2" fmla="*/ 290116 w 2444749"/>
                <a:gd name="T3" fmla="*/ 1623006 h 2938463"/>
                <a:gd name="T4" fmla="*/ 330239 w 2444749"/>
                <a:gd name="T5" fmla="*/ 1623006 h 2938463"/>
                <a:gd name="T6" fmla="*/ 150202 w 2444749"/>
                <a:gd name="T7" fmla="*/ 1482009 h 2938463"/>
                <a:gd name="T8" fmla="*/ 150202 w 2444749"/>
                <a:gd name="T9" fmla="*/ 1442901 h 2938463"/>
                <a:gd name="T10" fmla="*/ 1424863 w 2444749"/>
                <a:gd name="T11" fmla="*/ 1407909 h 2938463"/>
                <a:gd name="T12" fmla="*/ 309663 w 2444749"/>
                <a:gd name="T13" fmla="*/ 1348217 h 2938463"/>
                <a:gd name="T14" fmla="*/ 349786 w 2444749"/>
                <a:gd name="T15" fmla="*/ 1348217 h 2938463"/>
                <a:gd name="T16" fmla="*/ 1197502 w 2444749"/>
                <a:gd name="T17" fmla="*/ 1294700 h 2938463"/>
                <a:gd name="T18" fmla="*/ 1197502 w 2444749"/>
                <a:gd name="T19" fmla="*/ 1254562 h 2938463"/>
                <a:gd name="T20" fmla="*/ 248965 w 2444749"/>
                <a:gd name="T21" fmla="*/ 1294700 h 2938463"/>
                <a:gd name="T22" fmla="*/ 270570 w 2444749"/>
                <a:gd name="T23" fmla="*/ 1125916 h 2938463"/>
                <a:gd name="T24" fmla="*/ 349786 w 2444749"/>
                <a:gd name="T25" fmla="*/ 1125916 h 2938463"/>
                <a:gd name="T26" fmla="*/ 1110056 w 2444749"/>
                <a:gd name="T27" fmla="*/ 1125916 h 2938463"/>
                <a:gd name="T28" fmla="*/ 1110056 w 2444749"/>
                <a:gd name="T29" fmla="*/ 1085777 h 2938463"/>
                <a:gd name="T30" fmla="*/ 1354906 w 2444749"/>
                <a:gd name="T31" fmla="*/ 998298 h 2938463"/>
                <a:gd name="T32" fmla="*/ 368304 w 2444749"/>
                <a:gd name="T33" fmla="*/ 886118 h 2938463"/>
                <a:gd name="T34" fmla="*/ 447520 w 2444749"/>
                <a:gd name="T35" fmla="*/ 886118 h 2938463"/>
                <a:gd name="T36" fmla="*/ 1197502 w 2444749"/>
                <a:gd name="T37" fmla="*/ 889206 h 2938463"/>
                <a:gd name="T38" fmla="*/ 1197502 w 2444749"/>
                <a:gd name="T39" fmla="*/ 850097 h 2938463"/>
                <a:gd name="T40" fmla="*/ 330239 w 2444749"/>
                <a:gd name="T41" fmla="*/ 869651 h 2938463"/>
                <a:gd name="T42" fmla="*/ 1079193 w 2444749"/>
                <a:gd name="T43" fmla="*/ 719392 h 2938463"/>
                <a:gd name="T44" fmla="*/ 1158410 w 2444749"/>
                <a:gd name="T45" fmla="*/ 719392 h 2938463"/>
                <a:gd name="T46" fmla="*/ 1267459 w 2444749"/>
                <a:gd name="T47" fmla="*/ 654554 h 2938463"/>
                <a:gd name="T48" fmla="*/ 1267459 w 2444749"/>
                <a:gd name="T49" fmla="*/ 615446 h 2938463"/>
                <a:gd name="T50" fmla="*/ 1126111 w 2444749"/>
                <a:gd name="T51" fmla="*/ 1905000 h 2938463"/>
                <a:gd name="T52" fmla="*/ 502394 w 2444749"/>
                <a:gd name="T53" fmla="*/ 738756 h 2938463"/>
                <a:gd name="T54" fmla="*/ 841544 w 2444749"/>
                <a:gd name="T55" fmla="*/ 1694277 h 2938463"/>
                <a:gd name="T56" fmla="*/ 856743 w 2444749"/>
                <a:gd name="T57" fmla="*/ 1694076 h 2938463"/>
                <a:gd name="T58" fmla="*/ 847339 w 2444749"/>
                <a:gd name="T59" fmla="*/ 683238 h 2938463"/>
                <a:gd name="T60" fmla="*/ 950410 w 2444749"/>
                <a:gd name="T61" fmla="*/ 572373 h 2938463"/>
                <a:gd name="T62" fmla="*/ 555466 w 2444749"/>
                <a:gd name="T63" fmla="*/ 659265 h 2938463"/>
                <a:gd name="T64" fmla="*/ 201508 w 2444749"/>
                <a:gd name="T65" fmla="*/ 699664 h 2938463"/>
                <a:gd name="T66" fmla="*/ 1079192 w 2444749"/>
                <a:gd name="T67" fmla="*/ 457982 h 2938463"/>
                <a:gd name="T68" fmla="*/ 1079192 w 2444749"/>
                <a:gd name="T69" fmla="*/ 417844 h 2938463"/>
                <a:gd name="T70" fmla="*/ 526737 w 2444749"/>
                <a:gd name="T71" fmla="*/ 438428 h 2938463"/>
                <a:gd name="T72" fmla="*/ 771587 w 2444749"/>
                <a:gd name="T73" fmla="*/ 296402 h 2938463"/>
                <a:gd name="T74" fmla="*/ 811709 w 2444749"/>
                <a:gd name="T75" fmla="*/ 296402 h 2938463"/>
                <a:gd name="T76" fmla="*/ 600809 w 2444749"/>
                <a:gd name="T77" fmla="*/ 336540 h 2938463"/>
                <a:gd name="T78" fmla="*/ 600809 w 2444749"/>
                <a:gd name="T79" fmla="*/ 296402 h 2938463"/>
                <a:gd name="T80" fmla="*/ 527765 w 2444749"/>
                <a:gd name="T81" fmla="*/ 203776 h 2938463"/>
                <a:gd name="T82" fmla="*/ 330221 w 2444749"/>
                <a:gd name="T83" fmla="*/ 4055 h 2938463"/>
                <a:gd name="T84" fmla="*/ 1150945 w 2444749"/>
                <a:gd name="T85" fmla="*/ 1905000 h 2938463"/>
                <a:gd name="T86" fmla="*/ 969206 w 2444749"/>
                <a:gd name="T87" fmla="*/ 557796 h 2938463"/>
                <a:gd name="T88" fmla="*/ 316196 w 2444749"/>
                <a:gd name="T89" fmla="*/ 0 h 2938463"/>
                <a:gd name="T90" fmla="*/ 182853 w 2444749"/>
                <a:gd name="T91" fmla="*/ 703250 h 2938463"/>
                <a:gd name="T92" fmla="*/ 182668 w 2444749"/>
                <a:gd name="T93" fmla="*/ 259024 h 293846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444749" h="2938463">
                  <a:moveTo>
                    <a:pt x="2030411" y="2538412"/>
                  </a:moveTo>
                  <a:lnTo>
                    <a:pt x="2030411" y="2600325"/>
                  </a:lnTo>
                  <a:lnTo>
                    <a:pt x="2306636" y="2600325"/>
                  </a:lnTo>
                  <a:lnTo>
                    <a:pt x="2306636" y="2538412"/>
                  </a:lnTo>
                  <a:lnTo>
                    <a:pt x="2030411" y="2538412"/>
                  </a:lnTo>
                  <a:close/>
                  <a:moveTo>
                    <a:pt x="447674" y="2503487"/>
                  </a:moveTo>
                  <a:lnTo>
                    <a:pt x="447674" y="2565400"/>
                  </a:lnTo>
                  <a:lnTo>
                    <a:pt x="509587" y="2565400"/>
                  </a:lnTo>
                  <a:lnTo>
                    <a:pt x="509587" y="2503487"/>
                  </a:lnTo>
                  <a:lnTo>
                    <a:pt x="447674" y="2503487"/>
                  </a:lnTo>
                  <a:close/>
                  <a:moveTo>
                    <a:pt x="231774" y="2225675"/>
                  </a:moveTo>
                  <a:lnTo>
                    <a:pt x="231774" y="2286000"/>
                  </a:lnTo>
                  <a:lnTo>
                    <a:pt x="354012" y="2286000"/>
                  </a:lnTo>
                  <a:lnTo>
                    <a:pt x="354012" y="2225675"/>
                  </a:lnTo>
                  <a:lnTo>
                    <a:pt x="231774" y="2225675"/>
                  </a:lnTo>
                  <a:close/>
                  <a:moveTo>
                    <a:pt x="2136773" y="2109787"/>
                  </a:moveTo>
                  <a:lnTo>
                    <a:pt x="2136773" y="2171700"/>
                  </a:lnTo>
                  <a:lnTo>
                    <a:pt x="2198686" y="2171700"/>
                  </a:lnTo>
                  <a:lnTo>
                    <a:pt x="2198686" y="2109787"/>
                  </a:lnTo>
                  <a:lnTo>
                    <a:pt x="2136773" y="2109787"/>
                  </a:lnTo>
                  <a:close/>
                  <a:moveTo>
                    <a:pt x="477837" y="2079625"/>
                  </a:moveTo>
                  <a:lnTo>
                    <a:pt x="477837" y="2141538"/>
                  </a:lnTo>
                  <a:lnTo>
                    <a:pt x="539750" y="2141538"/>
                  </a:lnTo>
                  <a:lnTo>
                    <a:pt x="539750" y="2079625"/>
                  </a:lnTo>
                  <a:lnTo>
                    <a:pt x="477837" y="2079625"/>
                  </a:lnTo>
                  <a:close/>
                  <a:moveTo>
                    <a:pt x="1847848" y="1935162"/>
                  </a:moveTo>
                  <a:lnTo>
                    <a:pt x="1847848" y="1997075"/>
                  </a:lnTo>
                  <a:lnTo>
                    <a:pt x="2124073" y="1997075"/>
                  </a:lnTo>
                  <a:lnTo>
                    <a:pt x="2124073" y="1935162"/>
                  </a:lnTo>
                  <a:lnTo>
                    <a:pt x="1847848" y="1935162"/>
                  </a:lnTo>
                  <a:close/>
                  <a:moveTo>
                    <a:pt x="323849" y="1935162"/>
                  </a:moveTo>
                  <a:lnTo>
                    <a:pt x="323849" y="1997075"/>
                  </a:lnTo>
                  <a:lnTo>
                    <a:pt x="384174" y="1997075"/>
                  </a:lnTo>
                  <a:lnTo>
                    <a:pt x="384174" y="1935162"/>
                  </a:lnTo>
                  <a:lnTo>
                    <a:pt x="323849" y="1935162"/>
                  </a:lnTo>
                  <a:close/>
                  <a:moveTo>
                    <a:pt x="417512" y="1736725"/>
                  </a:moveTo>
                  <a:lnTo>
                    <a:pt x="417512" y="1797050"/>
                  </a:lnTo>
                  <a:lnTo>
                    <a:pt x="539750" y="1797050"/>
                  </a:lnTo>
                  <a:lnTo>
                    <a:pt x="539750" y="1736725"/>
                  </a:lnTo>
                  <a:lnTo>
                    <a:pt x="417512" y="1736725"/>
                  </a:lnTo>
                  <a:close/>
                  <a:moveTo>
                    <a:pt x="1712911" y="1674812"/>
                  </a:moveTo>
                  <a:lnTo>
                    <a:pt x="1712911" y="1736725"/>
                  </a:lnTo>
                  <a:lnTo>
                    <a:pt x="2043111" y="1736725"/>
                  </a:lnTo>
                  <a:lnTo>
                    <a:pt x="2043111" y="1674812"/>
                  </a:lnTo>
                  <a:lnTo>
                    <a:pt x="1712911" y="1674812"/>
                  </a:lnTo>
                  <a:close/>
                  <a:moveTo>
                    <a:pt x="2030411" y="1477962"/>
                  </a:moveTo>
                  <a:lnTo>
                    <a:pt x="2030411" y="1539875"/>
                  </a:lnTo>
                  <a:lnTo>
                    <a:pt x="2090736" y="1539875"/>
                  </a:lnTo>
                  <a:lnTo>
                    <a:pt x="2090736" y="1477962"/>
                  </a:lnTo>
                  <a:lnTo>
                    <a:pt x="2030411" y="1477962"/>
                  </a:lnTo>
                  <a:close/>
                  <a:moveTo>
                    <a:pt x="568325" y="1366837"/>
                  </a:moveTo>
                  <a:lnTo>
                    <a:pt x="568325" y="1427162"/>
                  </a:lnTo>
                  <a:lnTo>
                    <a:pt x="690562" y="1427162"/>
                  </a:lnTo>
                  <a:lnTo>
                    <a:pt x="690562" y="1366837"/>
                  </a:lnTo>
                  <a:lnTo>
                    <a:pt x="568325" y="1366837"/>
                  </a:lnTo>
                  <a:close/>
                  <a:moveTo>
                    <a:pt x="1847848" y="1311275"/>
                  </a:moveTo>
                  <a:lnTo>
                    <a:pt x="1847848" y="1371600"/>
                  </a:lnTo>
                  <a:lnTo>
                    <a:pt x="1909761" y="1371600"/>
                  </a:lnTo>
                  <a:lnTo>
                    <a:pt x="1909761" y="1311275"/>
                  </a:lnTo>
                  <a:lnTo>
                    <a:pt x="1847848" y="1311275"/>
                  </a:lnTo>
                  <a:close/>
                  <a:moveTo>
                    <a:pt x="447674" y="1281112"/>
                  </a:moveTo>
                  <a:lnTo>
                    <a:pt x="447674" y="1341437"/>
                  </a:lnTo>
                  <a:lnTo>
                    <a:pt x="509587" y="1341437"/>
                  </a:lnTo>
                  <a:lnTo>
                    <a:pt x="509587" y="1281112"/>
                  </a:lnTo>
                  <a:lnTo>
                    <a:pt x="447674" y="1281112"/>
                  </a:lnTo>
                  <a:close/>
                  <a:moveTo>
                    <a:pt x="1665287" y="1109662"/>
                  </a:moveTo>
                  <a:lnTo>
                    <a:pt x="1665287" y="1169987"/>
                  </a:lnTo>
                  <a:lnTo>
                    <a:pt x="1787525" y="1169987"/>
                  </a:lnTo>
                  <a:lnTo>
                    <a:pt x="1787525" y="1109662"/>
                  </a:lnTo>
                  <a:lnTo>
                    <a:pt x="1665287" y="1109662"/>
                  </a:lnTo>
                  <a:close/>
                  <a:moveTo>
                    <a:pt x="1955798" y="949325"/>
                  </a:moveTo>
                  <a:lnTo>
                    <a:pt x="1955798" y="1009650"/>
                  </a:lnTo>
                  <a:lnTo>
                    <a:pt x="2017711" y="1009650"/>
                  </a:lnTo>
                  <a:lnTo>
                    <a:pt x="2017711" y="949325"/>
                  </a:lnTo>
                  <a:lnTo>
                    <a:pt x="1955798" y="949325"/>
                  </a:lnTo>
                  <a:close/>
                  <a:moveTo>
                    <a:pt x="1478240" y="904257"/>
                  </a:moveTo>
                  <a:lnTo>
                    <a:pt x="1764263" y="2938463"/>
                  </a:lnTo>
                  <a:lnTo>
                    <a:pt x="1737685" y="2938463"/>
                  </a:lnTo>
                  <a:lnTo>
                    <a:pt x="99658" y="2938463"/>
                  </a:lnTo>
                  <a:lnTo>
                    <a:pt x="303327" y="1103379"/>
                  </a:lnTo>
                  <a:lnTo>
                    <a:pt x="775237" y="1139531"/>
                  </a:lnTo>
                  <a:lnTo>
                    <a:pt x="590346" y="2613113"/>
                  </a:lnTo>
                  <a:lnTo>
                    <a:pt x="1316816" y="2613113"/>
                  </a:lnTo>
                  <a:lnTo>
                    <a:pt x="1298574" y="2613422"/>
                  </a:lnTo>
                  <a:lnTo>
                    <a:pt x="1323583" y="2936875"/>
                  </a:lnTo>
                  <a:lnTo>
                    <a:pt x="1349374" y="2936875"/>
                  </a:lnTo>
                  <a:lnTo>
                    <a:pt x="1322028" y="2613113"/>
                  </a:lnTo>
                  <a:lnTo>
                    <a:pt x="1322816" y="2613113"/>
                  </a:lnTo>
                  <a:lnTo>
                    <a:pt x="1507423" y="2566692"/>
                  </a:lnTo>
                  <a:lnTo>
                    <a:pt x="1307516" y="1053895"/>
                  </a:lnTo>
                  <a:lnTo>
                    <a:pt x="1478240" y="904257"/>
                  </a:lnTo>
                  <a:close/>
                  <a:moveTo>
                    <a:pt x="429252" y="820450"/>
                  </a:moveTo>
                  <a:lnTo>
                    <a:pt x="1466564" y="882885"/>
                  </a:lnTo>
                  <a:lnTo>
                    <a:pt x="1295399" y="1041797"/>
                  </a:lnTo>
                  <a:lnTo>
                    <a:pt x="1296492" y="1042928"/>
                  </a:lnTo>
                  <a:lnTo>
                    <a:pt x="857132" y="1016916"/>
                  </a:lnTo>
                  <a:lnTo>
                    <a:pt x="778526" y="1113331"/>
                  </a:lnTo>
                  <a:lnTo>
                    <a:pt x="778217" y="1115791"/>
                  </a:lnTo>
                  <a:lnTo>
                    <a:pt x="310944" y="1079232"/>
                  </a:lnTo>
                  <a:lnTo>
                    <a:pt x="429252" y="820450"/>
                  </a:lnTo>
                  <a:close/>
                  <a:moveTo>
                    <a:pt x="1665286" y="644525"/>
                  </a:moveTo>
                  <a:lnTo>
                    <a:pt x="1665286" y="706438"/>
                  </a:lnTo>
                  <a:lnTo>
                    <a:pt x="1941511" y="706438"/>
                  </a:lnTo>
                  <a:lnTo>
                    <a:pt x="1941511" y="644525"/>
                  </a:lnTo>
                  <a:lnTo>
                    <a:pt x="1665286" y="644525"/>
                  </a:lnTo>
                  <a:close/>
                  <a:moveTo>
                    <a:pt x="750888" y="614362"/>
                  </a:moveTo>
                  <a:lnTo>
                    <a:pt x="750888" y="676275"/>
                  </a:lnTo>
                  <a:lnTo>
                    <a:pt x="812801" y="676275"/>
                  </a:lnTo>
                  <a:lnTo>
                    <a:pt x="812801" y="614362"/>
                  </a:lnTo>
                  <a:lnTo>
                    <a:pt x="750888" y="614362"/>
                  </a:lnTo>
                  <a:close/>
                  <a:moveTo>
                    <a:pt x="1190624" y="457200"/>
                  </a:moveTo>
                  <a:lnTo>
                    <a:pt x="1190624" y="519113"/>
                  </a:lnTo>
                  <a:lnTo>
                    <a:pt x="1252537" y="519113"/>
                  </a:lnTo>
                  <a:lnTo>
                    <a:pt x="1252537" y="457200"/>
                  </a:lnTo>
                  <a:lnTo>
                    <a:pt x="1190624" y="457200"/>
                  </a:lnTo>
                  <a:close/>
                  <a:moveTo>
                    <a:pt x="927099" y="457200"/>
                  </a:moveTo>
                  <a:lnTo>
                    <a:pt x="927099" y="519113"/>
                  </a:lnTo>
                  <a:lnTo>
                    <a:pt x="987424" y="519113"/>
                  </a:lnTo>
                  <a:lnTo>
                    <a:pt x="987424" y="457200"/>
                  </a:lnTo>
                  <a:lnTo>
                    <a:pt x="927099" y="457200"/>
                  </a:lnTo>
                  <a:close/>
                  <a:moveTo>
                    <a:pt x="690562" y="252412"/>
                  </a:moveTo>
                  <a:lnTo>
                    <a:pt x="690562" y="314325"/>
                  </a:lnTo>
                  <a:lnTo>
                    <a:pt x="814387" y="314325"/>
                  </a:lnTo>
                  <a:lnTo>
                    <a:pt x="814387" y="252412"/>
                  </a:lnTo>
                  <a:lnTo>
                    <a:pt x="690562" y="252412"/>
                  </a:lnTo>
                  <a:close/>
                  <a:moveTo>
                    <a:pt x="509559" y="6255"/>
                  </a:moveTo>
                  <a:lnTo>
                    <a:pt x="2095386" y="464615"/>
                  </a:lnTo>
                  <a:lnTo>
                    <a:pt x="2444749" y="2938463"/>
                  </a:lnTo>
                  <a:lnTo>
                    <a:pt x="1776006" y="2938463"/>
                  </a:lnTo>
                  <a:lnTo>
                    <a:pt x="1787525" y="2936876"/>
                  </a:lnTo>
                  <a:lnTo>
                    <a:pt x="1497156" y="869922"/>
                  </a:lnTo>
                  <a:lnTo>
                    <a:pt x="1495568" y="860401"/>
                  </a:lnTo>
                  <a:lnTo>
                    <a:pt x="434418" y="796097"/>
                  </a:lnTo>
                  <a:lnTo>
                    <a:pt x="509559" y="6255"/>
                  </a:lnTo>
                  <a:close/>
                  <a:moveTo>
                    <a:pt x="487917" y="0"/>
                  </a:moveTo>
                  <a:lnTo>
                    <a:pt x="488112" y="56"/>
                  </a:lnTo>
                  <a:lnTo>
                    <a:pt x="410584" y="804249"/>
                  </a:lnTo>
                  <a:lnTo>
                    <a:pt x="282158" y="1084764"/>
                  </a:lnTo>
                  <a:lnTo>
                    <a:pt x="76200" y="2938463"/>
                  </a:lnTo>
                  <a:lnTo>
                    <a:pt x="0" y="2938463"/>
                  </a:lnTo>
                  <a:lnTo>
                    <a:pt x="281872" y="399545"/>
                  </a:lnTo>
                  <a:lnTo>
                    <a:pt x="487917"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29" name="组合 28"/>
          <p:cNvGrpSpPr/>
          <p:nvPr/>
        </p:nvGrpSpPr>
        <p:grpSpPr>
          <a:xfrm>
            <a:off x="8938133" y="4630024"/>
            <a:ext cx="1260000" cy="1225067"/>
            <a:chOff x="8938133" y="4630024"/>
            <a:chExt cx="1260000" cy="1225067"/>
          </a:xfrm>
        </p:grpSpPr>
        <p:sp>
          <p:nvSpPr>
            <p:cNvPr id="23" name="椭圆 22"/>
            <p:cNvSpPr/>
            <p:nvPr/>
          </p:nvSpPr>
          <p:spPr>
            <a:xfrm>
              <a:off x="8938133" y="5531091"/>
              <a:ext cx="1260000" cy="324000"/>
            </a:xfrm>
            <a:prstGeom prst="ellipse">
              <a:avLst/>
            </a:prstGeom>
            <a:gradFill flip="none" rotWithShape="1">
              <a:gsLst>
                <a:gs pos="50000">
                  <a:schemeClr val="bg1"/>
                </a:gs>
                <a:gs pos="63000">
                  <a:schemeClr val="tx1"/>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9013931" y="4630024"/>
              <a:ext cx="1080000" cy="1080000"/>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秒表"/>
            <p:cNvSpPr/>
            <p:nvPr/>
          </p:nvSpPr>
          <p:spPr bwMode="auto">
            <a:xfrm>
              <a:off x="9419723" y="4967009"/>
              <a:ext cx="396000" cy="396000"/>
            </a:xfrm>
            <a:custGeom>
              <a:avLst/>
              <a:gdLst>
                <a:gd name="T0" fmla="*/ 1234903 w 2578"/>
                <a:gd name="T1" fmla="*/ 1800397 h 2775"/>
                <a:gd name="T2" fmla="*/ 1186284 w 2578"/>
                <a:gd name="T3" fmla="*/ 928421 h 2775"/>
                <a:gd name="T4" fmla="*/ 1119515 w 2578"/>
                <a:gd name="T5" fmla="*/ 829156 h 2775"/>
                <a:gd name="T6" fmla="*/ 1329546 w 2578"/>
                <a:gd name="T7" fmla="*/ 753896 h 2775"/>
                <a:gd name="T8" fmla="*/ 1265370 w 2578"/>
                <a:gd name="T9" fmla="*/ 829156 h 2775"/>
                <a:gd name="T10" fmla="*/ 1498089 w 2578"/>
                <a:gd name="T11" fmla="*/ 1015359 h 2775"/>
                <a:gd name="T12" fmla="*/ 1669225 w 2578"/>
                <a:gd name="T13" fmla="*/ 1012764 h 2775"/>
                <a:gd name="T14" fmla="*/ 1671170 w 2578"/>
                <a:gd name="T15" fmla="*/ 1363111 h 2775"/>
                <a:gd name="T16" fmla="*/ 877721 w 2578"/>
                <a:gd name="T17" fmla="*/ 1363111 h 2775"/>
                <a:gd name="T18" fmla="*/ 1592084 w 2578"/>
                <a:gd name="T19" fmla="*/ 1363111 h 2775"/>
                <a:gd name="T20" fmla="*/ 1265370 w 2578"/>
                <a:gd name="T21" fmla="*/ 1431883 h 2775"/>
                <a:gd name="T22" fmla="*/ 1195360 w 2578"/>
                <a:gd name="T23" fmla="*/ 1479245 h 2775"/>
                <a:gd name="T24" fmla="*/ 1155817 w 2578"/>
                <a:gd name="T25" fmla="*/ 1363111 h 2775"/>
                <a:gd name="T26" fmla="*/ 1197953 w 2578"/>
                <a:gd name="T27" fmla="*/ 1118517 h 2775"/>
                <a:gd name="T28" fmla="*/ 1265370 w 2578"/>
                <a:gd name="T29" fmla="*/ 1294988 h 2775"/>
                <a:gd name="T30" fmla="*/ 1265370 w 2578"/>
                <a:gd name="T31" fmla="*/ 1431883 h 2775"/>
                <a:gd name="T32" fmla="*/ 726032 w 2578"/>
                <a:gd name="T33" fmla="*/ 1115922 h 2775"/>
                <a:gd name="T34" fmla="*/ 269669 w 2578"/>
                <a:gd name="T35" fmla="*/ 1223621 h 2775"/>
                <a:gd name="T36" fmla="*/ 269669 w 2578"/>
                <a:gd name="T37" fmla="*/ 1115922 h 2775"/>
                <a:gd name="T38" fmla="*/ 269669 w 2578"/>
                <a:gd name="T39" fmla="*/ 1043906 h 2775"/>
                <a:gd name="T40" fmla="*/ 269669 w 2578"/>
                <a:gd name="T41" fmla="*/ 935558 h 2775"/>
                <a:gd name="T42" fmla="*/ 768168 w 2578"/>
                <a:gd name="T43" fmla="*/ 1043906 h 2775"/>
                <a:gd name="T44" fmla="*/ 215865 w 2578"/>
                <a:gd name="T45" fmla="*/ 629977 h 2775"/>
                <a:gd name="T46" fmla="*/ 989219 w 2578"/>
                <a:gd name="T47" fmla="*/ 576127 h 2775"/>
                <a:gd name="T48" fmla="*/ 989219 w 2578"/>
                <a:gd name="T49" fmla="*/ 683826 h 2775"/>
                <a:gd name="T50" fmla="*/ 269669 w 2578"/>
                <a:gd name="T51" fmla="*/ 864191 h 2775"/>
                <a:gd name="T52" fmla="*/ 269669 w 2578"/>
                <a:gd name="T53" fmla="*/ 755842 h 2775"/>
                <a:gd name="T54" fmla="*/ 1007369 w 2578"/>
                <a:gd name="T55" fmla="*/ 759086 h 2775"/>
                <a:gd name="T56" fmla="*/ 978847 w 2578"/>
                <a:gd name="T57" fmla="*/ 864191 h 2775"/>
                <a:gd name="T58" fmla="*/ 1151279 w 2578"/>
                <a:gd name="T59" fmla="*/ 467779 h 2775"/>
                <a:gd name="T60" fmla="*/ 969123 w 2578"/>
                <a:gd name="T61" fmla="*/ 288064 h 2775"/>
                <a:gd name="T62" fmla="*/ 845309 w 2578"/>
                <a:gd name="T63" fmla="*/ 432095 h 2775"/>
                <a:gd name="T64" fmla="*/ 287820 w 2578"/>
                <a:gd name="T65" fmla="*/ 305581 h 2775"/>
                <a:gd name="T66" fmla="*/ 287820 w 2578"/>
                <a:gd name="T67" fmla="*/ 288064 h 2775"/>
                <a:gd name="T68" fmla="*/ 107608 w 2578"/>
                <a:gd name="T69" fmla="*/ 1511685 h 2775"/>
                <a:gd name="T70" fmla="*/ 790856 w 2578"/>
                <a:gd name="T71" fmla="*/ 1692049 h 2775"/>
                <a:gd name="T72" fmla="*/ 215865 w 2578"/>
                <a:gd name="T73" fmla="*/ 1799748 h 2775"/>
                <a:gd name="T74" fmla="*/ 0 w 2578"/>
                <a:gd name="T75" fmla="*/ 395763 h 2775"/>
                <a:gd name="T76" fmla="*/ 325418 w 2578"/>
                <a:gd name="T77" fmla="*/ 216048 h 2775"/>
                <a:gd name="T78" fmla="*/ 429137 w 2578"/>
                <a:gd name="T79" fmla="*/ 179715 h 2775"/>
                <a:gd name="T80" fmla="*/ 825213 w 2578"/>
                <a:gd name="T81" fmla="*/ 179715 h 2775"/>
                <a:gd name="T82" fmla="*/ 933470 w 2578"/>
                <a:gd name="T83" fmla="*/ 216048 h 2775"/>
                <a:gd name="T84" fmla="*/ 1258888 w 2578"/>
                <a:gd name="T85" fmla="*/ 395763 h 2775"/>
                <a:gd name="T86" fmla="*/ 1151279 w 2578"/>
                <a:gd name="T87" fmla="*/ 719510 h 2775"/>
                <a:gd name="T88" fmla="*/ 627499 w 2578"/>
                <a:gd name="T89" fmla="*/ 97968 h 2775"/>
                <a:gd name="T90" fmla="*/ 627499 w 2578"/>
                <a:gd name="T91" fmla="*/ 302337 h 2775"/>
                <a:gd name="T92" fmla="*/ 627499 w 2578"/>
                <a:gd name="T93" fmla="*/ 97968 h 27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78" h="2775">
                  <a:moveTo>
                    <a:pt x="2578" y="2101"/>
                  </a:moveTo>
                  <a:cubicBezTo>
                    <a:pt x="2578" y="2473"/>
                    <a:pt x="2277" y="2775"/>
                    <a:pt x="1905" y="2775"/>
                  </a:cubicBezTo>
                  <a:cubicBezTo>
                    <a:pt x="1533" y="2775"/>
                    <a:pt x="1232" y="2473"/>
                    <a:pt x="1232" y="2101"/>
                  </a:cubicBezTo>
                  <a:cubicBezTo>
                    <a:pt x="1232" y="1750"/>
                    <a:pt x="1487" y="1462"/>
                    <a:pt x="1830" y="1431"/>
                  </a:cubicBezTo>
                  <a:cubicBezTo>
                    <a:pt x="1830" y="1278"/>
                    <a:pt x="1830" y="1278"/>
                    <a:pt x="1830" y="1278"/>
                  </a:cubicBezTo>
                  <a:cubicBezTo>
                    <a:pt x="1727" y="1278"/>
                    <a:pt x="1727" y="1278"/>
                    <a:pt x="1727" y="1278"/>
                  </a:cubicBezTo>
                  <a:cubicBezTo>
                    <a:pt x="1727" y="1162"/>
                    <a:pt x="1727" y="1162"/>
                    <a:pt x="1727" y="1162"/>
                  </a:cubicBezTo>
                  <a:cubicBezTo>
                    <a:pt x="2051" y="1162"/>
                    <a:pt x="2051" y="1162"/>
                    <a:pt x="2051" y="1162"/>
                  </a:cubicBezTo>
                  <a:cubicBezTo>
                    <a:pt x="2051" y="1278"/>
                    <a:pt x="2051" y="1278"/>
                    <a:pt x="2051" y="1278"/>
                  </a:cubicBezTo>
                  <a:cubicBezTo>
                    <a:pt x="1952" y="1278"/>
                    <a:pt x="1952" y="1278"/>
                    <a:pt x="1952" y="1278"/>
                  </a:cubicBezTo>
                  <a:cubicBezTo>
                    <a:pt x="1952" y="1431"/>
                    <a:pt x="1952" y="1431"/>
                    <a:pt x="1952" y="1431"/>
                  </a:cubicBezTo>
                  <a:cubicBezTo>
                    <a:pt x="2081" y="1443"/>
                    <a:pt x="2214" y="1491"/>
                    <a:pt x="2311" y="1565"/>
                  </a:cubicBezTo>
                  <a:cubicBezTo>
                    <a:pt x="2445" y="1431"/>
                    <a:pt x="2445" y="1431"/>
                    <a:pt x="2445" y="1431"/>
                  </a:cubicBezTo>
                  <a:cubicBezTo>
                    <a:pt x="2575" y="1561"/>
                    <a:pt x="2575" y="1561"/>
                    <a:pt x="2575" y="1561"/>
                  </a:cubicBezTo>
                  <a:cubicBezTo>
                    <a:pt x="2441" y="1695"/>
                    <a:pt x="2441" y="1695"/>
                    <a:pt x="2441" y="1695"/>
                  </a:cubicBezTo>
                  <a:cubicBezTo>
                    <a:pt x="2527" y="1808"/>
                    <a:pt x="2578" y="1949"/>
                    <a:pt x="2578" y="2101"/>
                  </a:cubicBezTo>
                  <a:close/>
                  <a:moveTo>
                    <a:pt x="1905" y="1550"/>
                  </a:moveTo>
                  <a:cubicBezTo>
                    <a:pt x="1601" y="1550"/>
                    <a:pt x="1354" y="1798"/>
                    <a:pt x="1354" y="2101"/>
                  </a:cubicBezTo>
                  <a:cubicBezTo>
                    <a:pt x="1354" y="2405"/>
                    <a:pt x="1601" y="2652"/>
                    <a:pt x="1905" y="2652"/>
                  </a:cubicBezTo>
                  <a:cubicBezTo>
                    <a:pt x="2209" y="2652"/>
                    <a:pt x="2456" y="2405"/>
                    <a:pt x="2456" y="2101"/>
                  </a:cubicBezTo>
                  <a:cubicBezTo>
                    <a:pt x="2456" y="1798"/>
                    <a:pt x="2209" y="1550"/>
                    <a:pt x="1905" y="1550"/>
                  </a:cubicBezTo>
                  <a:close/>
                  <a:moveTo>
                    <a:pt x="1952" y="2207"/>
                  </a:moveTo>
                  <a:cubicBezTo>
                    <a:pt x="1952" y="2280"/>
                    <a:pt x="1952" y="2280"/>
                    <a:pt x="1952" y="2280"/>
                  </a:cubicBezTo>
                  <a:cubicBezTo>
                    <a:pt x="1844" y="2280"/>
                    <a:pt x="1844" y="2280"/>
                    <a:pt x="1844" y="2280"/>
                  </a:cubicBezTo>
                  <a:cubicBezTo>
                    <a:pt x="1844" y="2207"/>
                    <a:pt x="1844" y="2207"/>
                    <a:pt x="1844" y="2207"/>
                  </a:cubicBezTo>
                  <a:cubicBezTo>
                    <a:pt x="1807" y="2186"/>
                    <a:pt x="1783" y="2147"/>
                    <a:pt x="1783" y="2101"/>
                  </a:cubicBezTo>
                  <a:cubicBezTo>
                    <a:pt x="1783" y="2056"/>
                    <a:pt x="1812" y="2017"/>
                    <a:pt x="1848" y="1996"/>
                  </a:cubicBezTo>
                  <a:cubicBezTo>
                    <a:pt x="1848" y="1724"/>
                    <a:pt x="1848" y="1724"/>
                    <a:pt x="1848" y="1724"/>
                  </a:cubicBezTo>
                  <a:cubicBezTo>
                    <a:pt x="1952" y="1724"/>
                    <a:pt x="1952" y="1724"/>
                    <a:pt x="1952" y="1724"/>
                  </a:cubicBezTo>
                  <a:cubicBezTo>
                    <a:pt x="1952" y="1996"/>
                    <a:pt x="1952" y="1996"/>
                    <a:pt x="1952" y="1996"/>
                  </a:cubicBezTo>
                  <a:cubicBezTo>
                    <a:pt x="1989" y="2017"/>
                    <a:pt x="2027" y="2056"/>
                    <a:pt x="2027" y="2101"/>
                  </a:cubicBezTo>
                  <a:cubicBezTo>
                    <a:pt x="2027" y="2147"/>
                    <a:pt x="1989" y="2186"/>
                    <a:pt x="1952" y="2207"/>
                  </a:cubicBezTo>
                  <a:close/>
                  <a:moveTo>
                    <a:pt x="416" y="1720"/>
                  </a:moveTo>
                  <a:cubicBezTo>
                    <a:pt x="1120" y="1720"/>
                    <a:pt x="1120" y="1720"/>
                    <a:pt x="1120" y="1720"/>
                  </a:cubicBezTo>
                  <a:cubicBezTo>
                    <a:pt x="1094" y="1773"/>
                    <a:pt x="1074" y="1828"/>
                    <a:pt x="1060" y="1886"/>
                  </a:cubicBezTo>
                  <a:cubicBezTo>
                    <a:pt x="416" y="1886"/>
                    <a:pt x="416" y="1886"/>
                    <a:pt x="416" y="1886"/>
                  </a:cubicBezTo>
                  <a:cubicBezTo>
                    <a:pt x="370" y="1886"/>
                    <a:pt x="333" y="1849"/>
                    <a:pt x="333" y="1803"/>
                  </a:cubicBezTo>
                  <a:cubicBezTo>
                    <a:pt x="333" y="1757"/>
                    <a:pt x="370" y="1720"/>
                    <a:pt x="416" y="1720"/>
                  </a:cubicBezTo>
                  <a:close/>
                  <a:moveTo>
                    <a:pt x="1185" y="1609"/>
                  </a:moveTo>
                  <a:cubicBezTo>
                    <a:pt x="416" y="1609"/>
                    <a:pt x="416" y="1609"/>
                    <a:pt x="416" y="1609"/>
                  </a:cubicBezTo>
                  <a:cubicBezTo>
                    <a:pt x="370" y="1609"/>
                    <a:pt x="333" y="1572"/>
                    <a:pt x="333" y="1526"/>
                  </a:cubicBezTo>
                  <a:cubicBezTo>
                    <a:pt x="333" y="1480"/>
                    <a:pt x="370" y="1442"/>
                    <a:pt x="416" y="1442"/>
                  </a:cubicBezTo>
                  <a:cubicBezTo>
                    <a:pt x="1338" y="1442"/>
                    <a:pt x="1338" y="1442"/>
                    <a:pt x="1338" y="1442"/>
                  </a:cubicBezTo>
                  <a:cubicBezTo>
                    <a:pt x="1279" y="1491"/>
                    <a:pt x="1228" y="1547"/>
                    <a:pt x="1185" y="1609"/>
                  </a:cubicBezTo>
                  <a:close/>
                  <a:moveTo>
                    <a:pt x="416" y="1054"/>
                  </a:moveTo>
                  <a:cubicBezTo>
                    <a:pt x="370" y="1054"/>
                    <a:pt x="333" y="1017"/>
                    <a:pt x="333" y="971"/>
                  </a:cubicBezTo>
                  <a:cubicBezTo>
                    <a:pt x="333" y="925"/>
                    <a:pt x="370" y="888"/>
                    <a:pt x="416" y="888"/>
                  </a:cubicBezTo>
                  <a:cubicBezTo>
                    <a:pt x="1526" y="888"/>
                    <a:pt x="1526" y="888"/>
                    <a:pt x="1526" y="888"/>
                  </a:cubicBezTo>
                  <a:cubicBezTo>
                    <a:pt x="1572" y="888"/>
                    <a:pt x="1609" y="925"/>
                    <a:pt x="1609" y="971"/>
                  </a:cubicBezTo>
                  <a:cubicBezTo>
                    <a:pt x="1609" y="1017"/>
                    <a:pt x="1572" y="1054"/>
                    <a:pt x="1526" y="1054"/>
                  </a:cubicBezTo>
                  <a:lnTo>
                    <a:pt x="416" y="1054"/>
                  </a:lnTo>
                  <a:close/>
                  <a:moveTo>
                    <a:pt x="416" y="1332"/>
                  </a:moveTo>
                  <a:cubicBezTo>
                    <a:pt x="370" y="1332"/>
                    <a:pt x="333" y="1294"/>
                    <a:pt x="333" y="1248"/>
                  </a:cubicBezTo>
                  <a:cubicBezTo>
                    <a:pt x="333" y="1202"/>
                    <a:pt x="370" y="1165"/>
                    <a:pt x="416" y="1165"/>
                  </a:cubicBezTo>
                  <a:cubicBezTo>
                    <a:pt x="1526" y="1165"/>
                    <a:pt x="1526" y="1165"/>
                    <a:pt x="1526" y="1165"/>
                  </a:cubicBezTo>
                  <a:cubicBezTo>
                    <a:pt x="1536" y="1165"/>
                    <a:pt x="1545" y="1168"/>
                    <a:pt x="1554" y="1170"/>
                  </a:cubicBezTo>
                  <a:cubicBezTo>
                    <a:pt x="1554" y="1311"/>
                    <a:pt x="1554" y="1311"/>
                    <a:pt x="1554" y="1311"/>
                  </a:cubicBezTo>
                  <a:cubicBezTo>
                    <a:pt x="1539" y="1318"/>
                    <a:pt x="1525" y="1324"/>
                    <a:pt x="1510" y="1332"/>
                  </a:cubicBezTo>
                  <a:lnTo>
                    <a:pt x="416" y="1332"/>
                  </a:lnTo>
                  <a:close/>
                  <a:moveTo>
                    <a:pt x="1776" y="721"/>
                  </a:moveTo>
                  <a:cubicBezTo>
                    <a:pt x="1776" y="568"/>
                    <a:pt x="1651" y="444"/>
                    <a:pt x="1498" y="444"/>
                  </a:cubicBezTo>
                  <a:cubicBezTo>
                    <a:pt x="1495" y="444"/>
                    <a:pt x="1495" y="444"/>
                    <a:pt x="1495" y="444"/>
                  </a:cubicBezTo>
                  <a:cubicBezTo>
                    <a:pt x="1497" y="453"/>
                    <a:pt x="1498" y="462"/>
                    <a:pt x="1498" y="471"/>
                  </a:cubicBezTo>
                  <a:cubicBezTo>
                    <a:pt x="1498" y="579"/>
                    <a:pt x="1411" y="666"/>
                    <a:pt x="1304" y="666"/>
                  </a:cubicBezTo>
                  <a:cubicBezTo>
                    <a:pt x="638" y="666"/>
                    <a:pt x="638" y="666"/>
                    <a:pt x="638" y="666"/>
                  </a:cubicBezTo>
                  <a:cubicBezTo>
                    <a:pt x="531" y="666"/>
                    <a:pt x="444" y="579"/>
                    <a:pt x="444" y="471"/>
                  </a:cubicBezTo>
                  <a:cubicBezTo>
                    <a:pt x="444" y="462"/>
                    <a:pt x="445" y="453"/>
                    <a:pt x="447" y="444"/>
                  </a:cubicBezTo>
                  <a:cubicBezTo>
                    <a:pt x="444" y="444"/>
                    <a:pt x="444" y="444"/>
                    <a:pt x="444" y="444"/>
                  </a:cubicBezTo>
                  <a:cubicBezTo>
                    <a:pt x="291" y="444"/>
                    <a:pt x="166" y="568"/>
                    <a:pt x="166" y="721"/>
                  </a:cubicBezTo>
                  <a:cubicBezTo>
                    <a:pt x="166" y="2330"/>
                    <a:pt x="166" y="2330"/>
                    <a:pt x="166" y="2330"/>
                  </a:cubicBezTo>
                  <a:cubicBezTo>
                    <a:pt x="166" y="2483"/>
                    <a:pt x="291" y="2608"/>
                    <a:pt x="444" y="2608"/>
                  </a:cubicBezTo>
                  <a:cubicBezTo>
                    <a:pt x="1220" y="2608"/>
                    <a:pt x="1220" y="2608"/>
                    <a:pt x="1220" y="2608"/>
                  </a:cubicBezTo>
                  <a:cubicBezTo>
                    <a:pt x="1271" y="2672"/>
                    <a:pt x="1331" y="2728"/>
                    <a:pt x="1398" y="2774"/>
                  </a:cubicBezTo>
                  <a:cubicBezTo>
                    <a:pt x="333" y="2774"/>
                    <a:pt x="333" y="2774"/>
                    <a:pt x="333" y="2774"/>
                  </a:cubicBezTo>
                  <a:cubicBezTo>
                    <a:pt x="180" y="2774"/>
                    <a:pt x="0" y="2650"/>
                    <a:pt x="0" y="2497"/>
                  </a:cubicBezTo>
                  <a:cubicBezTo>
                    <a:pt x="0" y="610"/>
                    <a:pt x="0" y="610"/>
                    <a:pt x="0" y="610"/>
                  </a:cubicBezTo>
                  <a:cubicBezTo>
                    <a:pt x="0" y="457"/>
                    <a:pt x="180" y="333"/>
                    <a:pt x="333" y="333"/>
                  </a:cubicBezTo>
                  <a:cubicBezTo>
                    <a:pt x="502" y="333"/>
                    <a:pt x="502" y="333"/>
                    <a:pt x="502" y="333"/>
                  </a:cubicBezTo>
                  <a:cubicBezTo>
                    <a:pt x="537" y="298"/>
                    <a:pt x="585" y="277"/>
                    <a:pt x="638" y="277"/>
                  </a:cubicBezTo>
                  <a:cubicBezTo>
                    <a:pt x="662" y="277"/>
                    <a:pt x="662" y="277"/>
                    <a:pt x="662" y="277"/>
                  </a:cubicBezTo>
                  <a:cubicBezTo>
                    <a:pt x="678" y="122"/>
                    <a:pt x="808" y="0"/>
                    <a:pt x="968" y="0"/>
                  </a:cubicBezTo>
                  <a:cubicBezTo>
                    <a:pt x="1127" y="0"/>
                    <a:pt x="1257" y="122"/>
                    <a:pt x="1273" y="277"/>
                  </a:cubicBezTo>
                  <a:cubicBezTo>
                    <a:pt x="1304" y="277"/>
                    <a:pt x="1304" y="277"/>
                    <a:pt x="1304" y="277"/>
                  </a:cubicBezTo>
                  <a:cubicBezTo>
                    <a:pt x="1357" y="277"/>
                    <a:pt x="1405" y="298"/>
                    <a:pt x="1440" y="333"/>
                  </a:cubicBezTo>
                  <a:cubicBezTo>
                    <a:pt x="1609" y="333"/>
                    <a:pt x="1609" y="333"/>
                    <a:pt x="1609" y="333"/>
                  </a:cubicBezTo>
                  <a:cubicBezTo>
                    <a:pt x="1763" y="333"/>
                    <a:pt x="1942" y="457"/>
                    <a:pt x="1942" y="610"/>
                  </a:cubicBezTo>
                  <a:cubicBezTo>
                    <a:pt x="1942" y="1109"/>
                    <a:pt x="1942" y="1109"/>
                    <a:pt x="1942" y="1109"/>
                  </a:cubicBezTo>
                  <a:cubicBezTo>
                    <a:pt x="1776" y="1109"/>
                    <a:pt x="1776" y="1109"/>
                    <a:pt x="1776" y="1109"/>
                  </a:cubicBezTo>
                  <a:lnTo>
                    <a:pt x="1776" y="721"/>
                  </a:lnTo>
                  <a:close/>
                  <a:moveTo>
                    <a:pt x="968" y="151"/>
                  </a:moveTo>
                  <a:cubicBezTo>
                    <a:pt x="881" y="151"/>
                    <a:pt x="810" y="222"/>
                    <a:pt x="810" y="308"/>
                  </a:cubicBezTo>
                  <a:cubicBezTo>
                    <a:pt x="810" y="395"/>
                    <a:pt x="881" y="466"/>
                    <a:pt x="968" y="466"/>
                  </a:cubicBezTo>
                  <a:cubicBezTo>
                    <a:pt x="1055" y="466"/>
                    <a:pt x="1125" y="395"/>
                    <a:pt x="1125" y="308"/>
                  </a:cubicBezTo>
                  <a:cubicBezTo>
                    <a:pt x="1125" y="222"/>
                    <a:pt x="1055" y="151"/>
                    <a:pt x="968" y="151"/>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30" name="组合 29"/>
          <p:cNvGrpSpPr/>
          <p:nvPr/>
        </p:nvGrpSpPr>
        <p:grpSpPr>
          <a:xfrm>
            <a:off x="10386270" y="4630024"/>
            <a:ext cx="1260000" cy="1225067"/>
            <a:chOff x="10386270" y="4630024"/>
            <a:chExt cx="1260000" cy="1225067"/>
          </a:xfrm>
        </p:grpSpPr>
        <p:sp>
          <p:nvSpPr>
            <p:cNvPr id="24" name="椭圆 23"/>
            <p:cNvSpPr/>
            <p:nvPr/>
          </p:nvSpPr>
          <p:spPr>
            <a:xfrm>
              <a:off x="10386270" y="5531091"/>
              <a:ext cx="1260000" cy="324000"/>
            </a:xfrm>
            <a:prstGeom prst="ellipse">
              <a:avLst/>
            </a:prstGeom>
            <a:gradFill flip="none" rotWithShape="1">
              <a:gsLst>
                <a:gs pos="50000">
                  <a:schemeClr val="bg1"/>
                </a:gs>
                <a:gs pos="63000">
                  <a:schemeClr val="tx1"/>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0454965" y="4630024"/>
              <a:ext cx="1080000" cy="1080000"/>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钱袋"/>
            <p:cNvSpPr/>
            <p:nvPr/>
          </p:nvSpPr>
          <p:spPr>
            <a:xfrm>
              <a:off x="10829955" y="4983695"/>
              <a:ext cx="360000" cy="360000"/>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26" name="组合 25"/>
          <p:cNvGrpSpPr/>
          <p:nvPr/>
        </p:nvGrpSpPr>
        <p:grpSpPr>
          <a:xfrm>
            <a:off x="912124" y="796132"/>
            <a:ext cx="4140000" cy="5490060"/>
            <a:chOff x="912124" y="796132"/>
            <a:chExt cx="4140000" cy="5490060"/>
          </a:xfrm>
        </p:grpSpPr>
        <p:sp>
          <p:nvSpPr>
            <p:cNvPr id="25" name="椭圆 24"/>
            <p:cNvSpPr/>
            <p:nvPr/>
          </p:nvSpPr>
          <p:spPr>
            <a:xfrm>
              <a:off x="912124" y="5890192"/>
              <a:ext cx="4140000" cy="396000"/>
            </a:xfrm>
            <a:prstGeom prst="ellipse">
              <a:avLst/>
            </a:prstGeom>
            <a:gradFill flip="none" rotWithShape="1">
              <a:gsLst>
                <a:gs pos="48000">
                  <a:schemeClr val="bg1"/>
                </a:gs>
                <a:gs pos="69000">
                  <a:schemeClr val="bg2">
                    <a:lumMod val="10000"/>
                  </a:schemeClr>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685361" y="796132"/>
              <a:ext cx="2601970" cy="5297313"/>
              <a:chOff x="1391177" y="526364"/>
              <a:chExt cx="2716864" cy="5531224"/>
            </a:xfrm>
            <a:effectLst/>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1177" y="526364"/>
                <a:ext cx="2716864" cy="5531224"/>
              </a:xfrm>
              <a:prstGeom prst="rect">
                <a:avLst/>
              </a:prstGeom>
            </p:spPr>
          </p:pic>
          <p:sp>
            <p:nvSpPr>
              <p:cNvPr id="15" name="矩形 14"/>
              <p:cNvSpPr/>
              <p:nvPr/>
            </p:nvSpPr>
            <p:spPr>
              <a:xfrm>
                <a:off x="1480282" y="1133809"/>
                <a:ext cx="2538113" cy="4320000"/>
              </a:xfrm>
              <a:prstGeom prst="rect">
                <a:avLst/>
              </a:prstGeom>
              <a:gradFill>
                <a:gsLst>
                  <a:gs pos="10000">
                    <a:srgbClr val="042F4C"/>
                  </a:gs>
                  <a:gs pos="83000">
                    <a:srgbClr val="021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对话框"/>
            <p:cNvSpPr/>
            <p:nvPr/>
          </p:nvSpPr>
          <p:spPr bwMode="auto">
            <a:xfrm>
              <a:off x="2628077" y="2946961"/>
              <a:ext cx="565785" cy="565785"/>
            </a:xfrm>
            <a:custGeom>
              <a:avLst/>
              <a:gdLst>
                <a:gd name="T0" fmla="*/ 1678361 w 3644"/>
                <a:gd name="T1" fmla="*/ 0 h 3384"/>
                <a:gd name="T2" fmla="*/ 122036 w 3644"/>
                <a:gd name="T3" fmla="*/ 0 h 3384"/>
                <a:gd name="T4" fmla="*/ 0 w 3644"/>
                <a:gd name="T5" fmla="*/ 122102 h 3384"/>
                <a:gd name="T6" fmla="*/ 0 w 3644"/>
                <a:gd name="T7" fmla="*/ 1180975 h 3384"/>
                <a:gd name="T8" fmla="*/ 122036 w 3644"/>
                <a:gd name="T9" fmla="*/ 1303077 h 3384"/>
                <a:gd name="T10" fmla="*/ 1012847 w 3644"/>
                <a:gd name="T11" fmla="*/ 1303077 h 3384"/>
                <a:gd name="T12" fmla="*/ 1269764 w 3644"/>
                <a:gd name="T13" fmla="*/ 1672842 h 3384"/>
                <a:gd name="T14" fmla="*/ 1253954 w 3644"/>
                <a:gd name="T15" fmla="*/ 1303077 h 3384"/>
                <a:gd name="T16" fmla="*/ 1678361 w 3644"/>
                <a:gd name="T17" fmla="*/ 1303077 h 3384"/>
                <a:gd name="T18" fmla="*/ 1800397 w 3644"/>
                <a:gd name="T19" fmla="*/ 1180975 h 3384"/>
                <a:gd name="T20" fmla="*/ 1800397 w 3644"/>
                <a:gd name="T21" fmla="*/ 122102 h 3384"/>
                <a:gd name="T22" fmla="*/ 1678361 w 3644"/>
                <a:gd name="T23" fmla="*/ 0 h 3384"/>
                <a:gd name="T24" fmla="*/ 1069171 w 3644"/>
                <a:gd name="T25" fmla="*/ 932817 h 3384"/>
                <a:gd name="T26" fmla="*/ 369566 w 3644"/>
                <a:gd name="T27" fmla="*/ 932817 h 3384"/>
                <a:gd name="T28" fmla="*/ 313241 w 3644"/>
                <a:gd name="T29" fmla="*/ 876957 h 3384"/>
                <a:gd name="T30" fmla="*/ 369566 w 3644"/>
                <a:gd name="T31" fmla="*/ 820602 h 3384"/>
                <a:gd name="T32" fmla="*/ 1069171 w 3644"/>
                <a:gd name="T33" fmla="*/ 820602 h 3384"/>
                <a:gd name="T34" fmla="*/ 1125495 w 3644"/>
                <a:gd name="T35" fmla="*/ 876957 h 3384"/>
                <a:gd name="T36" fmla="*/ 1069171 w 3644"/>
                <a:gd name="T37" fmla="*/ 932817 h 3384"/>
                <a:gd name="T38" fmla="*/ 1430831 w 3644"/>
                <a:gd name="T39" fmla="*/ 691580 h 3384"/>
                <a:gd name="T40" fmla="*/ 369566 w 3644"/>
                <a:gd name="T41" fmla="*/ 691580 h 3384"/>
                <a:gd name="T42" fmla="*/ 313241 w 3644"/>
                <a:gd name="T43" fmla="*/ 635225 h 3384"/>
                <a:gd name="T44" fmla="*/ 369566 w 3644"/>
                <a:gd name="T45" fmla="*/ 579365 h 3384"/>
                <a:gd name="T46" fmla="*/ 1430831 w 3644"/>
                <a:gd name="T47" fmla="*/ 579365 h 3384"/>
                <a:gd name="T48" fmla="*/ 1487156 w 3644"/>
                <a:gd name="T49" fmla="*/ 635225 h 3384"/>
                <a:gd name="T50" fmla="*/ 1430831 w 3644"/>
                <a:gd name="T51" fmla="*/ 691580 h 3384"/>
                <a:gd name="T52" fmla="*/ 1430831 w 3644"/>
                <a:gd name="T53" fmla="*/ 450343 h 3384"/>
                <a:gd name="T54" fmla="*/ 369566 w 3644"/>
                <a:gd name="T55" fmla="*/ 450343 h 3384"/>
                <a:gd name="T56" fmla="*/ 313241 w 3644"/>
                <a:gd name="T57" fmla="*/ 393988 h 3384"/>
                <a:gd name="T58" fmla="*/ 369566 w 3644"/>
                <a:gd name="T59" fmla="*/ 337633 h 3384"/>
                <a:gd name="T60" fmla="*/ 1430831 w 3644"/>
                <a:gd name="T61" fmla="*/ 337633 h 3384"/>
                <a:gd name="T62" fmla="*/ 1487156 w 3644"/>
                <a:gd name="T63" fmla="*/ 393988 h 3384"/>
                <a:gd name="T64" fmla="*/ 1430831 w 3644"/>
                <a:gd name="T65" fmla="*/ 450343 h 338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44" h="3384">
                  <a:moveTo>
                    <a:pt x="3397" y="0"/>
                  </a:moveTo>
                  <a:cubicBezTo>
                    <a:pt x="247" y="0"/>
                    <a:pt x="247" y="0"/>
                    <a:pt x="247" y="0"/>
                  </a:cubicBezTo>
                  <a:cubicBezTo>
                    <a:pt x="110" y="0"/>
                    <a:pt x="0" y="111"/>
                    <a:pt x="0" y="247"/>
                  </a:cubicBezTo>
                  <a:cubicBezTo>
                    <a:pt x="0" y="2389"/>
                    <a:pt x="0" y="2389"/>
                    <a:pt x="0" y="2389"/>
                  </a:cubicBezTo>
                  <a:cubicBezTo>
                    <a:pt x="0" y="2525"/>
                    <a:pt x="110" y="2636"/>
                    <a:pt x="247" y="2636"/>
                  </a:cubicBezTo>
                  <a:cubicBezTo>
                    <a:pt x="2050" y="2636"/>
                    <a:pt x="2050" y="2636"/>
                    <a:pt x="2050" y="2636"/>
                  </a:cubicBezTo>
                  <a:cubicBezTo>
                    <a:pt x="2570" y="3384"/>
                    <a:pt x="2570" y="3384"/>
                    <a:pt x="2570" y="3384"/>
                  </a:cubicBezTo>
                  <a:cubicBezTo>
                    <a:pt x="2538" y="2636"/>
                    <a:pt x="2538" y="2636"/>
                    <a:pt x="2538" y="2636"/>
                  </a:cubicBezTo>
                  <a:cubicBezTo>
                    <a:pt x="3397" y="2636"/>
                    <a:pt x="3397" y="2636"/>
                    <a:pt x="3397" y="2636"/>
                  </a:cubicBezTo>
                  <a:cubicBezTo>
                    <a:pt x="3534" y="2636"/>
                    <a:pt x="3644" y="2525"/>
                    <a:pt x="3644" y="2389"/>
                  </a:cubicBezTo>
                  <a:cubicBezTo>
                    <a:pt x="3644" y="247"/>
                    <a:pt x="3644" y="247"/>
                    <a:pt x="3644" y="247"/>
                  </a:cubicBezTo>
                  <a:cubicBezTo>
                    <a:pt x="3644" y="111"/>
                    <a:pt x="3534" y="0"/>
                    <a:pt x="3397" y="0"/>
                  </a:cubicBezTo>
                  <a:close/>
                  <a:moveTo>
                    <a:pt x="2164" y="1887"/>
                  </a:moveTo>
                  <a:cubicBezTo>
                    <a:pt x="748" y="1887"/>
                    <a:pt x="748" y="1887"/>
                    <a:pt x="748" y="1887"/>
                  </a:cubicBezTo>
                  <a:cubicBezTo>
                    <a:pt x="685" y="1887"/>
                    <a:pt x="634" y="1837"/>
                    <a:pt x="634" y="1774"/>
                  </a:cubicBezTo>
                  <a:cubicBezTo>
                    <a:pt x="634" y="1711"/>
                    <a:pt x="685" y="1660"/>
                    <a:pt x="748" y="1660"/>
                  </a:cubicBezTo>
                  <a:cubicBezTo>
                    <a:pt x="2164" y="1660"/>
                    <a:pt x="2164" y="1660"/>
                    <a:pt x="2164" y="1660"/>
                  </a:cubicBezTo>
                  <a:cubicBezTo>
                    <a:pt x="2227" y="1660"/>
                    <a:pt x="2278" y="1711"/>
                    <a:pt x="2278" y="1774"/>
                  </a:cubicBezTo>
                  <a:cubicBezTo>
                    <a:pt x="2278" y="1837"/>
                    <a:pt x="2227" y="1887"/>
                    <a:pt x="2164" y="1887"/>
                  </a:cubicBezTo>
                  <a:close/>
                  <a:moveTo>
                    <a:pt x="2896" y="1399"/>
                  </a:moveTo>
                  <a:cubicBezTo>
                    <a:pt x="748" y="1399"/>
                    <a:pt x="748" y="1399"/>
                    <a:pt x="748" y="1399"/>
                  </a:cubicBezTo>
                  <a:cubicBezTo>
                    <a:pt x="685" y="1399"/>
                    <a:pt x="634" y="1348"/>
                    <a:pt x="634" y="1285"/>
                  </a:cubicBezTo>
                  <a:cubicBezTo>
                    <a:pt x="634" y="1223"/>
                    <a:pt x="685" y="1172"/>
                    <a:pt x="748" y="1172"/>
                  </a:cubicBezTo>
                  <a:cubicBezTo>
                    <a:pt x="2896" y="1172"/>
                    <a:pt x="2896" y="1172"/>
                    <a:pt x="2896" y="1172"/>
                  </a:cubicBezTo>
                  <a:cubicBezTo>
                    <a:pt x="2959" y="1172"/>
                    <a:pt x="3010" y="1223"/>
                    <a:pt x="3010" y="1285"/>
                  </a:cubicBezTo>
                  <a:cubicBezTo>
                    <a:pt x="3010" y="1348"/>
                    <a:pt x="2959" y="1399"/>
                    <a:pt x="2896" y="1399"/>
                  </a:cubicBezTo>
                  <a:close/>
                  <a:moveTo>
                    <a:pt x="2896" y="911"/>
                  </a:moveTo>
                  <a:cubicBezTo>
                    <a:pt x="748" y="911"/>
                    <a:pt x="748" y="911"/>
                    <a:pt x="748" y="911"/>
                  </a:cubicBezTo>
                  <a:cubicBezTo>
                    <a:pt x="685" y="911"/>
                    <a:pt x="634" y="860"/>
                    <a:pt x="634" y="797"/>
                  </a:cubicBezTo>
                  <a:cubicBezTo>
                    <a:pt x="634" y="734"/>
                    <a:pt x="685" y="683"/>
                    <a:pt x="748" y="683"/>
                  </a:cubicBezTo>
                  <a:cubicBezTo>
                    <a:pt x="2896" y="683"/>
                    <a:pt x="2896" y="683"/>
                    <a:pt x="2896" y="683"/>
                  </a:cubicBezTo>
                  <a:cubicBezTo>
                    <a:pt x="2959" y="683"/>
                    <a:pt x="3010" y="734"/>
                    <a:pt x="3010" y="797"/>
                  </a:cubicBezTo>
                  <a:cubicBezTo>
                    <a:pt x="3010" y="860"/>
                    <a:pt x="2959" y="911"/>
                    <a:pt x="2896" y="911"/>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9" name="文本框 18"/>
            <p:cNvSpPr txBox="1"/>
            <p:nvPr/>
          </p:nvSpPr>
          <p:spPr>
            <a:xfrm>
              <a:off x="2334742" y="3560886"/>
              <a:ext cx="1213450" cy="338554"/>
            </a:xfrm>
            <a:prstGeom prst="rect">
              <a:avLst/>
            </a:prstGeom>
            <a:noFill/>
          </p:spPr>
          <p:txBody>
            <a:bodyPr wrap="square" rtlCol="0">
              <a:spAutoFit/>
            </a:bodyPr>
            <a:lstStyle/>
            <a:p>
              <a:r>
                <a:rPr lang="en-US" altLang="zh-CN" sz="1600" dirty="0">
                  <a:solidFill>
                    <a:schemeClr val="bg1"/>
                  </a:solidFill>
                  <a:latin typeface="Segoe UI Semilight" panose="020B0402040204020203" pitchFamily="34" charset="0"/>
                  <a:cs typeface="Segoe UI Semilight" panose="020B0402040204020203" pitchFamily="34" charset="0"/>
                </a:rPr>
                <a:t>TEXT HERE</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grpSp>
      <p:sp>
        <p:nvSpPr>
          <p:cNvPr id="31" name="云形 30"/>
          <p:cNvSpPr/>
          <p:nvPr/>
        </p:nvSpPr>
        <p:spPr>
          <a:xfrm rot="640387">
            <a:off x="2604180" y="4233292"/>
            <a:ext cx="2705050" cy="3196319"/>
          </a:xfrm>
          <a:prstGeom prst="cloud">
            <a:avLst/>
          </a:prstGeom>
          <a:solidFill>
            <a:schemeClr val="bg1">
              <a:lumMod val="95000"/>
            </a:scheme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云形 31"/>
          <p:cNvSpPr/>
          <p:nvPr/>
        </p:nvSpPr>
        <p:spPr>
          <a:xfrm>
            <a:off x="530510" y="4010445"/>
            <a:ext cx="2979836" cy="3269407"/>
          </a:xfrm>
          <a:prstGeom prst="cloud">
            <a:avLst/>
          </a:prstGeom>
          <a:solidFill>
            <a:schemeClr val="bg1">
              <a:lumMod val="95000"/>
            </a:scheme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云形 32"/>
          <p:cNvSpPr/>
          <p:nvPr/>
        </p:nvSpPr>
        <p:spPr>
          <a:xfrm>
            <a:off x="1896656" y="4137978"/>
            <a:ext cx="2223990" cy="3159199"/>
          </a:xfrm>
          <a:prstGeom prst="cloud">
            <a:avLst/>
          </a:prstGeom>
          <a:solidFill>
            <a:schemeClr val="bg1">
              <a:lumMod val="95000"/>
            </a:scheme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6612170"/>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8400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ppt_x"/>
                                              </p:val>
                                            </p:tav>
                                            <p:tav tm="100000">
                                              <p:val>
                                                <p:strVal val="#ppt_x"/>
                                              </p:val>
                                            </p:tav>
                                          </p:tavLst>
                                        </p:anim>
                                        <p:anim calcmode="lin" valueType="num">
                                          <p:cBhvr additive="base">
                                            <p:cTn id="8" dur="750" fill="hold"/>
                                            <p:tgtEl>
                                              <p:spTgt spid="26"/>
                                            </p:tgtEl>
                                            <p:attrNameLst>
                                              <p:attrName>ppt_y</p:attrName>
                                            </p:attrNameLst>
                                          </p:cBhvr>
                                          <p:tavLst>
                                            <p:tav tm="0">
                                              <p:val>
                                                <p:strVal val="0-#ppt_h/2"/>
                                              </p:val>
                                            </p:tav>
                                            <p:tav tm="100000">
                                              <p:val>
                                                <p:strVal val="#ppt_y"/>
                                              </p:val>
                                            </p:tav>
                                          </p:tavLst>
                                        </p:anim>
                                      </p:childTnLst>
                                    </p:cTn>
                                  </p:par>
                                  <p:par>
                                    <p:cTn id="9" presetID="47" presetClass="exit" presetSubtype="0" fill="hold" grpId="0" nodeType="withEffect">
                                      <p:stCondLst>
                                        <p:cond delay="500"/>
                                      </p:stCondLst>
                                      <p:childTnLst>
                                        <p:animEffect transition="out" filter="fade">
                                          <p:cBhvr>
                                            <p:cTn id="10" dur="1000"/>
                                            <p:tgtEl>
                                              <p:spTgt spid="31"/>
                                            </p:tgtEl>
                                          </p:cBhvr>
                                        </p:animEffect>
                                        <p:anim calcmode="lin" valueType="num">
                                          <p:cBhvr>
                                            <p:cTn id="11" dur="1000"/>
                                            <p:tgtEl>
                                              <p:spTgt spid="31"/>
                                            </p:tgtEl>
                                            <p:attrNameLst>
                                              <p:attrName>ppt_x</p:attrName>
                                            </p:attrNameLst>
                                          </p:cBhvr>
                                          <p:tavLst>
                                            <p:tav tm="0">
                                              <p:val>
                                                <p:strVal val="ppt_x"/>
                                              </p:val>
                                            </p:tav>
                                            <p:tav tm="100000">
                                              <p:val>
                                                <p:strVal val="ppt_x"/>
                                              </p:val>
                                            </p:tav>
                                          </p:tavLst>
                                        </p:anim>
                                        <p:anim calcmode="lin" valueType="num">
                                          <p:cBhvr>
                                            <p:cTn id="12" dur="1000"/>
                                            <p:tgtEl>
                                              <p:spTgt spid="31"/>
                                            </p:tgtEl>
                                            <p:attrNameLst>
                                              <p:attrName>ppt_y</p:attrName>
                                            </p:attrNameLst>
                                          </p:cBhvr>
                                          <p:tavLst>
                                            <p:tav tm="0">
                                              <p:val>
                                                <p:strVal val="ppt_y"/>
                                              </p:val>
                                            </p:tav>
                                            <p:tav tm="100000">
                                              <p:val>
                                                <p:strVal val="ppt_y-.1"/>
                                              </p:val>
                                            </p:tav>
                                          </p:tavLst>
                                        </p:anim>
                                        <p:set>
                                          <p:cBhvr>
                                            <p:cTn id="13" dur="1" fill="hold">
                                              <p:stCondLst>
                                                <p:cond delay="999"/>
                                              </p:stCondLst>
                                            </p:cTn>
                                            <p:tgtEl>
                                              <p:spTgt spid="31"/>
                                            </p:tgtEl>
                                            <p:attrNameLst>
                                              <p:attrName>style.visibility</p:attrName>
                                            </p:attrNameLst>
                                          </p:cBhvr>
                                          <p:to>
                                            <p:strVal val="hidden"/>
                                          </p:to>
                                        </p:set>
                                      </p:childTnLst>
                                    </p:cTn>
                                  </p:par>
                                  <p:par>
                                    <p:cTn id="14" presetID="47" presetClass="exit" presetSubtype="0" fill="hold" grpId="0" nodeType="withEffect">
                                      <p:stCondLst>
                                        <p:cond delay="500"/>
                                      </p:stCondLst>
                                      <p:childTnLst>
                                        <p:animEffect transition="out" filter="fade">
                                          <p:cBhvr>
                                            <p:cTn id="15" dur="1000"/>
                                            <p:tgtEl>
                                              <p:spTgt spid="32"/>
                                            </p:tgtEl>
                                          </p:cBhvr>
                                        </p:animEffect>
                                        <p:anim calcmode="lin" valueType="num">
                                          <p:cBhvr>
                                            <p:cTn id="16" dur="1000"/>
                                            <p:tgtEl>
                                              <p:spTgt spid="32"/>
                                            </p:tgtEl>
                                            <p:attrNameLst>
                                              <p:attrName>ppt_x</p:attrName>
                                            </p:attrNameLst>
                                          </p:cBhvr>
                                          <p:tavLst>
                                            <p:tav tm="0">
                                              <p:val>
                                                <p:strVal val="ppt_x"/>
                                              </p:val>
                                            </p:tav>
                                            <p:tav tm="100000">
                                              <p:val>
                                                <p:strVal val="ppt_x"/>
                                              </p:val>
                                            </p:tav>
                                          </p:tavLst>
                                        </p:anim>
                                        <p:anim calcmode="lin" valueType="num">
                                          <p:cBhvr>
                                            <p:cTn id="17" dur="1000"/>
                                            <p:tgtEl>
                                              <p:spTgt spid="32"/>
                                            </p:tgtEl>
                                            <p:attrNameLst>
                                              <p:attrName>ppt_y</p:attrName>
                                            </p:attrNameLst>
                                          </p:cBhvr>
                                          <p:tavLst>
                                            <p:tav tm="0">
                                              <p:val>
                                                <p:strVal val="ppt_y"/>
                                              </p:val>
                                            </p:tav>
                                            <p:tav tm="100000">
                                              <p:val>
                                                <p:strVal val="ppt_y-.1"/>
                                              </p:val>
                                            </p:tav>
                                          </p:tavLst>
                                        </p:anim>
                                        <p:set>
                                          <p:cBhvr>
                                            <p:cTn id="18" dur="1" fill="hold">
                                              <p:stCondLst>
                                                <p:cond delay="999"/>
                                              </p:stCondLst>
                                            </p:cTn>
                                            <p:tgtEl>
                                              <p:spTgt spid="32"/>
                                            </p:tgtEl>
                                            <p:attrNameLst>
                                              <p:attrName>style.visibility</p:attrName>
                                            </p:attrNameLst>
                                          </p:cBhvr>
                                          <p:to>
                                            <p:strVal val="hidden"/>
                                          </p:to>
                                        </p:set>
                                      </p:childTnLst>
                                    </p:cTn>
                                  </p:par>
                                  <p:par>
                                    <p:cTn id="19" presetID="47" presetClass="exit" presetSubtype="0" fill="hold" grpId="0" nodeType="withEffect">
                                      <p:stCondLst>
                                        <p:cond delay="500"/>
                                      </p:stCondLst>
                                      <p:childTnLst>
                                        <p:animEffect transition="out" filter="fade">
                                          <p:cBhvr>
                                            <p:cTn id="20" dur="1000"/>
                                            <p:tgtEl>
                                              <p:spTgt spid="33"/>
                                            </p:tgtEl>
                                          </p:cBhvr>
                                        </p:animEffect>
                                        <p:anim calcmode="lin" valueType="num">
                                          <p:cBhvr>
                                            <p:cTn id="21" dur="1000"/>
                                            <p:tgtEl>
                                              <p:spTgt spid="33"/>
                                            </p:tgtEl>
                                            <p:attrNameLst>
                                              <p:attrName>ppt_x</p:attrName>
                                            </p:attrNameLst>
                                          </p:cBhvr>
                                          <p:tavLst>
                                            <p:tav tm="0">
                                              <p:val>
                                                <p:strVal val="ppt_x"/>
                                              </p:val>
                                            </p:tav>
                                            <p:tav tm="100000">
                                              <p:val>
                                                <p:strVal val="ppt_x"/>
                                              </p:val>
                                            </p:tav>
                                          </p:tavLst>
                                        </p:anim>
                                        <p:anim calcmode="lin" valueType="num">
                                          <p:cBhvr>
                                            <p:cTn id="22" dur="1000"/>
                                            <p:tgtEl>
                                              <p:spTgt spid="33"/>
                                            </p:tgtEl>
                                            <p:attrNameLst>
                                              <p:attrName>ppt_y</p:attrName>
                                            </p:attrNameLst>
                                          </p:cBhvr>
                                          <p:tavLst>
                                            <p:tav tm="0">
                                              <p:val>
                                                <p:strVal val="ppt_y"/>
                                              </p:val>
                                            </p:tav>
                                            <p:tav tm="100000">
                                              <p:val>
                                                <p:strVal val="ppt_y-.1"/>
                                              </p:val>
                                            </p:tav>
                                          </p:tavLst>
                                        </p:anim>
                                        <p:set>
                                          <p:cBhvr>
                                            <p:cTn id="23" dur="1" fill="hold">
                                              <p:stCondLst>
                                                <p:cond delay="999"/>
                                              </p:stCondLst>
                                            </p:cTn>
                                            <p:tgtEl>
                                              <p:spTgt spid="33"/>
                                            </p:tgtEl>
                                            <p:attrNameLst>
                                              <p:attrName>style.visibility</p:attrName>
                                            </p:attrNameLst>
                                          </p:cBhvr>
                                          <p:to>
                                            <p:strVal val="hidden"/>
                                          </p:to>
                                        </p:set>
                                      </p:childTnLst>
                                    </p:cTn>
                                  </p:par>
                                  <p:par>
                                    <p:cTn id="24" presetID="2" presetClass="entr" presetSubtype="4" accel="48000" fill="hold" nodeType="withEffect" p14:presetBounceEnd="56000">
                                      <p:stCondLst>
                                        <p:cond delay="500"/>
                                      </p:stCondLst>
                                      <p:childTnLst>
                                        <p:set>
                                          <p:cBhvr>
                                            <p:cTn id="25" dur="1" fill="hold">
                                              <p:stCondLst>
                                                <p:cond delay="0"/>
                                              </p:stCondLst>
                                            </p:cTn>
                                            <p:tgtEl>
                                              <p:spTgt spid="27"/>
                                            </p:tgtEl>
                                            <p:attrNameLst>
                                              <p:attrName>style.visibility</p:attrName>
                                            </p:attrNameLst>
                                          </p:cBhvr>
                                          <p:to>
                                            <p:strVal val="visible"/>
                                          </p:to>
                                        </p:set>
                                        <p:anim calcmode="lin" valueType="num" p14:bounceEnd="56000">
                                          <p:cBhvr additive="base">
                                            <p:cTn id="26" dur="750" fill="hold"/>
                                            <p:tgtEl>
                                              <p:spTgt spid="27"/>
                                            </p:tgtEl>
                                            <p:attrNameLst>
                                              <p:attrName>ppt_x</p:attrName>
                                            </p:attrNameLst>
                                          </p:cBhvr>
                                          <p:tavLst>
                                            <p:tav tm="0">
                                              <p:val>
                                                <p:strVal val="#ppt_x"/>
                                              </p:val>
                                            </p:tav>
                                            <p:tav tm="100000">
                                              <p:val>
                                                <p:strVal val="#ppt_x"/>
                                              </p:val>
                                            </p:tav>
                                          </p:tavLst>
                                        </p:anim>
                                        <p:anim calcmode="lin" valueType="num" p14:bounceEnd="56000">
                                          <p:cBhvr additive="base">
                                            <p:cTn id="27" dur="750" fill="hold"/>
                                            <p:tgtEl>
                                              <p:spTgt spid="27"/>
                                            </p:tgtEl>
                                            <p:attrNameLst>
                                              <p:attrName>ppt_y</p:attrName>
                                            </p:attrNameLst>
                                          </p:cBhvr>
                                          <p:tavLst>
                                            <p:tav tm="0">
                                              <p:val>
                                                <p:strVal val="1+#ppt_h/2"/>
                                              </p:val>
                                            </p:tav>
                                            <p:tav tm="100000">
                                              <p:val>
                                                <p:strVal val="#ppt_y"/>
                                              </p:val>
                                            </p:tav>
                                          </p:tavLst>
                                        </p:anim>
                                      </p:childTnLst>
                                    </p:cTn>
                                  </p:par>
                                  <p:par>
                                    <p:cTn id="28" presetID="2" presetClass="entr" presetSubtype="4" accel="48000" fill="hold" nodeType="withEffect" p14:presetBounceEnd="56000">
                                      <p:stCondLst>
                                        <p:cond delay="750"/>
                                      </p:stCondLst>
                                      <p:childTnLst>
                                        <p:set>
                                          <p:cBhvr>
                                            <p:cTn id="29" dur="1" fill="hold">
                                              <p:stCondLst>
                                                <p:cond delay="0"/>
                                              </p:stCondLst>
                                            </p:cTn>
                                            <p:tgtEl>
                                              <p:spTgt spid="28"/>
                                            </p:tgtEl>
                                            <p:attrNameLst>
                                              <p:attrName>style.visibility</p:attrName>
                                            </p:attrNameLst>
                                          </p:cBhvr>
                                          <p:to>
                                            <p:strVal val="visible"/>
                                          </p:to>
                                        </p:set>
                                        <p:anim calcmode="lin" valueType="num" p14:bounceEnd="56000">
                                          <p:cBhvr additive="base">
                                            <p:cTn id="30" dur="750" fill="hold"/>
                                            <p:tgtEl>
                                              <p:spTgt spid="28"/>
                                            </p:tgtEl>
                                            <p:attrNameLst>
                                              <p:attrName>ppt_x</p:attrName>
                                            </p:attrNameLst>
                                          </p:cBhvr>
                                          <p:tavLst>
                                            <p:tav tm="0">
                                              <p:val>
                                                <p:strVal val="#ppt_x"/>
                                              </p:val>
                                            </p:tav>
                                            <p:tav tm="100000">
                                              <p:val>
                                                <p:strVal val="#ppt_x"/>
                                              </p:val>
                                            </p:tav>
                                          </p:tavLst>
                                        </p:anim>
                                        <p:anim calcmode="lin" valueType="num" p14:bounceEnd="56000">
                                          <p:cBhvr additive="base">
                                            <p:cTn id="31" dur="750" fill="hold"/>
                                            <p:tgtEl>
                                              <p:spTgt spid="28"/>
                                            </p:tgtEl>
                                            <p:attrNameLst>
                                              <p:attrName>ppt_y</p:attrName>
                                            </p:attrNameLst>
                                          </p:cBhvr>
                                          <p:tavLst>
                                            <p:tav tm="0">
                                              <p:val>
                                                <p:strVal val="1+#ppt_h/2"/>
                                              </p:val>
                                            </p:tav>
                                            <p:tav tm="100000">
                                              <p:val>
                                                <p:strVal val="#ppt_y"/>
                                              </p:val>
                                            </p:tav>
                                          </p:tavLst>
                                        </p:anim>
                                      </p:childTnLst>
                                    </p:cTn>
                                  </p:par>
                                  <p:par>
                                    <p:cTn id="32" presetID="2" presetClass="entr" presetSubtype="4" accel="48000" fill="hold" nodeType="withEffect" p14:presetBounceEnd="56000">
                                      <p:stCondLst>
                                        <p:cond delay="1000"/>
                                      </p:stCondLst>
                                      <p:childTnLst>
                                        <p:set>
                                          <p:cBhvr>
                                            <p:cTn id="33" dur="1" fill="hold">
                                              <p:stCondLst>
                                                <p:cond delay="0"/>
                                              </p:stCondLst>
                                            </p:cTn>
                                            <p:tgtEl>
                                              <p:spTgt spid="29"/>
                                            </p:tgtEl>
                                            <p:attrNameLst>
                                              <p:attrName>style.visibility</p:attrName>
                                            </p:attrNameLst>
                                          </p:cBhvr>
                                          <p:to>
                                            <p:strVal val="visible"/>
                                          </p:to>
                                        </p:set>
                                        <p:anim calcmode="lin" valueType="num" p14:bounceEnd="56000">
                                          <p:cBhvr additive="base">
                                            <p:cTn id="34" dur="750" fill="hold"/>
                                            <p:tgtEl>
                                              <p:spTgt spid="29"/>
                                            </p:tgtEl>
                                            <p:attrNameLst>
                                              <p:attrName>ppt_x</p:attrName>
                                            </p:attrNameLst>
                                          </p:cBhvr>
                                          <p:tavLst>
                                            <p:tav tm="0">
                                              <p:val>
                                                <p:strVal val="#ppt_x"/>
                                              </p:val>
                                            </p:tav>
                                            <p:tav tm="100000">
                                              <p:val>
                                                <p:strVal val="#ppt_x"/>
                                              </p:val>
                                            </p:tav>
                                          </p:tavLst>
                                        </p:anim>
                                        <p:anim calcmode="lin" valueType="num" p14:bounceEnd="56000">
                                          <p:cBhvr additive="base">
                                            <p:cTn id="35" dur="750" fill="hold"/>
                                            <p:tgtEl>
                                              <p:spTgt spid="29"/>
                                            </p:tgtEl>
                                            <p:attrNameLst>
                                              <p:attrName>ppt_y</p:attrName>
                                            </p:attrNameLst>
                                          </p:cBhvr>
                                          <p:tavLst>
                                            <p:tav tm="0">
                                              <p:val>
                                                <p:strVal val="1+#ppt_h/2"/>
                                              </p:val>
                                            </p:tav>
                                            <p:tav tm="100000">
                                              <p:val>
                                                <p:strVal val="#ppt_y"/>
                                              </p:val>
                                            </p:tav>
                                          </p:tavLst>
                                        </p:anim>
                                      </p:childTnLst>
                                    </p:cTn>
                                  </p:par>
                                  <p:par>
                                    <p:cTn id="36" presetID="2" presetClass="entr" presetSubtype="4" accel="48000" fill="hold" nodeType="withEffect" p14:presetBounceEnd="56000">
                                      <p:stCondLst>
                                        <p:cond delay="1250"/>
                                      </p:stCondLst>
                                      <p:childTnLst>
                                        <p:set>
                                          <p:cBhvr>
                                            <p:cTn id="37" dur="1" fill="hold">
                                              <p:stCondLst>
                                                <p:cond delay="0"/>
                                              </p:stCondLst>
                                            </p:cTn>
                                            <p:tgtEl>
                                              <p:spTgt spid="30"/>
                                            </p:tgtEl>
                                            <p:attrNameLst>
                                              <p:attrName>style.visibility</p:attrName>
                                            </p:attrNameLst>
                                          </p:cBhvr>
                                          <p:to>
                                            <p:strVal val="visible"/>
                                          </p:to>
                                        </p:set>
                                        <p:anim calcmode="lin" valueType="num" p14:bounceEnd="56000">
                                          <p:cBhvr additive="base">
                                            <p:cTn id="38" dur="750" fill="hold"/>
                                            <p:tgtEl>
                                              <p:spTgt spid="30"/>
                                            </p:tgtEl>
                                            <p:attrNameLst>
                                              <p:attrName>ppt_x</p:attrName>
                                            </p:attrNameLst>
                                          </p:cBhvr>
                                          <p:tavLst>
                                            <p:tav tm="0">
                                              <p:val>
                                                <p:strVal val="#ppt_x"/>
                                              </p:val>
                                            </p:tav>
                                            <p:tav tm="100000">
                                              <p:val>
                                                <p:strVal val="#ppt_x"/>
                                              </p:val>
                                            </p:tav>
                                          </p:tavLst>
                                        </p:anim>
                                        <p:anim calcmode="lin" valueType="num" p14:bounceEnd="56000">
                                          <p:cBhvr additive="base">
                                            <p:cTn id="39" dur="750" fill="hold"/>
                                            <p:tgtEl>
                                              <p:spTgt spid="30"/>
                                            </p:tgtEl>
                                            <p:attrNameLst>
                                              <p:attrName>ppt_y</p:attrName>
                                            </p:attrNameLst>
                                          </p:cBhvr>
                                          <p:tavLst>
                                            <p:tav tm="0">
                                              <p:val>
                                                <p:strVal val="1+#ppt_h/2"/>
                                              </p:val>
                                            </p:tav>
                                            <p:tav tm="100000">
                                              <p:val>
                                                <p:strVal val="#ppt_y"/>
                                              </p:val>
                                            </p:tav>
                                          </p:tavLst>
                                        </p:anim>
                                      </p:childTnLst>
                                    </p:cTn>
                                  </p:par>
                                  <p:par>
                                    <p:cTn id="40" presetID="2" presetClass="entr" presetSubtype="4" accel="48000" fill="hold" grpId="0" nodeType="withEffect" p14:presetBounceEnd="56000">
                                      <p:stCondLst>
                                        <p:cond delay="500"/>
                                      </p:stCondLst>
                                      <p:childTnLst>
                                        <p:set>
                                          <p:cBhvr>
                                            <p:cTn id="41" dur="1" fill="hold">
                                              <p:stCondLst>
                                                <p:cond delay="0"/>
                                              </p:stCondLst>
                                            </p:cTn>
                                            <p:tgtEl>
                                              <p:spTgt spid="6"/>
                                            </p:tgtEl>
                                            <p:attrNameLst>
                                              <p:attrName>style.visibility</p:attrName>
                                            </p:attrNameLst>
                                          </p:cBhvr>
                                          <p:to>
                                            <p:strVal val="visible"/>
                                          </p:to>
                                        </p:set>
                                        <p:anim calcmode="lin" valueType="num" p14:bounceEnd="56000">
                                          <p:cBhvr additive="base">
                                            <p:cTn id="42" dur="750" fill="hold"/>
                                            <p:tgtEl>
                                              <p:spTgt spid="6"/>
                                            </p:tgtEl>
                                            <p:attrNameLst>
                                              <p:attrName>ppt_x</p:attrName>
                                            </p:attrNameLst>
                                          </p:cBhvr>
                                          <p:tavLst>
                                            <p:tav tm="0">
                                              <p:val>
                                                <p:strVal val="#ppt_x"/>
                                              </p:val>
                                            </p:tav>
                                            <p:tav tm="100000">
                                              <p:val>
                                                <p:strVal val="#ppt_x"/>
                                              </p:val>
                                            </p:tav>
                                          </p:tavLst>
                                        </p:anim>
                                        <p:anim calcmode="lin" valueType="num" p14:bounceEnd="56000">
                                          <p:cBhvr additive="base">
                                            <p:cTn id="43" dur="750" fill="hold"/>
                                            <p:tgtEl>
                                              <p:spTgt spid="6"/>
                                            </p:tgtEl>
                                            <p:attrNameLst>
                                              <p:attrName>ppt_y</p:attrName>
                                            </p:attrNameLst>
                                          </p:cBhvr>
                                          <p:tavLst>
                                            <p:tav tm="0">
                                              <p:val>
                                                <p:strVal val="1+#ppt_h/2"/>
                                              </p:val>
                                            </p:tav>
                                            <p:tav tm="100000">
                                              <p:val>
                                                <p:strVal val="#ppt_y"/>
                                              </p:val>
                                            </p:tav>
                                          </p:tavLst>
                                        </p:anim>
                                      </p:childTnLst>
                                    </p:cTn>
                                  </p:par>
                                  <p:par>
                                    <p:cTn id="44" presetID="2" presetClass="entr" presetSubtype="4" accel="48000" fill="hold" grpId="0" nodeType="withEffect" p14:presetBounceEnd="56000">
                                      <p:stCondLst>
                                        <p:cond delay="750"/>
                                      </p:stCondLst>
                                      <p:childTnLst>
                                        <p:set>
                                          <p:cBhvr>
                                            <p:cTn id="45" dur="1" fill="hold">
                                              <p:stCondLst>
                                                <p:cond delay="0"/>
                                              </p:stCondLst>
                                            </p:cTn>
                                            <p:tgtEl>
                                              <p:spTgt spid="7"/>
                                            </p:tgtEl>
                                            <p:attrNameLst>
                                              <p:attrName>style.visibility</p:attrName>
                                            </p:attrNameLst>
                                          </p:cBhvr>
                                          <p:to>
                                            <p:strVal val="visible"/>
                                          </p:to>
                                        </p:set>
                                        <p:anim calcmode="lin" valueType="num" p14:bounceEnd="56000">
                                          <p:cBhvr additive="base">
                                            <p:cTn id="46" dur="750" fill="hold"/>
                                            <p:tgtEl>
                                              <p:spTgt spid="7"/>
                                            </p:tgtEl>
                                            <p:attrNameLst>
                                              <p:attrName>ppt_x</p:attrName>
                                            </p:attrNameLst>
                                          </p:cBhvr>
                                          <p:tavLst>
                                            <p:tav tm="0">
                                              <p:val>
                                                <p:strVal val="#ppt_x"/>
                                              </p:val>
                                            </p:tav>
                                            <p:tav tm="100000">
                                              <p:val>
                                                <p:strVal val="#ppt_x"/>
                                              </p:val>
                                            </p:tav>
                                          </p:tavLst>
                                        </p:anim>
                                        <p:anim calcmode="lin" valueType="num" p14:bounceEnd="56000">
                                          <p:cBhvr additive="base">
                                            <p:cTn id="47" dur="750" fill="hold"/>
                                            <p:tgtEl>
                                              <p:spTgt spid="7"/>
                                            </p:tgtEl>
                                            <p:attrNameLst>
                                              <p:attrName>ppt_y</p:attrName>
                                            </p:attrNameLst>
                                          </p:cBhvr>
                                          <p:tavLst>
                                            <p:tav tm="0">
                                              <p:val>
                                                <p:strVal val="1+#ppt_h/2"/>
                                              </p:val>
                                            </p:tav>
                                            <p:tav tm="100000">
                                              <p:val>
                                                <p:strVal val="#ppt_y"/>
                                              </p:val>
                                            </p:tav>
                                          </p:tavLst>
                                        </p:anim>
                                      </p:childTnLst>
                                    </p:cTn>
                                  </p:par>
                                  <p:par>
                                    <p:cTn id="48" presetID="2" presetClass="entr" presetSubtype="4" accel="48000" fill="hold" grpId="0" nodeType="withEffect" p14:presetBounceEnd="56000">
                                      <p:stCondLst>
                                        <p:cond delay="1000"/>
                                      </p:stCondLst>
                                      <p:childTnLst>
                                        <p:set>
                                          <p:cBhvr>
                                            <p:cTn id="49" dur="1" fill="hold">
                                              <p:stCondLst>
                                                <p:cond delay="0"/>
                                              </p:stCondLst>
                                            </p:cTn>
                                            <p:tgtEl>
                                              <p:spTgt spid="8"/>
                                            </p:tgtEl>
                                            <p:attrNameLst>
                                              <p:attrName>style.visibility</p:attrName>
                                            </p:attrNameLst>
                                          </p:cBhvr>
                                          <p:to>
                                            <p:strVal val="visible"/>
                                          </p:to>
                                        </p:set>
                                        <p:anim calcmode="lin" valueType="num" p14:bounceEnd="56000">
                                          <p:cBhvr additive="base">
                                            <p:cTn id="50" dur="750" fill="hold"/>
                                            <p:tgtEl>
                                              <p:spTgt spid="8"/>
                                            </p:tgtEl>
                                            <p:attrNameLst>
                                              <p:attrName>ppt_x</p:attrName>
                                            </p:attrNameLst>
                                          </p:cBhvr>
                                          <p:tavLst>
                                            <p:tav tm="0">
                                              <p:val>
                                                <p:strVal val="#ppt_x"/>
                                              </p:val>
                                            </p:tav>
                                            <p:tav tm="100000">
                                              <p:val>
                                                <p:strVal val="#ppt_x"/>
                                              </p:val>
                                            </p:tav>
                                          </p:tavLst>
                                        </p:anim>
                                        <p:anim calcmode="lin" valueType="num" p14:bounceEnd="56000">
                                          <p:cBhvr additive="base">
                                            <p:cTn id="51" dur="750" fill="hold"/>
                                            <p:tgtEl>
                                              <p:spTgt spid="8"/>
                                            </p:tgtEl>
                                            <p:attrNameLst>
                                              <p:attrName>ppt_y</p:attrName>
                                            </p:attrNameLst>
                                          </p:cBhvr>
                                          <p:tavLst>
                                            <p:tav tm="0">
                                              <p:val>
                                                <p:strVal val="1+#ppt_h/2"/>
                                              </p:val>
                                            </p:tav>
                                            <p:tav tm="100000">
                                              <p:val>
                                                <p:strVal val="#ppt_y"/>
                                              </p:val>
                                            </p:tav>
                                          </p:tavLst>
                                        </p:anim>
                                      </p:childTnLst>
                                    </p:cTn>
                                  </p:par>
                                  <p:par>
                                    <p:cTn id="52" presetID="2" presetClass="entr" presetSubtype="4" accel="48000" fill="hold" grpId="0" nodeType="withEffect" p14:presetBounceEnd="56000">
                                      <p:stCondLst>
                                        <p:cond delay="1250"/>
                                      </p:stCondLst>
                                      <p:childTnLst>
                                        <p:set>
                                          <p:cBhvr>
                                            <p:cTn id="53" dur="1" fill="hold">
                                              <p:stCondLst>
                                                <p:cond delay="0"/>
                                              </p:stCondLst>
                                            </p:cTn>
                                            <p:tgtEl>
                                              <p:spTgt spid="9"/>
                                            </p:tgtEl>
                                            <p:attrNameLst>
                                              <p:attrName>style.visibility</p:attrName>
                                            </p:attrNameLst>
                                          </p:cBhvr>
                                          <p:to>
                                            <p:strVal val="visible"/>
                                          </p:to>
                                        </p:set>
                                        <p:anim calcmode="lin" valueType="num" p14:bounceEnd="56000">
                                          <p:cBhvr additive="base">
                                            <p:cTn id="54" dur="750" fill="hold"/>
                                            <p:tgtEl>
                                              <p:spTgt spid="9"/>
                                            </p:tgtEl>
                                            <p:attrNameLst>
                                              <p:attrName>ppt_x</p:attrName>
                                            </p:attrNameLst>
                                          </p:cBhvr>
                                          <p:tavLst>
                                            <p:tav tm="0">
                                              <p:val>
                                                <p:strVal val="#ppt_x"/>
                                              </p:val>
                                            </p:tav>
                                            <p:tav tm="100000">
                                              <p:val>
                                                <p:strVal val="#ppt_x"/>
                                              </p:val>
                                            </p:tav>
                                          </p:tavLst>
                                        </p:anim>
                                        <p:anim calcmode="lin" valueType="num" p14:bounceEnd="56000">
                                          <p:cBhvr additive="base">
                                            <p:cTn id="55" dur="750" fill="hold"/>
                                            <p:tgtEl>
                                              <p:spTgt spid="9"/>
                                            </p:tgtEl>
                                            <p:attrNameLst>
                                              <p:attrName>ppt_y</p:attrName>
                                            </p:attrNameLst>
                                          </p:cBhvr>
                                          <p:tavLst>
                                            <p:tav tm="0">
                                              <p:val>
                                                <p:strVal val="1+#ppt_h/2"/>
                                              </p:val>
                                            </p:tav>
                                            <p:tav tm="100000">
                                              <p:val>
                                                <p:strVal val="#ppt_y"/>
                                              </p:val>
                                            </p:tav>
                                          </p:tavLst>
                                        </p:anim>
                                      </p:childTnLst>
                                    </p:cTn>
                                  </p:par>
                                  <p:par>
                                    <p:cTn id="56" presetID="10" presetClass="entr" presetSubtype="0" fill="hold" grpId="0" nodeType="withEffect">
                                      <p:stCondLst>
                                        <p:cond delay="200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1000"/>
                                            <p:tgtEl>
                                              <p:spTgt spid="10"/>
                                            </p:tgtEl>
                                          </p:cBhvr>
                                        </p:animEffect>
                                      </p:childTnLst>
                                    </p:cTn>
                                  </p:par>
                                  <p:par>
                                    <p:cTn id="59" presetID="10" presetClass="entr" presetSubtype="0" fill="hold" grpId="0" nodeType="withEffect">
                                      <p:stCondLst>
                                        <p:cond delay="200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animBg="1"/>
          <p:bldP spid="11" grpId="0"/>
          <p:bldP spid="31" grpId="0" animBg="1"/>
          <p:bldP spid="32" grpId="0" animBg="1"/>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8400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ppt_x"/>
                                              </p:val>
                                            </p:tav>
                                            <p:tav tm="100000">
                                              <p:val>
                                                <p:strVal val="#ppt_x"/>
                                              </p:val>
                                            </p:tav>
                                          </p:tavLst>
                                        </p:anim>
                                        <p:anim calcmode="lin" valueType="num">
                                          <p:cBhvr additive="base">
                                            <p:cTn id="8" dur="750" fill="hold"/>
                                            <p:tgtEl>
                                              <p:spTgt spid="26"/>
                                            </p:tgtEl>
                                            <p:attrNameLst>
                                              <p:attrName>ppt_y</p:attrName>
                                            </p:attrNameLst>
                                          </p:cBhvr>
                                          <p:tavLst>
                                            <p:tav tm="0">
                                              <p:val>
                                                <p:strVal val="0-#ppt_h/2"/>
                                              </p:val>
                                            </p:tav>
                                            <p:tav tm="100000">
                                              <p:val>
                                                <p:strVal val="#ppt_y"/>
                                              </p:val>
                                            </p:tav>
                                          </p:tavLst>
                                        </p:anim>
                                      </p:childTnLst>
                                    </p:cTn>
                                  </p:par>
                                  <p:par>
                                    <p:cTn id="9" presetID="47" presetClass="exit" presetSubtype="0" fill="hold" grpId="0" nodeType="withEffect">
                                      <p:stCondLst>
                                        <p:cond delay="500"/>
                                      </p:stCondLst>
                                      <p:childTnLst>
                                        <p:animEffect transition="out" filter="fade">
                                          <p:cBhvr>
                                            <p:cTn id="10" dur="1000"/>
                                            <p:tgtEl>
                                              <p:spTgt spid="31"/>
                                            </p:tgtEl>
                                          </p:cBhvr>
                                        </p:animEffect>
                                        <p:anim calcmode="lin" valueType="num">
                                          <p:cBhvr>
                                            <p:cTn id="11" dur="1000"/>
                                            <p:tgtEl>
                                              <p:spTgt spid="31"/>
                                            </p:tgtEl>
                                            <p:attrNameLst>
                                              <p:attrName>ppt_x</p:attrName>
                                            </p:attrNameLst>
                                          </p:cBhvr>
                                          <p:tavLst>
                                            <p:tav tm="0">
                                              <p:val>
                                                <p:strVal val="ppt_x"/>
                                              </p:val>
                                            </p:tav>
                                            <p:tav tm="100000">
                                              <p:val>
                                                <p:strVal val="ppt_x"/>
                                              </p:val>
                                            </p:tav>
                                          </p:tavLst>
                                        </p:anim>
                                        <p:anim calcmode="lin" valueType="num">
                                          <p:cBhvr>
                                            <p:cTn id="12" dur="1000"/>
                                            <p:tgtEl>
                                              <p:spTgt spid="31"/>
                                            </p:tgtEl>
                                            <p:attrNameLst>
                                              <p:attrName>ppt_y</p:attrName>
                                            </p:attrNameLst>
                                          </p:cBhvr>
                                          <p:tavLst>
                                            <p:tav tm="0">
                                              <p:val>
                                                <p:strVal val="ppt_y"/>
                                              </p:val>
                                            </p:tav>
                                            <p:tav tm="100000">
                                              <p:val>
                                                <p:strVal val="ppt_y-.1"/>
                                              </p:val>
                                            </p:tav>
                                          </p:tavLst>
                                        </p:anim>
                                        <p:set>
                                          <p:cBhvr>
                                            <p:cTn id="13" dur="1" fill="hold">
                                              <p:stCondLst>
                                                <p:cond delay="999"/>
                                              </p:stCondLst>
                                            </p:cTn>
                                            <p:tgtEl>
                                              <p:spTgt spid="31"/>
                                            </p:tgtEl>
                                            <p:attrNameLst>
                                              <p:attrName>style.visibility</p:attrName>
                                            </p:attrNameLst>
                                          </p:cBhvr>
                                          <p:to>
                                            <p:strVal val="hidden"/>
                                          </p:to>
                                        </p:set>
                                      </p:childTnLst>
                                    </p:cTn>
                                  </p:par>
                                  <p:par>
                                    <p:cTn id="14" presetID="47" presetClass="exit" presetSubtype="0" fill="hold" grpId="0" nodeType="withEffect">
                                      <p:stCondLst>
                                        <p:cond delay="500"/>
                                      </p:stCondLst>
                                      <p:childTnLst>
                                        <p:animEffect transition="out" filter="fade">
                                          <p:cBhvr>
                                            <p:cTn id="15" dur="1000"/>
                                            <p:tgtEl>
                                              <p:spTgt spid="32"/>
                                            </p:tgtEl>
                                          </p:cBhvr>
                                        </p:animEffect>
                                        <p:anim calcmode="lin" valueType="num">
                                          <p:cBhvr>
                                            <p:cTn id="16" dur="1000"/>
                                            <p:tgtEl>
                                              <p:spTgt spid="32"/>
                                            </p:tgtEl>
                                            <p:attrNameLst>
                                              <p:attrName>ppt_x</p:attrName>
                                            </p:attrNameLst>
                                          </p:cBhvr>
                                          <p:tavLst>
                                            <p:tav tm="0">
                                              <p:val>
                                                <p:strVal val="ppt_x"/>
                                              </p:val>
                                            </p:tav>
                                            <p:tav tm="100000">
                                              <p:val>
                                                <p:strVal val="ppt_x"/>
                                              </p:val>
                                            </p:tav>
                                          </p:tavLst>
                                        </p:anim>
                                        <p:anim calcmode="lin" valueType="num">
                                          <p:cBhvr>
                                            <p:cTn id="17" dur="1000"/>
                                            <p:tgtEl>
                                              <p:spTgt spid="32"/>
                                            </p:tgtEl>
                                            <p:attrNameLst>
                                              <p:attrName>ppt_y</p:attrName>
                                            </p:attrNameLst>
                                          </p:cBhvr>
                                          <p:tavLst>
                                            <p:tav tm="0">
                                              <p:val>
                                                <p:strVal val="ppt_y"/>
                                              </p:val>
                                            </p:tav>
                                            <p:tav tm="100000">
                                              <p:val>
                                                <p:strVal val="ppt_y-.1"/>
                                              </p:val>
                                            </p:tav>
                                          </p:tavLst>
                                        </p:anim>
                                        <p:set>
                                          <p:cBhvr>
                                            <p:cTn id="18" dur="1" fill="hold">
                                              <p:stCondLst>
                                                <p:cond delay="999"/>
                                              </p:stCondLst>
                                            </p:cTn>
                                            <p:tgtEl>
                                              <p:spTgt spid="32"/>
                                            </p:tgtEl>
                                            <p:attrNameLst>
                                              <p:attrName>style.visibility</p:attrName>
                                            </p:attrNameLst>
                                          </p:cBhvr>
                                          <p:to>
                                            <p:strVal val="hidden"/>
                                          </p:to>
                                        </p:set>
                                      </p:childTnLst>
                                    </p:cTn>
                                  </p:par>
                                  <p:par>
                                    <p:cTn id="19" presetID="47" presetClass="exit" presetSubtype="0" fill="hold" grpId="0" nodeType="withEffect">
                                      <p:stCondLst>
                                        <p:cond delay="500"/>
                                      </p:stCondLst>
                                      <p:childTnLst>
                                        <p:animEffect transition="out" filter="fade">
                                          <p:cBhvr>
                                            <p:cTn id="20" dur="1000"/>
                                            <p:tgtEl>
                                              <p:spTgt spid="33"/>
                                            </p:tgtEl>
                                          </p:cBhvr>
                                        </p:animEffect>
                                        <p:anim calcmode="lin" valueType="num">
                                          <p:cBhvr>
                                            <p:cTn id="21" dur="1000"/>
                                            <p:tgtEl>
                                              <p:spTgt spid="33"/>
                                            </p:tgtEl>
                                            <p:attrNameLst>
                                              <p:attrName>ppt_x</p:attrName>
                                            </p:attrNameLst>
                                          </p:cBhvr>
                                          <p:tavLst>
                                            <p:tav tm="0">
                                              <p:val>
                                                <p:strVal val="ppt_x"/>
                                              </p:val>
                                            </p:tav>
                                            <p:tav tm="100000">
                                              <p:val>
                                                <p:strVal val="ppt_x"/>
                                              </p:val>
                                            </p:tav>
                                          </p:tavLst>
                                        </p:anim>
                                        <p:anim calcmode="lin" valueType="num">
                                          <p:cBhvr>
                                            <p:cTn id="22" dur="1000"/>
                                            <p:tgtEl>
                                              <p:spTgt spid="33"/>
                                            </p:tgtEl>
                                            <p:attrNameLst>
                                              <p:attrName>ppt_y</p:attrName>
                                            </p:attrNameLst>
                                          </p:cBhvr>
                                          <p:tavLst>
                                            <p:tav tm="0">
                                              <p:val>
                                                <p:strVal val="ppt_y"/>
                                              </p:val>
                                            </p:tav>
                                            <p:tav tm="100000">
                                              <p:val>
                                                <p:strVal val="ppt_y-.1"/>
                                              </p:val>
                                            </p:tav>
                                          </p:tavLst>
                                        </p:anim>
                                        <p:set>
                                          <p:cBhvr>
                                            <p:cTn id="23" dur="1" fill="hold">
                                              <p:stCondLst>
                                                <p:cond delay="999"/>
                                              </p:stCondLst>
                                            </p:cTn>
                                            <p:tgtEl>
                                              <p:spTgt spid="33"/>
                                            </p:tgtEl>
                                            <p:attrNameLst>
                                              <p:attrName>style.visibility</p:attrName>
                                            </p:attrNameLst>
                                          </p:cBhvr>
                                          <p:to>
                                            <p:strVal val="hidden"/>
                                          </p:to>
                                        </p:set>
                                      </p:childTnLst>
                                    </p:cTn>
                                  </p:par>
                                  <p:par>
                                    <p:cTn id="24" presetID="2" presetClass="entr" presetSubtype="4" accel="48000" fill="hold" nodeType="withEffect">
                                      <p:stCondLst>
                                        <p:cond delay="50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750" fill="hold"/>
                                            <p:tgtEl>
                                              <p:spTgt spid="27"/>
                                            </p:tgtEl>
                                            <p:attrNameLst>
                                              <p:attrName>ppt_x</p:attrName>
                                            </p:attrNameLst>
                                          </p:cBhvr>
                                          <p:tavLst>
                                            <p:tav tm="0">
                                              <p:val>
                                                <p:strVal val="#ppt_x"/>
                                              </p:val>
                                            </p:tav>
                                            <p:tav tm="100000">
                                              <p:val>
                                                <p:strVal val="#ppt_x"/>
                                              </p:val>
                                            </p:tav>
                                          </p:tavLst>
                                        </p:anim>
                                        <p:anim calcmode="lin" valueType="num">
                                          <p:cBhvr additive="base">
                                            <p:cTn id="27" dur="750" fill="hold"/>
                                            <p:tgtEl>
                                              <p:spTgt spid="27"/>
                                            </p:tgtEl>
                                            <p:attrNameLst>
                                              <p:attrName>ppt_y</p:attrName>
                                            </p:attrNameLst>
                                          </p:cBhvr>
                                          <p:tavLst>
                                            <p:tav tm="0">
                                              <p:val>
                                                <p:strVal val="1+#ppt_h/2"/>
                                              </p:val>
                                            </p:tav>
                                            <p:tav tm="100000">
                                              <p:val>
                                                <p:strVal val="#ppt_y"/>
                                              </p:val>
                                            </p:tav>
                                          </p:tavLst>
                                        </p:anim>
                                      </p:childTnLst>
                                    </p:cTn>
                                  </p:par>
                                  <p:par>
                                    <p:cTn id="28" presetID="2" presetClass="entr" presetSubtype="4" accel="48000" fill="hold" nodeType="withEffect">
                                      <p:stCondLst>
                                        <p:cond delay="75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750" fill="hold"/>
                                            <p:tgtEl>
                                              <p:spTgt spid="28"/>
                                            </p:tgtEl>
                                            <p:attrNameLst>
                                              <p:attrName>ppt_x</p:attrName>
                                            </p:attrNameLst>
                                          </p:cBhvr>
                                          <p:tavLst>
                                            <p:tav tm="0">
                                              <p:val>
                                                <p:strVal val="#ppt_x"/>
                                              </p:val>
                                            </p:tav>
                                            <p:tav tm="100000">
                                              <p:val>
                                                <p:strVal val="#ppt_x"/>
                                              </p:val>
                                            </p:tav>
                                          </p:tavLst>
                                        </p:anim>
                                        <p:anim calcmode="lin" valueType="num">
                                          <p:cBhvr additive="base">
                                            <p:cTn id="31" dur="750" fill="hold"/>
                                            <p:tgtEl>
                                              <p:spTgt spid="28"/>
                                            </p:tgtEl>
                                            <p:attrNameLst>
                                              <p:attrName>ppt_y</p:attrName>
                                            </p:attrNameLst>
                                          </p:cBhvr>
                                          <p:tavLst>
                                            <p:tav tm="0">
                                              <p:val>
                                                <p:strVal val="1+#ppt_h/2"/>
                                              </p:val>
                                            </p:tav>
                                            <p:tav tm="100000">
                                              <p:val>
                                                <p:strVal val="#ppt_y"/>
                                              </p:val>
                                            </p:tav>
                                          </p:tavLst>
                                        </p:anim>
                                      </p:childTnLst>
                                    </p:cTn>
                                  </p:par>
                                  <p:par>
                                    <p:cTn id="32" presetID="2" presetClass="entr" presetSubtype="4" accel="48000" fill="hold" nodeType="withEffect">
                                      <p:stCondLst>
                                        <p:cond delay="100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750" fill="hold"/>
                                            <p:tgtEl>
                                              <p:spTgt spid="29"/>
                                            </p:tgtEl>
                                            <p:attrNameLst>
                                              <p:attrName>ppt_x</p:attrName>
                                            </p:attrNameLst>
                                          </p:cBhvr>
                                          <p:tavLst>
                                            <p:tav tm="0">
                                              <p:val>
                                                <p:strVal val="#ppt_x"/>
                                              </p:val>
                                            </p:tav>
                                            <p:tav tm="100000">
                                              <p:val>
                                                <p:strVal val="#ppt_x"/>
                                              </p:val>
                                            </p:tav>
                                          </p:tavLst>
                                        </p:anim>
                                        <p:anim calcmode="lin" valueType="num">
                                          <p:cBhvr additive="base">
                                            <p:cTn id="35" dur="750" fill="hold"/>
                                            <p:tgtEl>
                                              <p:spTgt spid="29"/>
                                            </p:tgtEl>
                                            <p:attrNameLst>
                                              <p:attrName>ppt_y</p:attrName>
                                            </p:attrNameLst>
                                          </p:cBhvr>
                                          <p:tavLst>
                                            <p:tav tm="0">
                                              <p:val>
                                                <p:strVal val="1+#ppt_h/2"/>
                                              </p:val>
                                            </p:tav>
                                            <p:tav tm="100000">
                                              <p:val>
                                                <p:strVal val="#ppt_y"/>
                                              </p:val>
                                            </p:tav>
                                          </p:tavLst>
                                        </p:anim>
                                      </p:childTnLst>
                                    </p:cTn>
                                  </p:par>
                                  <p:par>
                                    <p:cTn id="36" presetID="2" presetClass="entr" presetSubtype="4" accel="48000" fill="hold" nodeType="withEffect">
                                      <p:stCondLst>
                                        <p:cond delay="125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750" fill="hold"/>
                                            <p:tgtEl>
                                              <p:spTgt spid="30"/>
                                            </p:tgtEl>
                                            <p:attrNameLst>
                                              <p:attrName>ppt_x</p:attrName>
                                            </p:attrNameLst>
                                          </p:cBhvr>
                                          <p:tavLst>
                                            <p:tav tm="0">
                                              <p:val>
                                                <p:strVal val="#ppt_x"/>
                                              </p:val>
                                            </p:tav>
                                            <p:tav tm="100000">
                                              <p:val>
                                                <p:strVal val="#ppt_x"/>
                                              </p:val>
                                            </p:tav>
                                          </p:tavLst>
                                        </p:anim>
                                        <p:anim calcmode="lin" valueType="num">
                                          <p:cBhvr additive="base">
                                            <p:cTn id="39" dur="750" fill="hold"/>
                                            <p:tgtEl>
                                              <p:spTgt spid="30"/>
                                            </p:tgtEl>
                                            <p:attrNameLst>
                                              <p:attrName>ppt_y</p:attrName>
                                            </p:attrNameLst>
                                          </p:cBhvr>
                                          <p:tavLst>
                                            <p:tav tm="0">
                                              <p:val>
                                                <p:strVal val="1+#ppt_h/2"/>
                                              </p:val>
                                            </p:tav>
                                            <p:tav tm="100000">
                                              <p:val>
                                                <p:strVal val="#ppt_y"/>
                                              </p:val>
                                            </p:tav>
                                          </p:tavLst>
                                        </p:anim>
                                      </p:childTnLst>
                                    </p:cTn>
                                  </p:par>
                                  <p:par>
                                    <p:cTn id="40" presetID="2" presetClass="entr" presetSubtype="4" accel="48000" fill="hold" grpId="0" nodeType="withEffect">
                                      <p:stCondLst>
                                        <p:cond delay="50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750" fill="hold"/>
                                            <p:tgtEl>
                                              <p:spTgt spid="6"/>
                                            </p:tgtEl>
                                            <p:attrNameLst>
                                              <p:attrName>ppt_x</p:attrName>
                                            </p:attrNameLst>
                                          </p:cBhvr>
                                          <p:tavLst>
                                            <p:tav tm="0">
                                              <p:val>
                                                <p:strVal val="#ppt_x"/>
                                              </p:val>
                                            </p:tav>
                                            <p:tav tm="100000">
                                              <p:val>
                                                <p:strVal val="#ppt_x"/>
                                              </p:val>
                                            </p:tav>
                                          </p:tavLst>
                                        </p:anim>
                                        <p:anim calcmode="lin" valueType="num">
                                          <p:cBhvr additive="base">
                                            <p:cTn id="43" dur="750" fill="hold"/>
                                            <p:tgtEl>
                                              <p:spTgt spid="6"/>
                                            </p:tgtEl>
                                            <p:attrNameLst>
                                              <p:attrName>ppt_y</p:attrName>
                                            </p:attrNameLst>
                                          </p:cBhvr>
                                          <p:tavLst>
                                            <p:tav tm="0">
                                              <p:val>
                                                <p:strVal val="1+#ppt_h/2"/>
                                              </p:val>
                                            </p:tav>
                                            <p:tav tm="100000">
                                              <p:val>
                                                <p:strVal val="#ppt_y"/>
                                              </p:val>
                                            </p:tav>
                                          </p:tavLst>
                                        </p:anim>
                                      </p:childTnLst>
                                    </p:cTn>
                                  </p:par>
                                  <p:par>
                                    <p:cTn id="44" presetID="2" presetClass="entr" presetSubtype="4" accel="48000" fill="hold" grpId="0" nodeType="withEffect">
                                      <p:stCondLst>
                                        <p:cond delay="75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750" fill="hold"/>
                                            <p:tgtEl>
                                              <p:spTgt spid="7"/>
                                            </p:tgtEl>
                                            <p:attrNameLst>
                                              <p:attrName>ppt_x</p:attrName>
                                            </p:attrNameLst>
                                          </p:cBhvr>
                                          <p:tavLst>
                                            <p:tav tm="0">
                                              <p:val>
                                                <p:strVal val="#ppt_x"/>
                                              </p:val>
                                            </p:tav>
                                            <p:tav tm="100000">
                                              <p:val>
                                                <p:strVal val="#ppt_x"/>
                                              </p:val>
                                            </p:tav>
                                          </p:tavLst>
                                        </p:anim>
                                        <p:anim calcmode="lin" valueType="num">
                                          <p:cBhvr additive="base">
                                            <p:cTn id="47" dur="750" fill="hold"/>
                                            <p:tgtEl>
                                              <p:spTgt spid="7"/>
                                            </p:tgtEl>
                                            <p:attrNameLst>
                                              <p:attrName>ppt_y</p:attrName>
                                            </p:attrNameLst>
                                          </p:cBhvr>
                                          <p:tavLst>
                                            <p:tav tm="0">
                                              <p:val>
                                                <p:strVal val="1+#ppt_h/2"/>
                                              </p:val>
                                            </p:tav>
                                            <p:tav tm="100000">
                                              <p:val>
                                                <p:strVal val="#ppt_y"/>
                                              </p:val>
                                            </p:tav>
                                          </p:tavLst>
                                        </p:anim>
                                      </p:childTnLst>
                                    </p:cTn>
                                  </p:par>
                                  <p:par>
                                    <p:cTn id="48" presetID="2" presetClass="entr" presetSubtype="4" accel="48000" fill="hold" grpId="0" nodeType="withEffect">
                                      <p:stCondLst>
                                        <p:cond delay="100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750" fill="hold"/>
                                            <p:tgtEl>
                                              <p:spTgt spid="8"/>
                                            </p:tgtEl>
                                            <p:attrNameLst>
                                              <p:attrName>ppt_x</p:attrName>
                                            </p:attrNameLst>
                                          </p:cBhvr>
                                          <p:tavLst>
                                            <p:tav tm="0">
                                              <p:val>
                                                <p:strVal val="#ppt_x"/>
                                              </p:val>
                                            </p:tav>
                                            <p:tav tm="100000">
                                              <p:val>
                                                <p:strVal val="#ppt_x"/>
                                              </p:val>
                                            </p:tav>
                                          </p:tavLst>
                                        </p:anim>
                                        <p:anim calcmode="lin" valueType="num">
                                          <p:cBhvr additive="base">
                                            <p:cTn id="51" dur="750" fill="hold"/>
                                            <p:tgtEl>
                                              <p:spTgt spid="8"/>
                                            </p:tgtEl>
                                            <p:attrNameLst>
                                              <p:attrName>ppt_y</p:attrName>
                                            </p:attrNameLst>
                                          </p:cBhvr>
                                          <p:tavLst>
                                            <p:tav tm="0">
                                              <p:val>
                                                <p:strVal val="1+#ppt_h/2"/>
                                              </p:val>
                                            </p:tav>
                                            <p:tav tm="100000">
                                              <p:val>
                                                <p:strVal val="#ppt_y"/>
                                              </p:val>
                                            </p:tav>
                                          </p:tavLst>
                                        </p:anim>
                                      </p:childTnLst>
                                    </p:cTn>
                                  </p:par>
                                  <p:par>
                                    <p:cTn id="52" presetID="2" presetClass="entr" presetSubtype="4" accel="48000" fill="hold" grpId="0" nodeType="withEffect">
                                      <p:stCondLst>
                                        <p:cond delay="125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750" fill="hold"/>
                                            <p:tgtEl>
                                              <p:spTgt spid="9"/>
                                            </p:tgtEl>
                                            <p:attrNameLst>
                                              <p:attrName>ppt_x</p:attrName>
                                            </p:attrNameLst>
                                          </p:cBhvr>
                                          <p:tavLst>
                                            <p:tav tm="0">
                                              <p:val>
                                                <p:strVal val="#ppt_x"/>
                                              </p:val>
                                            </p:tav>
                                            <p:tav tm="100000">
                                              <p:val>
                                                <p:strVal val="#ppt_x"/>
                                              </p:val>
                                            </p:tav>
                                          </p:tavLst>
                                        </p:anim>
                                        <p:anim calcmode="lin" valueType="num">
                                          <p:cBhvr additive="base">
                                            <p:cTn id="55" dur="750" fill="hold"/>
                                            <p:tgtEl>
                                              <p:spTgt spid="9"/>
                                            </p:tgtEl>
                                            <p:attrNameLst>
                                              <p:attrName>ppt_y</p:attrName>
                                            </p:attrNameLst>
                                          </p:cBhvr>
                                          <p:tavLst>
                                            <p:tav tm="0">
                                              <p:val>
                                                <p:strVal val="1+#ppt_h/2"/>
                                              </p:val>
                                            </p:tav>
                                            <p:tav tm="100000">
                                              <p:val>
                                                <p:strVal val="#ppt_y"/>
                                              </p:val>
                                            </p:tav>
                                          </p:tavLst>
                                        </p:anim>
                                      </p:childTnLst>
                                    </p:cTn>
                                  </p:par>
                                  <p:par>
                                    <p:cTn id="56" presetID="10" presetClass="entr" presetSubtype="0" fill="hold" grpId="0" nodeType="withEffect">
                                      <p:stCondLst>
                                        <p:cond delay="200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1000"/>
                                            <p:tgtEl>
                                              <p:spTgt spid="10"/>
                                            </p:tgtEl>
                                          </p:cBhvr>
                                        </p:animEffect>
                                      </p:childTnLst>
                                    </p:cTn>
                                  </p:par>
                                  <p:par>
                                    <p:cTn id="59" presetID="10" presetClass="entr" presetSubtype="0" fill="hold" grpId="0" nodeType="withEffect">
                                      <p:stCondLst>
                                        <p:cond delay="200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animBg="1"/>
          <p:bldP spid="11" grpId="0"/>
          <p:bldP spid="31" grpId="0" animBg="1"/>
          <p:bldP spid="32" grpId="0" animBg="1"/>
          <p:bldP spid="33"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25077803-AD86-4B58-A17A-82043F8F649D}"/>
              </a:ext>
            </a:extLst>
          </p:cNvPr>
          <p:cNvCxnSpPr/>
          <p:nvPr/>
        </p:nvCxnSpPr>
        <p:spPr>
          <a:xfrm>
            <a:off x="6082368" y="2618973"/>
            <a:ext cx="0" cy="3287925"/>
          </a:xfrm>
          <a:prstGeom prst="line">
            <a:avLst/>
          </a:prstGeom>
          <a:ln>
            <a:solidFill>
              <a:srgbClr val="043150"/>
            </a:solidFill>
          </a:ln>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 xmlns:a16="http://schemas.microsoft.com/office/drawing/2014/main" id="{996E2718-79EF-4435-8D33-77D608437FDE}"/>
              </a:ext>
            </a:extLst>
          </p:cNvPr>
          <p:cNvSpPr txBox="1"/>
          <p:nvPr/>
        </p:nvSpPr>
        <p:spPr>
          <a:xfrm>
            <a:off x="4327071" y="595077"/>
            <a:ext cx="3537858" cy="584775"/>
          </a:xfrm>
          <a:prstGeom prst="rect">
            <a:avLst/>
          </a:prstGeom>
          <a:noFill/>
        </p:spPr>
        <p:txBody>
          <a:bodyPr wrap="square" rtlCol="0">
            <a:spAutoFit/>
          </a:bodyPr>
          <a:lstStyle/>
          <a:p>
            <a:pPr algn="dist"/>
            <a:r>
              <a:rPr lang="en-US" altLang="zh-CN" sz="3200" dirty="0">
                <a:solidFill>
                  <a:srgbClr val="043150"/>
                </a:solidFill>
                <a:latin typeface="Ebrima" panose="02000000000000000000" pitchFamily="2" charset="0"/>
                <a:ea typeface="Ebrima" panose="02000000000000000000" pitchFamily="2" charset="0"/>
                <a:cs typeface="Ebrima" panose="02000000000000000000" pitchFamily="2" charset="0"/>
              </a:rPr>
              <a:t>ADD TEXT HERE</a:t>
            </a:r>
            <a:endParaRPr lang="zh-CN" altLang="en-US" sz="3200" dirty="0">
              <a:solidFill>
                <a:srgbClr val="043150"/>
              </a:solidFill>
              <a:latin typeface="Ebrima" panose="02000000000000000000" pitchFamily="2" charset="0"/>
              <a:cs typeface="Ebrima" panose="02000000000000000000" pitchFamily="2" charset="0"/>
            </a:endParaRPr>
          </a:p>
        </p:txBody>
      </p:sp>
      <p:sp>
        <p:nvSpPr>
          <p:cNvPr id="4" name="矩形标注 9">
            <a:extLst>
              <a:ext uri="{FF2B5EF4-FFF2-40B4-BE49-F238E27FC236}">
                <a16:creationId xmlns="" xmlns:a16="http://schemas.microsoft.com/office/drawing/2014/main" id="{FE8B0A84-3FAC-49BA-B970-01E4EFCBD73A}"/>
              </a:ext>
            </a:extLst>
          </p:cNvPr>
          <p:cNvSpPr/>
          <p:nvPr/>
        </p:nvSpPr>
        <p:spPr>
          <a:xfrm rot="5400000">
            <a:off x="7734477" y="814553"/>
            <a:ext cx="972000" cy="2649867"/>
          </a:xfrm>
          <a:prstGeom prst="wedgeRectCallout">
            <a:avLst>
              <a:gd name="adj1" fmla="val -31421"/>
              <a:gd name="adj2" fmla="val 63276"/>
            </a:avLst>
          </a:prstGeom>
          <a:solidFill>
            <a:schemeClr val="bg2">
              <a:lumMod val="75000"/>
            </a:schemeClr>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标注 12">
            <a:extLst>
              <a:ext uri="{FF2B5EF4-FFF2-40B4-BE49-F238E27FC236}">
                <a16:creationId xmlns="" xmlns:a16="http://schemas.microsoft.com/office/drawing/2014/main" id="{9C372E7A-BC46-4AD0-976E-AD79C3C2CB38}"/>
              </a:ext>
            </a:extLst>
          </p:cNvPr>
          <p:cNvSpPr/>
          <p:nvPr/>
        </p:nvSpPr>
        <p:spPr>
          <a:xfrm rot="16200000" flipH="1">
            <a:off x="3381162" y="2091190"/>
            <a:ext cx="972000" cy="2649867"/>
          </a:xfrm>
          <a:prstGeom prst="wedgeRectCallout">
            <a:avLst>
              <a:gd name="adj1" fmla="val -31421"/>
              <a:gd name="adj2" fmla="val 63276"/>
            </a:avLst>
          </a:prstGeom>
          <a:solidFill>
            <a:srgbClr val="043150"/>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0DFF357C-8DC1-4D8B-B9C2-3465CF0B4CA6}"/>
              </a:ext>
            </a:extLst>
          </p:cNvPr>
          <p:cNvSpPr txBox="1"/>
          <p:nvPr/>
        </p:nvSpPr>
        <p:spPr>
          <a:xfrm>
            <a:off x="7041848" y="1743854"/>
            <a:ext cx="1462072" cy="830997"/>
          </a:xfrm>
          <a:prstGeom prst="rect">
            <a:avLst/>
          </a:prstGeom>
          <a:noFill/>
        </p:spPr>
        <p:txBody>
          <a:bodyPr wrap="square" rtlCol="0">
            <a:spAutoFit/>
          </a:bodyPr>
          <a:lstStyle/>
          <a:p>
            <a:r>
              <a:rPr lang="en-US" altLang="zh-CN" sz="1600" dirty="0">
                <a:solidFill>
                  <a:schemeClr val="bg1"/>
                </a:solidFill>
                <a:latin typeface="Microsoft Himalaya" panose="01010100010101010101" pitchFamily="2" charset="0"/>
                <a:ea typeface="Microsoft Himalaya" panose="01010100010101010101" pitchFamily="2" charset="0"/>
                <a:cs typeface="Microsoft Himalaya" panose="01010100010101010101" pitchFamily="2" charset="0"/>
              </a:rPr>
              <a:t>You have to believe in yourself. That's the secret of success. </a:t>
            </a:r>
            <a:endParaRPr lang="zh-CN" altLang="en-US" sz="1600" dirty="0">
              <a:solidFill>
                <a:schemeClr val="bg1"/>
              </a:solidFill>
              <a:latin typeface="Microsoft Himalaya" panose="01010100010101010101" pitchFamily="2" charset="0"/>
              <a:cs typeface="Microsoft Himalaya" panose="01010100010101010101" pitchFamily="2" charset="0"/>
            </a:endParaRPr>
          </a:p>
        </p:txBody>
      </p:sp>
      <p:sp>
        <p:nvSpPr>
          <p:cNvPr id="7" name="Freeform 236">
            <a:extLst>
              <a:ext uri="{FF2B5EF4-FFF2-40B4-BE49-F238E27FC236}">
                <a16:creationId xmlns="" xmlns:a16="http://schemas.microsoft.com/office/drawing/2014/main" id="{32313753-A61A-4C68-9FC1-481AA0BF9BA4}"/>
              </a:ext>
            </a:extLst>
          </p:cNvPr>
          <p:cNvSpPr>
            <a:spLocks/>
          </p:cNvSpPr>
          <p:nvPr/>
        </p:nvSpPr>
        <p:spPr bwMode="auto">
          <a:xfrm>
            <a:off x="2823796" y="3199143"/>
            <a:ext cx="288000" cy="432000"/>
          </a:xfrm>
          <a:custGeom>
            <a:avLst/>
            <a:gdLst>
              <a:gd name="T0" fmla="*/ 98 w 149"/>
              <a:gd name="T1" fmla="*/ 140 h 249"/>
              <a:gd name="T2" fmla="*/ 133 w 149"/>
              <a:gd name="T3" fmla="*/ 66 h 249"/>
              <a:gd name="T4" fmla="*/ 74 w 149"/>
              <a:gd name="T5" fmla="*/ 0 h 249"/>
              <a:gd name="T6" fmla="*/ 16 w 149"/>
              <a:gd name="T7" fmla="*/ 66 h 249"/>
              <a:gd name="T8" fmla="*/ 51 w 149"/>
              <a:gd name="T9" fmla="*/ 140 h 249"/>
              <a:gd name="T10" fmla="*/ 0 w 149"/>
              <a:gd name="T11" fmla="*/ 198 h 249"/>
              <a:gd name="T12" fmla="*/ 74 w 149"/>
              <a:gd name="T13" fmla="*/ 249 h 249"/>
              <a:gd name="T14" fmla="*/ 149 w 149"/>
              <a:gd name="T15" fmla="*/ 198 h 249"/>
              <a:gd name="T16" fmla="*/ 98 w 149"/>
              <a:gd name="T17" fmla="*/ 1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249">
                <a:moveTo>
                  <a:pt x="98" y="140"/>
                </a:moveTo>
                <a:cubicBezTo>
                  <a:pt x="120" y="126"/>
                  <a:pt x="133" y="94"/>
                  <a:pt x="133" y="66"/>
                </a:cubicBezTo>
                <a:cubicBezTo>
                  <a:pt x="133" y="30"/>
                  <a:pt x="111" y="0"/>
                  <a:pt x="74" y="0"/>
                </a:cubicBezTo>
                <a:cubicBezTo>
                  <a:pt x="38" y="0"/>
                  <a:pt x="16" y="30"/>
                  <a:pt x="16" y="66"/>
                </a:cubicBezTo>
                <a:cubicBezTo>
                  <a:pt x="16" y="94"/>
                  <a:pt x="29" y="126"/>
                  <a:pt x="51" y="140"/>
                </a:cubicBezTo>
                <a:cubicBezTo>
                  <a:pt x="10" y="177"/>
                  <a:pt x="0" y="160"/>
                  <a:pt x="0" y="198"/>
                </a:cubicBezTo>
                <a:cubicBezTo>
                  <a:pt x="0" y="235"/>
                  <a:pt x="36" y="249"/>
                  <a:pt x="74" y="249"/>
                </a:cubicBezTo>
                <a:cubicBezTo>
                  <a:pt x="113" y="249"/>
                  <a:pt x="149" y="235"/>
                  <a:pt x="149" y="198"/>
                </a:cubicBezTo>
                <a:cubicBezTo>
                  <a:pt x="149" y="160"/>
                  <a:pt x="139" y="177"/>
                  <a:pt x="98" y="14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8" name="组合 7">
            <a:extLst>
              <a:ext uri="{FF2B5EF4-FFF2-40B4-BE49-F238E27FC236}">
                <a16:creationId xmlns="" xmlns:a16="http://schemas.microsoft.com/office/drawing/2014/main" id="{F9F153AE-0D8F-4238-BD31-E00CD3843C89}"/>
              </a:ext>
            </a:extLst>
          </p:cNvPr>
          <p:cNvGrpSpPr/>
          <p:nvPr/>
        </p:nvGrpSpPr>
        <p:grpSpPr>
          <a:xfrm>
            <a:off x="8892675" y="1912160"/>
            <a:ext cx="324000" cy="468000"/>
            <a:chOff x="5144346" y="3537762"/>
            <a:chExt cx="433238" cy="604111"/>
          </a:xfrm>
          <a:solidFill>
            <a:schemeClr val="bg1"/>
          </a:solidFill>
        </p:grpSpPr>
        <p:sp>
          <p:nvSpPr>
            <p:cNvPr id="9" name="Freeform 241">
              <a:extLst>
                <a:ext uri="{FF2B5EF4-FFF2-40B4-BE49-F238E27FC236}">
                  <a16:creationId xmlns="" xmlns:a16="http://schemas.microsoft.com/office/drawing/2014/main" id="{FD44716D-D5B6-4975-A88F-4E6654BED197}"/>
                </a:ext>
              </a:extLst>
            </p:cNvPr>
            <p:cNvSpPr>
              <a:spLocks/>
            </p:cNvSpPr>
            <p:nvPr/>
          </p:nvSpPr>
          <p:spPr bwMode="auto">
            <a:xfrm>
              <a:off x="5144346" y="3630599"/>
              <a:ext cx="433238" cy="511274"/>
            </a:xfrm>
            <a:custGeom>
              <a:avLst/>
              <a:gdLst>
                <a:gd name="T0" fmla="*/ 168 w 205"/>
                <a:gd name="T1" fmla="*/ 0 h 242"/>
                <a:gd name="T2" fmla="*/ 161 w 205"/>
                <a:gd name="T3" fmla="*/ 0 h 242"/>
                <a:gd name="T4" fmla="*/ 161 w 205"/>
                <a:gd name="T5" fmla="*/ 23 h 242"/>
                <a:gd name="T6" fmla="*/ 183 w 205"/>
                <a:gd name="T7" fmla="*/ 48 h 242"/>
                <a:gd name="T8" fmla="*/ 183 w 205"/>
                <a:gd name="T9" fmla="*/ 195 h 242"/>
                <a:gd name="T10" fmla="*/ 157 w 205"/>
                <a:gd name="T11" fmla="*/ 220 h 242"/>
                <a:gd name="T12" fmla="*/ 47 w 205"/>
                <a:gd name="T13" fmla="*/ 220 h 242"/>
                <a:gd name="T14" fmla="*/ 22 w 205"/>
                <a:gd name="T15" fmla="*/ 195 h 242"/>
                <a:gd name="T16" fmla="*/ 22 w 205"/>
                <a:gd name="T17" fmla="*/ 48 h 242"/>
                <a:gd name="T18" fmla="*/ 44 w 205"/>
                <a:gd name="T19" fmla="*/ 23 h 242"/>
                <a:gd name="T20" fmla="*/ 44 w 205"/>
                <a:gd name="T21" fmla="*/ 0 h 242"/>
                <a:gd name="T22" fmla="*/ 36 w 205"/>
                <a:gd name="T23" fmla="*/ 0 h 242"/>
                <a:gd name="T24" fmla="*/ 0 w 205"/>
                <a:gd name="T25" fmla="*/ 37 h 242"/>
                <a:gd name="T26" fmla="*/ 0 w 205"/>
                <a:gd name="T27" fmla="*/ 206 h 242"/>
                <a:gd name="T28" fmla="*/ 36 w 205"/>
                <a:gd name="T29" fmla="*/ 242 h 242"/>
                <a:gd name="T30" fmla="*/ 168 w 205"/>
                <a:gd name="T31" fmla="*/ 242 h 242"/>
                <a:gd name="T32" fmla="*/ 205 w 205"/>
                <a:gd name="T33" fmla="*/ 206 h 242"/>
                <a:gd name="T34" fmla="*/ 205 w 205"/>
                <a:gd name="T35" fmla="*/ 37 h 242"/>
                <a:gd name="T36" fmla="*/ 168 w 205"/>
                <a:gd name="T37"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5" h="242">
                  <a:moveTo>
                    <a:pt x="168" y="0"/>
                  </a:moveTo>
                  <a:cubicBezTo>
                    <a:pt x="161" y="0"/>
                    <a:pt x="161" y="0"/>
                    <a:pt x="161" y="0"/>
                  </a:cubicBezTo>
                  <a:cubicBezTo>
                    <a:pt x="161" y="23"/>
                    <a:pt x="161" y="23"/>
                    <a:pt x="161" y="23"/>
                  </a:cubicBezTo>
                  <a:cubicBezTo>
                    <a:pt x="173" y="24"/>
                    <a:pt x="183" y="35"/>
                    <a:pt x="183" y="48"/>
                  </a:cubicBezTo>
                  <a:cubicBezTo>
                    <a:pt x="183" y="195"/>
                    <a:pt x="183" y="195"/>
                    <a:pt x="183" y="195"/>
                  </a:cubicBezTo>
                  <a:cubicBezTo>
                    <a:pt x="183" y="209"/>
                    <a:pt x="171" y="220"/>
                    <a:pt x="157" y="220"/>
                  </a:cubicBezTo>
                  <a:cubicBezTo>
                    <a:pt x="47" y="220"/>
                    <a:pt x="47" y="220"/>
                    <a:pt x="47" y="220"/>
                  </a:cubicBezTo>
                  <a:cubicBezTo>
                    <a:pt x="33" y="220"/>
                    <a:pt x="22" y="209"/>
                    <a:pt x="22" y="195"/>
                  </a:cubicBezTo>
                  <a:cubicBezTo>
                    <a:pt x="22" y="48"/>
                    <a:pt x="22" y="48"/>
                    <a:pt x="22" y="48"/>
                  </a:cubicBezTo>
                  <a:cubicBezTo>
                    <a:pt x="22" y="35"/>
                    <a:pt x="31" y="24"/>
                    <a:pt x="44" y="23"/>
                  </a:cubicBezTo>
                  <a:cubicBezTo>
                    <a:pt x="44" y="0"/>
                    <a:pt x="44" y="0"/>
                    <a:pt x="44" y="0"/>
                  </a:cubicBezTo>
                  <a:cubicBezTo>
                    <a:pt x="36" y="0"/>
                    <a:pt x="36" y="0"/>
                    <a:pt x="36" y="0"/>
                  </a:cubicBezTo>
                  <a:cubicBezTo>
                    <a:pt x="16" y="0"/>
                    <a:pt x="0" y="17"/>
                    <a:pt x="0" y="37"/>
                  </a:cubicBezTo>
                  <a:cubicBezTo>
                    <a:pt x="0" y="206"/>
                    <a:pt x="0" y="206"/>
                    <a:pt x="0" y="206"/>
                  </a:cubicBezTo>
                  <a:cubicBezTo>
                    <a:pt x="0" y="226"/>
                    <a:pt x="16" y="242"/>
                    <a:pt x="36" y="242"/>
                  </a:cubicBezTo>
                  <a:cubicBezTo>
                    <a:pt x="168" y="242"/>
                    <a:pt x="168" y="242"/>
                    <a:pt x="168" y="242"/>
                  </a:cubicBezTo>
                  <a:cubicBezTo>
                    <a:pt x="189" y="242"/>
                    <a:pt x="205" y="226"/>
                    <a:pt x="205" y="206"/>
                  </a:cubicBezTo>
                  <a:cubicBezTo>
                    <a:pt x="205" y="37"/>
                    <a:pt x="205" y="37"/>
                    <a:pt x="205" y="37"/>
                  </a:cubicBezTo>
                  <a:cubicBezTo>
                    <a:pt x="205" y="17"/>
                    <a:pt x="189" y="0"/>
                    <a:pt x="16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242">
              <a:extLst>
                <a:ext uri="{FF2B5EF4-FFF2-40B4-BE49-F238E27FC236}">
                  <a16:creationId xmlns="" xmlns:a16="http://schemas.microsoft.com/office/drawing/2014/main" id="{CC664A6C-CD0B-4968-970B-59021DEFE28C}"/>
                </a:ext>
              </a:extLst>
            </p:cNvPr>
            <p:cNvSpPr>
              <a:spLocks noEditPoints="1"/>
            </p:cNvSpPr>
            <p:nvPr/>
          </p:nvSpPr>
          <p:spPr bwMode="auto">
            <a:xfrm>
              <a:off x="5206237" y="3693835"/>
              <a:ext cx="310801" cy="387492"/>
            </a:xfrm>
            <a:custGeom>
              <a:avLst/>
              <a:gdLst>
                <a:gd name="T0" fmla="*/ 15 w 147"/>
                <a:gd name="T1" fmla="*/ 0 h 183"/>
                <a:gd name="T2" fmla="*/ 0 w 147"/>
                <a:gd name="T3" fmla="*/ 18 h 183"/>
                <a:gd name="T4" fmla="*/ 0 w 147"/>
                <a:gd name="T5" fmla="*/ 165 h 183"/>
                <a:gd name="T6" fmla="*/ 18 w 147"/>
                <a:gd name="T7" fmla="*/ 183 h 183"/>
                <a:gd name="T8" fmla="*/ 128 w 147"/>
                <a:gd name="T9" fmla="*/ 183 h 183"/>
                <a:gd name="T10" fmla="*/ 147 w 147"/>
                <a:gd name="T11" fmla="*/ 165 h 183"/>
                <a:gd name="T12" fmla="*/ 147 w 147"/>
                <a:gd name="T13" fmla="*/ 18 h 183"/>
                <a:gd name="T14" fmla="*/ 132 w 147"/>
                <a:gd name="T15" fmla="*/ 0 h 183"/>
                <a:gd name="T16" fmla="*/ 132 w 147"/>
                <a:gd name="T17" fmla="*/ 14 h 183"/>
                <a:gd name="T18" fmla="*/ 15 w 147"/>
                <a:gd name="T19" fmla="*/ 14 h 183"/>
                <a:gd name="T20" fmla="*/ 15 w 147"/>
                <a:gd name="T21" fmla="*/ 0 h 183"/>
                <a:gd name="T22" fmla="*/ 22 w 147"/>
                <a:gd name="T23" fmla="*/ 36 h 183"/>
                <a:gd name="T24" fmla="*/ 125 w 147"/>
                <a:gd name="T25" fmla="*/ 36 h 183"/>
                <a:gd name="T26" fmla="*/ 125 w 147"/>
                <a:gd name="T27" fmla="*/ 51 h 183"/>
                <a:gd name="T28" fmla="*/ 22 w 147"/>
                <a:gd name="T29" fmla="*/ 51 h 183"/>
                <a:gd name="T30" fmla="*/ 22 w 147"/>
                <a:gd name="T31" fmla="*/ 36 h 183"/>
                <a:gd name="T32" fmla="*/ 22 w 147"/>
                <a:gd name="T33" fmla="*/ 73 h 183"/>
                <a:gd name="T34" fmla="*/ 125 w 147"/>
                <a:gd name="T35" fmla="*/ 73 h 183"/>
                <a:gd name="T36" fmla="*/ 125 w 147"/>
                <a:gd name="T37" fmla="*/ 88 h 183"/>
                <a:gd name="T38" fmla="*/ 22 w 147"/>
                <a:gd name="T39" fmla="*/ 88 h 183"/>
                <a:gd name="T40" fmla="*/ 22 w 147"/>
                <a:gd name="T41" fmla="*/ 73 h 183"/>
                <a:gd name="T42" fmla="*/ 22 w 147"/>
                <a:gd name="T43" fmla="*/ 110 h 183"/>
                <a:gd name="T44" fmla="*/ 125 w 147"/>
                <a:gd name="T45" fmla="*/ 110 h 183"/>
                <a:gd name="T46" fmla="*/ 125 w 147"/>
                <a:gd name="T47" fmla="*/ 124 h 183"/>
                <a:gd name="T48" fmla="*/ 22 w 147"/>
                <a:gd name="T49" fmla="*/ 124 h 183"/>
                <a:gd name="T50" fmla="*/ 22 w 147"/>
                <a:gd name="T51" fmla="*/ 1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7" h="183">
                  <a:moveTo>
                    <a:pt x="15" y="0"/>
                  </a:moveTo>
                  <a:cubicBezTo>
                    <a:pt x="6" y="2"/>
                    <a:pt x="0" y="9"/>
                    <a:pt x="0" y="18"/>
                  </a:cubicBezTo>
                  <a:cubicBezTo>
                    <a:pt x="0" y="165"/>
                    <a:pt x="0" y="165"/>
                    <a:pt x="0" y="165"/>
                  </a:cubicBezTo>
                  <a:cubicBezTo>
                    <a:pt x="0" y="175"/>
                    <a:pt x="8" y="183"/>
                    <a:pt x="18" y="183"/>
                  </a:cubicBezTo>
                  <a:cubicBezTo>
                    <a:pt x="128" y="183"/>
                    <a:pt x="128" y="183"/>
                    <a:pt x="128" y="183"/>
                  </a:cubicBezTo>
                  <a:cubicBezTo>
                    <a:pt x="138" y="183"/>
                    <a:pt x="147" y="175"/>
                    <a:pt x="147" y="165"/>
                  </a:cubicBezTo>
                  <a:cubicBezTo>
                    <a:pt x="147" y="18"/>
                    <a:pt x="147" y="18"/>
                    <a:pt x="147" y="18"/>
                  </a:cubicBezTo>
                  <a:cubicBezTo>
                    <a:pt x="147" y="9"/>
                    <a:pt x="140" y="2"/>
                    <a:pt x="132" y="0"/>
                  </a:cubicBezTo>
                  <a:cubicBezTo>
                    <a:pt x="132" y="14"/>
                    <a:pt x="132" y="14"/>
                    <a:pt x="132" y="14"/>
                  </a:cubicBezTo>
                  <a:cubicBezTo>
                    <a:pt x="15" y="14"/>
                    <a:pt x="15" y="14"/>
                    <a:pt x="15" y="14"/>
                  </a:cubicBezTo>
                  <a:lnTo>
                    <a:pt x="15" y="0"/>
                  </a:lnTo>
                  <a:close/>
                  <a:moveTo>
                    <a:pt x="22" y="36"/>
                  </a:moveTo>
                  <a:cubicBezTo>
                    <a:pt x="125" y="36"/>
                    <a:pt x="125" y="36"/>
                    <a:pt x="125" y="36"/>
                  </a:cubicBezTo>
                  <a:cubicBezTo>
                    <a:pt x="125" y="51"/>
                    <a:pt x="125" y="51"/>
                    <a:pt x="125" y="51"/>
                  </a:cubicBezTo>
                  <a:cubicBezTo>
                    <a:pt x="22" y="51"/>
                    <a:pt x="22" y="51"/>
                    <a:pt x="22" y="51"/>
                  </a:cubicBezTo>
                  <a:lnTo>
                    <a:pt x="22" y="36"/>
                  </a:lnTo>
                  <a:close/>
                  <a:moveTo>
                    <a:pt x="22" y="73"/>
                  </a:moveTo>
                  <a:cubicBezTo>
                    <a:pt x="125" y="73"/>
                    <a:pt x="125" y="73"/>
                    <a:pt x="125" y="73"/>
                  </a:cubicBezTo>
                  <a:cubicBezTo>
                    <a:pt x="125" y="88"/>
                    <a:pt x="125" y="88"/>
                    <a:pt x="125" y="88"/>
                  </a:cubicBezTo>
                  <a:cubicBezTo>
                    <a:pt x="22" y="88"/>
                    <a:pt x="22" y="88"/>
                    <a:pt x="22" y="88"/>
                  </a:cubicBezTo>
                  <a:lnTo>
                    <a:pt x="22" y="73"/>
                  </a:lnTo>
                  <a:close/>
                  <a:moveTo>
                    <a:pt x="22" y="110"/>
                  </a:moveTo>
                  <a:cubicBezTo>
                    <a:pt x="125" y="110"/>
                    <a:pt x="125" y="110"/>
                    <a:pt x="125" y="110"/>
                  </a:cubicBezTo>
                  <a:cubicBezTo>
                    <a:pt x="125" y="124"/>
                    <a:pt x="125" y="124"/>
                    <a:pt x="125" y="124"/>
                  </a:cubicBezTo>
                  <a:cubicBezTo>
                    <a:pt x="22" y="124"/>
                    <a:pt x="22" y="124"/>
                    <a:pt x="22" y="124"/>
                  </a:cubicBezTo>
                  <a:lnTo>
                    <a:pt x="22" y="11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243">
              <a:extLst>
                <a:ext uri="{FF2B5EF4-FFF2-40B4-BE49-F238E27FC236}">
                  <a16:creationId xmlns="" xmlns:a16="http://schemas.microsoft.com/office/drawing/2014/main" id="{777F5CE4-B284-4490-A0D7-AA2B760215F4}"/>
                </a:ext>
              </a:extLst>
            </p:cNvPr>
            <p:cNvSpPr>
              <a:spLocks/>
            </p:cNvSpPr>
            <p:nvPr/>
          </p:nvSpPr>
          <p:spPr bwMode="auto">
            <a:xfrm>
              <a:off x="5251983" y="3537762"/>
              <a:ext cx="217964" cy="139928"/>
            </a:xfrm>
            <a:custGeom>
              <a:avLst/>
              <a:gdLst>
                <a:gd name="T0" fmla="*/ 103 w 103"/>
                <a:gd name="T1" fmla="*/ 30 h 66"/>
                <a:gd name="T2" fmla="*/ 81 w 103"/>
                <a:gd name="T3" fmla="*/ 30 h 66"/>
                <a:gd name="T4" fmla="*/ 51 w 103"/>
                <a:gd name="T5" fmla="*/ 0 h 66"/>
                <a:gd name="T6" fmla="*/ 22 w 103"/>
                <a:gd name="T7" fmla="*/ 30 h 66"/>
                <a:gd name="T8" fmla="*/ 0 w 103"/>
                <a:gd name="T9" fmla="*/ 30 h 66"/>
                <a:gd name="T10" fmla="*/ 0 w 103"/>
                <a:gd name="T11" fmla="*/ 66 h 66"/>
                <a:gd name="T12" fmla="*/ 103 w 103"/>
                <a:gd name="T13" fmla="*/ 66 h 66"/>
                <a:gd name="T14" fmla="*/ 103 w 103"/>
                <a:gd name="T15" fmla="*/ 30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66">
                  <a:moveTo>
                    <a:pt x="103" y="30"/>
                  </a:moveTo>
                  <a:cubicBezTo>
                    <a:pt x="81" y="30"/>
                    <a:pt x="81" y="30"/>
                    <a:pt x="81" y="30"/>
                  </a:cubicBezTo>
                  <a:cubicBezTo>
                    <a:pt x="81" y="13"/>
                    <a:pt x="68" y="0"/>
                    <a:pt x="51" y="0"/>
                  </a:cubicBezTo>
                  <a:cubicBezTo>
                    <a:pt x="35" y="0"/>
                    <a:pt x="22" y="13"/>
                    <a:pt x="22" y="30"/>
                  </a:cubicBezTo>
                  <a:cubicBezTo>
                    <a:pt x="0" y="30"/>
                    <a:pt x="0" y="30"/>
                    <a:pt x="0" y="30"/>
                  </a:cubicBezTo>
                  <a:cubicBezTo>
                    <a:pt x="0" y="66"/>
                    <a:pt x="0" y="66"/>
                    <a:pt x="0" y="66"/>
                  </a:cubicBezTo>
                  <a:cubicBezTo>
                    <a:pt x="103" y="66"/>
                    <a:pt x="103" y="66"/>
                    <a:pt x="103" y="66"/>
                  </a:cubicBezTo>
                  <a:lnTo>
                    <a:pt x="103" y="3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2" name="文本框 11">
            <a:extLst>
              <a:ext uri="{FF2B5EF4-FFF2-40B4-BE49-F238E27FC236}">
                <a16:creationId xmlns="" xmlns:a16="http://schemas.microsoft.com/office/drawing/2014/main" id="{5D879AE0-BD81-4803-B2C3-61854539EE0A}"/>
              </a:ext>
            </a:extLst>
          </p:cNvPr>
          <p:cNvSpPr txBox="1"/>
          <p:nvPr/>
        </p:nvSpPr>
        <p:spPr>
          <a:xfrm>
            <a:off x="3571113" y="3052839"/>
            <a:ext cx="1462072" cy="830997"/>
          </a:xfrm>
          <a:prstGeom prst="rect">
            <a:avLst/>
          </a:prstGeom>
          <a:noFill/>
        </p:spPr>
        <p:txBody>
          <a:bodyPr wrap="square" rtlCol="0">
            <a:spAutoFit/>
          </a:bodyPr>
          <a:lstStyle/>
          <a:p>
            <a:pPr algn="r"/>
            <a:r>
              <a:rPr lang="en-US" altLang="zh-CN" sz="1600" dirty="0">
                <a:solidFill>
                  <a:schemeClr val="bg1"/>
                </a:solidFill>
                <a:latin typeface="Microsoft Himalaya" panose="01010100010101010101" pitchFamily="2" charset="0"/>
                <a:ea typeface="Microsoft Himalaya" panose="01010100010101010101" pitchFamily="2" charset="0"/>
                <a:cs typeface="Microsoft Himalaya" panose="01010100010101010101" pitchFamily="2" charset="0"/>
              </a:rPr>
              <a:t>You have to believe in yourself. That's the secret of success. </a:t>
            </a:r>
            <a:endParaRPr lang="zh-CN" altLang="en-US" sz="1600" dirty="0">
              <a:solidFill>
                <a:schemeClr val="bg1"/>
              </a:solidFill>
              <a:latin typeface="Microsoft Himalaya" panose="01010100010101010101" pitchFamily="2" charset="0"/>
              <a:cs typeface="Microsoft Himalaya" panose="01010100010101010101" pitchFamily="2" charset="0"/>
            </a:endParaRPr>
          </a:p>
        </p:txBody>
      </p:sp>
      <p:sp>
        <p:nvSpPr>
          <p:cNvPr id="13" name="矩形标注 40">
            <a:extLst>
              <a:ext uri="{FF2B5EF4-FFF2-40B4-BE49-F238E27FC236}">
                <a16:creationId xmlns="" xmlns:a16="http://schemas.microsoft.com/office/drawing/2014/main" id="{401DE964-48E9-4505-9E7F-7AE6C937664D}"/>
              </a:ext>
            </a:extLst>
          </p:cNvPr>
          <p:cNvSpPr/>
          <p:nvPr/>
        </p:nvSpPr>
        <p:spPr>
          <a:xfrm rot="5400000">
            <a:off x="7734477" y="3347960"/>
            <a:ext cx="972000" cy="2649867"/>
          </a:xfrm>
          <a:prstGeom prst="wedgeRectCallout">
            <a:avLst>
              <a:gd name="adj1" fmla="val -31421"/>
              <a:gd name="adj2" fmla="val 63276"/>
            </a:avLst>
          </a:prstGeom>
          <a:solidFill>
            <a:srgbClr val="043150"/>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 xmlns:a16="http://schemas.microsoft.com/office/drawing/2014/main" id="{0FFA2CD7-679F-45C5-B816-40298100C51F}"/>
              </a:ext>
            </a:extLst>
          </p:cNvPr>
          <p:cNvSpPr txBox="1"/>
          <p:nvPr/>
        </p:nvSpPr>
        <p:spPr>
          <a:xfrm>
            <a:off x="7041848" y="4295549"/>
            <a:ext cx="1462072" cy="830997"/>
          </a:xfrm>
          <a:prstGeom prst="rect">
            <a:avLst/>
          </a:prstGeom>
          <a:noFill/>
        </p:spPr>
        <p:txBody>
          <a:bodyPr wrap="square" rtlCol="0">
            <a:spAutoFit/>
          </a:bodyPr>
          <a:lstStyle/>
          <a:p>
            <a:r>
              <a:rPr lang="en-US" altLang="zh-CN" sz="1600" dirty="0">
                <a:solidFill>
                  <a:schemeClr val="bg1"/>
                </a:solidFill>
                <a:latin typeface="Microsoft Himalaya" panose="01010100010101010101" pitchFamily="2" charset="0"/>
                <a:ea typeface="Microsoft Himalaya" panose="01010100010101010101" pitchFamily="2" charset="0"/>
                <a:cs typeface="Microsoft Himalaya" panose="01010100010101010101" pitchFamily="2" charset="0"/>
              </a:rPr>
              <a:t>You have to believe in yourself. That's the secret of success. </a:t>
            </a:r>
            <a:endParaRPr lang="zh-CN" altLang="en-US" sz="1600" dirty="0">
              <a:solidFill>
                <a:schemeClr val="bg1"/>
              </a:solidFill>
              <a:latin typeface="Microsoft Himalaya" panose="01010100010101010101" pitchFamily="2" charset="0"/>
              <a:cs typeface="Microsoft Himalaya" panose="01010100010101010101" pitchFamily="2" charset="0"/>
            </a:endParaRPr>
          </a:p>
        </p:txBody>
      </p:sp>
      <p:sp>
        <p:nvSpPr>
          <p:cNvPr id="15" name="矩形标注 46">
            <a:extLst>
              <a:ext uri="{FF2B5EF4-FFF2-40B4-BE49-F238E27FC236}">
                <a16:creationId xmlns="" xmlns:a16="http://schemas.microsoft.com/office/drawing/2014/main" id="{88AFAE8B-DC23-48BF-9CDF-8651D6A965AE}"/>
              </a:ext>
            </a:extLst>
          </p:cNvPr>
          <p:cNvSpPr/>
          <p:nvPr/>
        </p:nvSpPr>
        <p:spPr>
          <a:xfrm rot="16200000" flipH="1">
            <a:off x="3323880" y="4578934"/>
            <a:ext cx="972000" cy="2649867"/>
          </a:xfrm>
          <a:prstGeom prst="wedgeRectCallout">
            <a:avLst>
              <a:gd name="adj1" fmla="val -31421"/>
              <a:gd name="adj2" fmla="val 63276"/>
            </a:avLst>
          </a:prstGeom>
          <a:solidFill>
            <a:srgbClr val="043150"/>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CDCB081F-6869-483F-8EA1-F52E256153B0}"/>
              </a:ext>
            </a:extLst>
          </p:cNvPr>
          <p:cNvSpPr txBox="1"/>
          <p:nvPr/>
        </p:nvSpPr>
        <p:spPr>
          <a:xfrm>
            <a:off x="3513831" y="5522295"/>
            <a:ext cx="1462072" cy="830997"/>
          </a:xfrm>
          <a:prstGeom prst="rect">
            <a:avLst/>
          </a:prstGeom>
          <a:noFill/>
        </p:spPr>
        <p:txBody>
          <a:bodyPr wrap="square" rtlCol="0">
            <a:spAutoFit/>
          </a:bodyPr>
          <a:lstStyle/>
          <a:p>
            <a:pPr algn="r"/>
            <a:r>
              <a:rPr lang="en-US" altLang="zh-CN" sz="1600" dirty="0">
                <a:solidFill>
                  <a:schemeClr val="bg1"/>
                </a:solidFill>
                <a:latin typeface="Microsoft Himalaya" panose="01010100010101010101" pitchFamily="2" charset="0"/>
                <a:ea typeface="Microsoft Himalaya" panose="01010100010101010101" pitchFamily="2" charset="0"/>
                <a:cs typeface="Microsoft Himalaya" panose="01010100010101010101" pitchFamily="2" charset="0"/>
              </a:rPr>
              <a:t>You have to believe in yourself. That's the secret of success. </a:t>
            </a:r>
            <a:endParaRPr lang="zh-CN" altLang="en-US" sz="1600" dirty="0">
              <a:solidFill>
                <a:schemeClr val="bg1"/>
              </a:solidFill>
              <a:latin typeface="Microsoft Himalaya" panose="01010100010101010101" pitchFamily="2" charset="0"/>
              <a:cs typeface="Microsoft Himalaya" panose="01010100010101010101" pitchFamily="2" charset="0"/>
            </a:endParaRPr>
          </a:p>
        </p:txBody>
      </p:sp>
      <p:grpSp>
        <p:nvGrpSpPr>
          <p:cNvPr id="17" name="组合 16">
            <a:extLst>
              <a:ext uri="{FF2B5EF4-FFF2-40B4-BE49-F238E27FC236}">
                <a16:creationId xmlns="" xmlns:a16="http://schemas.microsoft.com/office/drawing/2014/main" id="{6CE42DD1-805E-453F-9CC5-ED75BD881805}"/>
              </a:ext>
            </a:extLst>
          </p:cNvPr>
          <p:cNvGrpSpPr/>
          <p:nvPr/>
        </p:nvGrpSpPr>
        <p:grpSpPr>
          <a:xfrm>
            <a:off x="2757855" y="5699983"/>
            <a:ext cx="540000" cy="432000"/>
            <a:chOff x="1851666" y="5523737"/>
            <a:chExt cx="825500" cy="706438"/>
          </a:xfrm>
          <a:solidFill>
            <a:schemeClr val="bg1"/>
          </a:solidFill>
        </p:grpSpPr>
        <p:sp>
          <p:nvSpPr>
            <p:cNvPr id="18" name="Freeform 83">
              <a:extLst>
                <a:ext uri="{FF2B5EF4-FFF2-40B4-BE49-F238E27FC236}">
                  <a16:creationId xmlns="" xmlns:a16="http://schemas.microsoft.com/office/drawing/2014/main" id="{2531F9B9-92EB-44FE-BB35-754F5E9192C9}"/>
                </a:ext>
              </a:extLst>
            </p:cNvPr>
            <p:cNvSpPr>
              <a:spLocks/>
            </p:cNvSpPr>
            <p:nvPr/>
          </p:nvSpPr>
          <p:spPr bwMode="auto">
            <a:xfrm>
              <a:off x="1851666" y="5523737"/>
              <a:ext cx="608013" cy="465138"/>
            </a:xfrm>
            <a:custGeom>
              <a:avLst/>
              <a:gdLst>
                <a:gd name="T0" fmla="*/ 61 w 162"/>
                <a:gd name="T1" fmla="*/ 33 h 124"/>
                <a:gd name="T2" fmla="*/ 162 w 162"/>
                <a:gd name="T3" fmla="*/ 33 h 124"/>
                <a:gd name="T4" fmla="*/ 162 w 162"/>
                <a:gd name="T5" fmla="*/ 28 h 124"/>
                <a:gd name="T6" fmla="*/ 149 w 162"/>
                <a:gd name="T7" fmla="*/ 16 h 124"/>
                <a:gd name="T8" fmla="*/ 91 w 162"/>
                <a:gd name="T9" fmla="*/ 16 h 124"/>
                <a:gd name="T10" fmla="*/ 79 w 162"/>
                <a:gd name="T11" fmla="*/ 8 h 124"/>
                <a:gd name="T12" fmla="*/ 68 w 162"/>
                <a:gd name="T13" fmla="*/ 0 h 124"/>
                <a:gd name="T14" fmla="*/ 33 w 162"/>
                <a:gd name="T15" fmla="*/ 0 h 124"/>
                <a:gd name="T16" fmla="*/ 22 w 162"/>
                <a:gd name="T17" fmla="*/ 8 h 124"/>
                <a:gd name="T18" fmla="*/ 12 w 162"/>
                <a:gd name="T19" fmla="*/ 16 h 124"/>
                <a:gd name="T20" fmla="*/ 11 w 162"/>
                <a:gd name="T21" fmla="*/ 16 h 124"/>
                <a:gd name="T22" fmla="*/ 1 w 162"/>
                <a:gd name="T23" fmla="*/ 28 h 124"/>
                <a:gd name="T24" fmla="*/ 8 w 162"/>
                <a:gd name="T25" fmla="*/ 124 h 124"/>
                <a:gd name="T26" fmla="*/ 38 w 162"/>
                <a:gd name="T27" fmla="*/ 49 h 124"/>
                <a:gd name="T28" fmla="*/ 61 w 162"/>
                <a:gd name="T29" fmla="*/ 3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2" h="124">
                  <a:moveTo>
                    <a:pt x="61" y="33"/>
                  </a:moveTo>
                  <a:cubicBezTo>
                    <a:pt x="162" y="33"/>
                    <a:pt x="162" y="33"/>
                    <a:pt x="162" y="33"/>
                  </a:cubicBezTo>
                  <a:cubicBezTo>
                    <a:pt x="162" y="28"/>
                    <a:pt x="162" y="28"/>
                    <a:pt x="162" y="28"/>
                  </a:cubicBezTo>
                  <a:cubicBezTo>
                    <a:pt x="161" y="22"/>
                    <a:pt x="156" y="16"/>
                    <a:pt x="149" y="16"/>
                  </a:cubicBezTo>
                  <a:cubicBezTo>
                    <a:pt x="91" y="16"/>
                    <a:pt x="91" y="16"/>
                    <a:pt x="91" y="16"/>
                  </a:cubicBezTo>
                  <a:cubicBezTo>
                    <a:pt x="85" y="16"/>
                    <a:pt x="80" y="13"/>
                    <a:pt x="79" y="8"/>
                  </a:cubicBezTo>
                  <a:cubicBezTo>
                    <a:pt x="79" y="4"/>
                    <a:pt x="74" y="0"/>
                    <a:pt x="68" y="0"/>
                  </a:cubicBezTo>
                  <a:cubicBezTo>
                    <a:pt x="33" y="0"/>
                    <a:pt x="33" y="0"/>
                    <a:pt x="33" y="0"/>
                  </a:cubicBezTo>
                  <a:cubicBezTo>
                    <a:pt x="27" y="0"/>
                    <a:pt x="22" y="4"/>
                    <a:pt x="22" y="8"/>
                  </a:cubicBezTo>
                  <a:cubicBezTo>
                    <a:pt x="23" y="13"/>
                    <a:pt x="18" y="16"/>
                    <a:pt x="12" y="16"/>
                  </a:cubicBezTo>
                  <a:cubicBezTo>
                    <a:pt x="11" y="16"/>
                    <a:pt x="11" y="16"/>
                    <a:pt x="11" y="16"/>
                  </a:cubicBezTo>
                  <a:cubicBezTo>
                    <a:pt x="5" y="16"/>
                    <a:pt x="0" y="22"/>
                    <a:pt x="1" y="28"/>
                  </a:cubicBezTo>
                  <a:cubicBezTo>
                    <a:pt x="8" y="124"/>
                    <a:pt x="8" y="124"/>
                    <a:pt x="8" y="124"/>
                  </a:cubicBezTo>
                  <a:cubicBezTo>
                    <a:pt x="38" y="49"/>
                    <a:pt x="38" y="49"/>
                    <a:pt x="38" y="49"/>
                  </a:cubicBezTo>
                  <a:cubicBezTo>
                    <a:pt x="42" y="40"/>
                    <a:pt x="51" y="33"/>
                    <a:pt x="61" y="3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84">
              <a:extLst>
                <a:ext uri="{FF2B5EF4-FFF2-40B4-BE49-F238E27FC236}">
                  <a16:creationId xmlns="" xmlns:a16="http://schemas.microsoft.com/office/drawing/2014/main" id="{28F31ED9-AA4D-4601-9C92-B21BC4D7EFD6}"/>
                </a:ext>
              </a:extLst>
            </p:cNvPr>
            <p:cNvSpPr>
              <a:spLocks/>
            </p:cNvSpPr>
            <p:nvPr/>
          </p:nvSpPr>
          <p:spPr bwMode="auto">
            <a:xfrm>
              <a:off x="2385066" y="5887274"/>
              <a:ext cx="157163" cy="173038"/>
            </a:xfrm>
            <a:custGeom>
              <a:avLst/>
              <a:gdLst>
                <a:gd name="T0" fmla="*/ 24 w 42"/>
                <a:gd name="T1" fmla="*/ 0 h 46"/>
                <a:gd name="T2" fmla="*/ 7 w 42"/>
                <a:gd name="T3" fmla="*/ 7 h 46"/>
                <a:gd name="T4" fmla="*/ 0 w 42"/>
                <a:gd name="T5" fmla="*/ 23 h 46"/>
                <a:gd name="T6" fmla="*/ 7 w 42"/>
                <a:gd name="T7" fmla="*/ 40 h 46"/>
                <a:gd name="T8" fmla="*/ 19 w 42"/>
                <a:gd name="T9" fmla="*/ 46 h 46"/>
                <a:gd name="T10" fmla="*/ 32 w 42"/>
                <a:gd name="T11" fmla="*/ 36 h 46"/>
                <a:gd name="T12" fmla="*/ 42 w 42"/>
                <a:gd name="T13" fmla="*/ 9 h 46"/>
                <a:gd name="T14" fmla="*/ 40 w 42"/>
                <a:gd name="T15" fmla="*/ 7 h 46"/>
                <a:gd name="T16" fmla="*/ 24 w 42"/>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6">
                  <a:moveTo>
                    <a:pt x="24" y="0"/>
                  </a:moveTo>
                  <a:cubicBezTo>
                    <a:pt x="17" y="0"/>
                    <a:pt x="11" y="2"/>
                    <a:pt x="7" y="7"/>
                  </a:cubicBezTo>
                  <a:cubicBezTo>
                    <a:pt x="2" y="11"/>
                    <a:pt x="0" y="17"/>
                    <a:pt x="0" y="23"/>
                  </a:cubicBezTo>
                  <a:cubicBezTo>
                    <a:pt x="0" y="30"/>
                    <a:pt x="2" y="35"/>
                    <a:pt x="7" y="40"/>
                  </a:cubicBezTo>
                  <a:cubicBezTo>
                    <a:pt x="10" y="43"/>
                    <a:pt x="14" y="46"/>
                    <a:pt x="19" y="46"/>
                  </a:cubicBezTo>
                  <a:cubicBezTo>
                    <a:pt x="24" y="45"/>
                    <a:pt x="30" y="41"/>
                    <a:pt x="32" y="36"/>
                  </a:cubicBezTo>
                  <a:cubicBezTo>
                    <a:pt x="42" y="9"/>
                    <a:pt x="42" y="9"/>
                    <a:pt x="42" y="9"/>
                  </a:cubicBezTo>
                  <a:cubicBezTo>
                    <a:pt x="42" y="8"/>
                    <a:pt x="41" y="7"/>
                    <a:pt x="40" y="7"/>
                  </a:cubicBezTo>
                  <a:cubicBezTo>
                    <a:pt x="36" y="2"/>
                    <a:pt x="30" y="0"/>
                    <a:pt x="24"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85">
              <a:extLst>
                <a:ext uri="{FF2B5EF4-FFF2-40B4-BE49-F238E27FC236}">
                  <a16:creationId xmlns="" xmlns:a16="http://schemas.microsoft.com/office/drawing/2014/main" id="{8FD6777E-3A27-49C4-881F-5DC8D2E60D59}"/>
                </a:ext>
              </a:extLst>
            </p:cNvPr>
            <p:cNvSpPr>
              <a:spLocks/>
            </p:cNvSpPr>
            <p:nvPr/>
          </p:nvSpPr>
          <p:spPr bwMode="auto">
            <a:xfrm>
              <a:off x="1888178" y="5677724"/>
              <a:ext cx="747713" cy="387350"/>
            </a:xfrm>
            <a:custGeom>
              <a:avLst/>
              <a:gdLst>
                <a:gd name="T0" fmla="*/ 102 w 199"/>
                <a:gd name="T1" fmla="*/ 100 h 103"/>
                <a:gd name="T2" fmla="*/ 98 w 199"/>
                <a:gd name="T3" fmla="*/ 79 h 103"/>
                <a:gd name="T4" fmla="*/ 115 w 199"/>
                <a:gd name="T5" fmla="*/ 38 h 103"/>
                <a:gd name="T6" fmla="*/ 156 w 199"/>
                <a:gd name="T7" fmla="*/ 21 h 103"/>
                <a:gd name="T8" fmla="*/ 188 w 199"/>
                <a:gd name="T9" fmla="*/ 31 h 103"/>
                <a:gd name="T10" fmla="*/ 196 w 199"/>
                <a:gd name="T11" fmla="*/ 10 h 103"/>
                <a:gd name="T12" fmla="*/ 189 w 199"/>
                <a:gd name="T13" fmla="*/ 0 h 103"/>
                <a:gd name="T14" fmla="*/ 51 w 199"/>
                <a:gd name="T15" fmla="*/ 0 h 103"/>
                <a:gd name="T16" fmla="*/ 35 w 199"/>
                <a:gd name="T17" fmla="*/ 11 h 103"/>
                <a:gd name="T18" fmla="*/ 3 w 199"/>
                <a:gd name="T19" fmla="*/ 93 h 103"/>
                <a:gd name="T20" fmla="*/ 10 w 199"/>
                <a:gd name="T21" fmla="*/ 103 h 103"/>
                <a:gd name="T22" fmla="*/ 99 w 199"/>
                <a:gd name="T23" fmla="*/ 103 h 103"/>
                <a:gd name="T24" fmla="*/ 102 w 199"/>
                <a:gd name="T25" fmla="*/ 10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9" h="103">
                  <a:moveTo>
                    <a:pt x="102" y="100"/>
                  </a:moveTo>
                  <a:cubicBezTo>
                    <a:pt x="99" y="94"/>
                    <a:pt x="98" y="86"/>
                    <a:pt x="98" y="79"/>
                  </a:cubicBezTo>
                  <a:cubicBezTo>
                    <a:pt x="98" y="64"/>
                    <a:pt x="104" y="49"/>
                    <a:pt x="115" y="38"/>
                  </a:cubicBezTo>
                  <a:cubicBezTo>
                    <a:pt x="126" y="27"/>
                    <a:pt x="140" y="21"/>
                    <a:pt x="156" y="21"/>
                  </a:cubicBezTo>
                  <a:cubicBezTo>
                    <a:pt x="167" y="21"/>
                    <a:pt x="179" y="25"/>
                    <a:pt x="188" y="31"/>
                  </a:cubicBezTo>
                  <a:cubicBezTo>
                    <a:pt x="196" y="10"/>
                    <a:pt x="196" y="10"/>
                    <a:pt x="196" y="10"/>
                  </a:cubicBezTo>
                  <a:cubicBezTo>
                    <a:pt x="199" y="4"/>
                    <a:pt x="196" y="0"/>
                    <a:pt x="189" y="0"/>
                  </a:cubicBezTo>
                  <a:cubicBezTo>
                    <a:pt x="51" y="0"/>
                    <a:pt x="51" y="0"/>
                    <a:pt x="51" y="0"/>
                  </a:cubicBezTo>
                  <a:cubicBezTo>
                    <a:pt x="45" y="0"/>
                    <a:pt x="38" y="5"/>
                    <a:pt x="35" y="11"/>
                  </a:cubicBezTo>
                  <a:cubicBezTo>
                    <a:pt x="3" y="93"/>
                    <a:pt x="3" y="93"/>
                    <a:pt x="3" y="93"/>
                  </a:cubicBezTo>
                  <a:cubicBezTo>
                    <a:pt x="0" y="98"/>
                    <a:pt x="4" y="103"/>
                    <a:pt x="10" y="103"/>
                  </a:cubicBezTo>
                  <a:cubicBezTo>
                    <a:pt x="99" y="103"/>
                    <a:pt x="99" y="103"/>
                    <a:pt x="99" y="103"/>
                  </a:cubicBezTo>
                  <a:lnTo>
                    <a:pt x="102" y="10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86">
              <a:extLst>
                <a:ext uri="{FF2B5EF4-FFF2-40B4-BE49-F238E27FC236}">
                  <a16:creationId xmlns="" xmlns:a16="http://schemas.microsoft.com/office/drawing/2014/main" id="{D66DBBCE-2F21-48FC-A17D-E5C5DEEA6309}"/>
                </a:ext>
              </a:extLst>
            </p:cNvPr>
            <p:cNvSpPr>
              <a:spLocks noEditPoints="1"/>
            </p:cNvSpPr>
            <p:nvPr/>
          </p:nvSpPr>
          <p:spPr bwMode="auto">
            <a:xfrm>
              <a:off x="2212028" y="5787262"/>
              <a:ext cx="465138" cy="442913"/>
            </a:xfrm>
            <a:custGeom>
              <a:avLst/>
              <a:gdLst>
                <a:gd name="T0" fmla="*/ 105 w 124"/>
                <a:gd name="T1" fmla="*/ 15 h 118"/>
                <a:gd name="T2" fmla="*/ 70 w 124"/>
                <a:gd name="T3" fmla="*/ 0 h 118"/>
                <a:gd name="T4" fmla="*/ 34 w 124"/>
                <a:gd name="T5" fmla="*/ 15 h 118"/>
                <a:gd name="T6" fmla="*/ 20 w 124"/>
                <a:gd name="T7" fmla="*/ 50 h 118"/>
                <a:gd name="T8" fmla="*/ 25 w 124"/>
                <a:gd name="T9" fmla="*/ 73 h 118"/>
                <a:gd name="T10" fmla="*/ 24 w 124"/>
                <a:gd name="T11" fmla="*/ 74 h 118"/>
                <a:gd name="T12" fmla="*/ 6 w 124"/>
                <a:gd name="T13" fmla="*/ 92 h 118"/>
                <a:gd name="T14" fmla="*/ 6 w 124"/>
                <a:gd name="T15" fmla="*/ 114 h 118"/>
                <a:gd name="T16" fmla="*/ 17 w 124"/>
                <a:gd name="T17" fmla="*/ 118 h 118"/>
                <a:gd name="T18" fmla="*/ 27 w 124"/>
                <a:gd name="T19" fmla="*/ 114 h 118"/>
                <a:gd name="T20" fmla="*/ 46 w 124"/>
                <a:gd name="T21" fmla="*/ 95 h 118"/>
                <a:gd name="T22" fmla="*/ 47 w 124"/>
                <a:gd name="T23" fmla="*/ 95 h 118"/>
                <a:gd name="T24" fmla="*/ 70 w 124"/>
                <a:gd name="T25" fmla="*/ 100 h 118"/>
                <a:gd name="T26" fmla="*/ 105 w 124"/>
                <a:gd name="T27" fmla="*/ 86 h 118"/>
                <a:gd name="T28" fmla="*/ 105 w 124"/>
                <a:gd name="T29" fmla="*/ 15 h 118"/>
                <a:gd name="T30" fmla="*/ 92 w 124"/>
                <a:gd name="T31" fmla="*/ 73 h 118"/>
                <a:gd name="T32" fmla="*/ 70 w 124"/>
                <a:gd name="T33" fmla="*/ 82 h 118"/>
                <a:gd name="T34" fmla="*/ 47 w 124"/>
                <a:gd name="T35" fmla="*/ 73 h 118"/>
                <a:gd name="T36" fmla="*/ 38 w 124"/>
                <a:gd name="T37" fmla="*/ 50 h 118"/>
                <a:gd name="T38" fmla="*/ 47 w 124"/>
                <a:gd name="T39" fmla="*/ 28 h 118"/>
                <a:gd name="T40" fmla="*/ 70 w 124"/>
                <a:gd name="T41" fmla="*/ 19 h 118"/>
                <a:gd name="T42" fmla="*/ 92 w 124"/>
                <a:gd name="T43" fmla="*/ 28 h 118"/>
                <a:gd name="T44" fmla="*/ 92 w 124"/>
                <a:gd name="T45" fmla="*/ 7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118">
                  <a:moveTo>
                    <a:pt x="105" y="15"/>
                  </a:moveTo>
                  <a:cubicBezTo>
                    <a:pt x="95" y="6"/>
                    <a:pt x="83" y="0"/>
                    <a:pt x="70" y="0"/>
                  </a:cubicBezTo>
                  <a:cubicBezTo>
                    <a:pt x="56" y="0"/>
                    <a:pt x="44" y="6"/>
                    <a:pt x="34" y="15"/>
                  </a:cubicBezTo>
                  <a:cubicBezTo>
                    <a:pt x="25" y="24"/>
                    <a:pt x="20" y="37"/>
                    <a:pt x="20" y="50"/>
                  </a:cubicBezTo>
                  <a:cubicBezTo>
                    <a:pt x="20" y="58"/>
                    <a:pt x="22" y="66"/>
                    <a:pt x="25" y="73"/>
                  </a:cubicBezTo>
                  <a:cubicBezTo>
                    <a:pt x="25" y="73"/>
                    <a:pt x="25" y="73"/>
                    <a:pt x="24" y="74"/>
                  </a:cubicBezTo>
                  <a:cubicBezTo>
                    <a:pt x="6" y="92"/>
                    <a:pt x="6" y="92"/>
                    <a:pt x="6" y="92"/>
                  </a:cubicBezTo>
                  <a:cubicBezTo>
                    <a:pt x="0" y="98"/>
                    <a:pt x="0" y="108"/>
                    <a:pt x="6" y="114"/>
                  </a:cubicBezTo>
                  <a:cubicBezTo>
                    <a:pt x="9" y="117"/>
                    <a:pt x="13" y="118"/>
                    <a:pt x="17" y="118"/>
                  </a:cubicBezTo>
                  <a:cubicBezTo>
                    <a:pt x="21" y="118"/>
                    <a:pt x="25" y="117"/>
                    <a:pt x="27" y="114"/>
                  </a:cubicBezTo>
                  <a:cubicBezTo>
                    <a:pt x="46" y="95"/>
                    <a:pt x="46" y="95"/>
                    <a:pt x="46" y="95"/>
                  </a:cubicBezTo>
                  <a:cubicBezTo>
                    <a:pt x="46" y="95"/>
                    <a:pt x="46" y="95"/>
                    <a:pt x="47" y="95"/>
                  </a:cubicBezTo>
                  <a:cubicBezTo>
                    <a:pt x="54" y="98"/>
                    <a:pt x="61" y="100"/>
                    <a:pt x="70" y="100"/>
                  </a:cubicBezTo>
                  <a:cubicBezTo>
                    <a:pt x="83" y="100"/>
                    <a:pt x="95" y="95"/>
                    <a:pt x="105" y="86"/>
                  </a:cubicBezTo>
                  <a:cubicBezTo>
                    <a:pt x="124" y="66"/>
                    <a:pt x="124" y="34"/>
                    <a:pt x="105" y="15"/>
                  </a:cubicBezTo>
                  <a:close/>
                  <a:moveTo>
                    <a:pt x="92" y="73"/>
                  </a:moveTo>
                  <a:cubicBezTo>
                    <a:pt x="86" y="79"/>
                    <a:pt x="78" y="82"/>
                    <a:pt x="70" y="82"/>
                  </a:cubicBezTo>
                  <a:cubicBezTo>
                    <a:pt x="61" y="82"/>
                    <a:pt x="53" y="79"/>
                    <a:pt x="47" y="73"/>
                  </a:cubicBezTo>
                  <a:cubicBezTo>
                    <a:pt x="41" y="67"/>
                    <a:pt x="38" y="59"/>
                    <a:pt x="38" y="50"/>
                  </a:cubicBezTo>
                  <a:cubicBezTo>
                    <a:pt x="38" y="42"/>
                    <a:pt x="41" y="34"/>
                    <a:pt x="47" y="28"/>
                  </a:cubicBezTo>
                  <a:cubicBezTo>
                    <a:pt x="53" y="22"/>
                    <a:pt x="61" y="19"/>
                    <a:pt x="70" y="19"/>
                  </a:cubicBezTo>
                  <a:cubicBezTo>
                    <a:pt x="78" y="19"/>
                    <a:pt x="86" y="22"/>
                    <a:pt x="92" y="28"/>
                  </a:cubicBezTo>
                  <a:cubicBezTo>
                    <a:pt x="104" y="40"/>
                    <a:pt x="104" y="60"/>
                    <a:pt x="92" y="7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a:extLst>
              <a:ext uri="{FF2B5EF4-FFF2-40B4-BE49-F238E27FC236}">
                <a16:creationId xmlns="" xmlns:a16="http://schemas.microsoft.com/office/drawing/2014/main" id="{95EB22DF-F88B-43C9-A6BD-85DC94A0E65D}"/>
              </a:ext>
            </a:extLst>
          </p:cNvPr>
          <p:cNvGrpSpPr/>
          <p:nvPr/>
        </p:nvGrpSpPr>
        <p:grpSpPr>
          <a:xfrm>
            <a:off x="8846631" y="4536376"/>
            <a:ext cx="468000" cy="360000"/>
            <a:chOff x="9362489" y="4335918"/>
            <a:chExt cx="513844" cy="425708"/>
          </a:xfrm>
          <a:solidFill>
            <a:schemeClr val="bg1"/>
          </a:solidFill>
        </p:grpSpPr>
        <p:sp>
          <p:nvSpPr>
            <p:cNvPr id="23" name="Rectangle 134">
              <a:extLst>
                <a:ext uri="{FF2B5EF4-FFF2-40B4-BE49-F238E27FC236}">
                  <a16:creationId xmlns="" xmlns:a16="http://schemas.microsoft.com/office/drawing/2014/main" id="{0DDE7265-B9C9-41FF-98DF-4FCBEF24627D}"/>
                </a:ext>
              </a:extLst>
            </p:cNvPr>
            <p:cNvSpPr>
              <a:spLocks noChangeArrowheads="1"/>
            </p:cNvSpPr>
            <p:nvPr/>
          </p:nvSpPr>
          <p:spPr bwMode="auto">
            <a:xfrm>
              <a:off x="9553725" y="4715064"/>
              <a:ext cx="134697" cy="28270"/>
            </a:xfrm>
            <a:prstGeom prst="rect">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35">
              <a:extLst>
                <a:ext uri="{FF2B5EF4-FFF2-40B4-BE49-F238E27FC236}">
                  <a16:creationId xmlns="" xmlns:a16="http://schemas.microsoft.com/office/drawing/2014/main" id="{DE464D27-E6E9-468B-B00C-A35D0EF4A418}"/>
                </a:ext>
              </a:extLst>
            </p:cNvPr>
            <p:cNvSpPr>
              <a:spLocks noEditPoints="1"/>
            </p:cNvSpPr>
            <p:nvPr/>
          </p:nvSpPr>
          <p:spPr bwMode="auto">
            <a:xfrm>
              <a:off x="9362489" y="4335918"/>
              <a:ext cx="513844" cy="370833"/>
            </a:xfrm>
            <a:custGeom>
              <a:avLst/>
              <a:gdLst>
                <a:gd name="T0" fmla="*/ 240 w 246"/>
                <a:gd name="T1" fmla="*/ 0 h 178"/>
                <a:gd name="T2" fmla="*/ 7 w 246"/>
                <a:gd name="T3" fmla="*/ 0 h 178"/>
                <a:gd name="T4" fmla="*/ 0 w 246"/>
                <a:gd name="T5" fmla="*/ 6 h 178"/>
                <a:gd name="T6" fmla="*/ 0 w 246"/>
                <a:gd name="T7" fmla="*/ 172 h 178"/>
                <a:gd name="T8" fmla="*/ 7 w 246"/>
                <a:gd name="T9" fmla="*/ 178 h 178"/>
                <a:gd name="T10" fmla="*/ 240 w 246"/>
                <a:gd name="T11" fmla="*/ 178 h 178"/>
                <a:gd name="T12" fmla="*/ 246 w 246"/>
                <a:gd name="T13" fmla="*/ 172 h 178"/>
                <a:gd name="T14" fmla="*/ 246 w 246"/>
                <a:gd name="T15" fmla="*/ 6 h 178"/>
                <a:gd name="T16" fmla="*/ 240 w 246"/>
                <a:gd name="T17" fmla="*/ 0 h 178"/>
                <a:gd name="T18" fmla="*/ 231 w 246"/>
                <a:gd name="T19" fmla="*/ 139 h 178"/>
                <a:gd name="T20" fmla="*/ 16 w 246"/>
                <a:gd name="T21" fmla="*/ 139 h 178"/>
                <a:gd name="T22" fmla="*/ 16 w 246"/>
                <a:gd name="T23" fmla="*/ 14 h 178"/>
                <a:gd name="T24" fmla="*/ 231 w 246"/>
                <a:gd name="T25" fmla="*/ 14 h 178"/>
                <a:gd name="T26" fmla="*/ 231 w 246"/>
                <a:gd name="T27" fmla="*/ 1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6" h="178">
                  <a:moveTo>
                    <a:pt x="240" y="0"/>
                  </a:moveTo>
                  <a:cubicBezTo>
                    <a:pt x="7" y="0"/>
                    <a:pt x="7" y="0"/>
                    <a:pt x="7" y="0"/>
                  </a:cubicBezTo>
                  <a:cubicBezTo>
                    <a:pt x="3" y="0"/>
                    <a:pt x="0" y="2"/>
                    <a:pt x="0" y="6"/>
                  </a:cubicBezTo>
                  <a:cubicBezTo>
                    <a:pt x="0" y="172"/>
                    <a:pt x="0" y="172"/>
                    <a:pt x="0" y="172"/>
                  </a:cubicBezTo>
                  <a:cubicBezTo>
                    <a:pt x="0" y="175"/>
                    <a:pt x="3" y="178"/>
                    <a:pt x="7" y="178"/>
                  </a:cubicBezTo>
                  <a:cubicBezTo>
                    <a:pt x="240" y="178"/>
                    <a:pt x="240" y="178"/>
                    <a:pt x="240" y="178"/>
                  </a:cubicBezTo>
                  <a:cubicBezTo>
                    <a:pt x="243" y="178"/>
                    <a:pt x="246" y="175"/>
                    <a:pt x="246" y="172"/>
                  </a:cubicBezTo>
                  <a:cubicBezTo>
                    <a:pt x="246" y="6"/>
                    <a:pt x="246" y="6"/>
                    <a:pt x="246" y="6"/>
                  </a:cubicBezTo>
                  <a:cubicBezTo>
                    <a:pt x="246" y="2"/>
                    <a:pt x="243" y="0"/>
                    <a:pt x="240" y="0"/>
                  </a:cubicBezTo>
                  <a:close/>
                  <a:moveTo>
                    <a:pt x="231" y="139"/>
                  </a:moveTo>
                  <a:cubicBezTo>
                    <a:pt x="16" y="139"/>
                    <a:pt x="16" y="139"/>
                    <a:pt x="16" y="139"/>
                  </a:cubicBezTo>
                  <a:cubicBezTo>
                    <a:pt x="16" y="14"/>
                    <a:pt x="16" y="14"/>
                    <a:pt x="16" y="14"/>
                  </a:cubicBezTo>
                  <a:cubicBezTo>
                    <a:pt x="231" y="14"/>
                    <a:pt x="231" y="14"/>
                    <a:pt x="231" y="14"/>
                  </a:cubicBezTo>
                  <a:lnTo>
                    <a:pt x="231" y="13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136">
              <a:extLst>
                <a:ext uri="{FF2B5EF4-FFF2-40B4-BE49-F238E27FC236}">
                  <a16:creationId xmlns="" xmlns:a16="http://schemas.microsoft.com/office/drawing/2014/main" id="{37DFE825-4B73-4486-A06F-D3F84AF7F877}"/>
                </a:ext>
              </a:extLst>
            </p:cNvPr>
            <p:cNvSpPr>
              <a:spLocks/>
            </p:cNvSpPr>
            <p:nvPr/>
          </p:nvSpPr>
          <p:spPr bwMode="auto">
            <a:xfrm>
              <a:off x="9510489" y="4749985"/>
              <a:ext cx="219506" cy="11641"/>
            </a:xfrm>
            <a:custGeom>
              <a:avLst/>
              <a:gdLst>
                <a:gd name="T0" fmla="*/ 100 w 105"/>
                <a:gd name="T1" fmla="*/ 0 h 6"/>
                <a:gd name="T2" fmla="*/ 4 w 105"/>
                <a:gd name="T3" fmla="*/ 0 h 6"/>
                <a:gd name="T4" fmla="*/ 0 w 105"/>
                <a:gd name="T5" fmla="*/ 4 h 6"/>
                <a:gd name="T6" fmla="*/ 0 w 105"/>
                <a:gd name="T7" fmla="*/ 6 h 6"/>
                <a:gd name="T8" fmla="*/ 105 w 105"/>
                <a:gd name="T9" fmla="*/ 6 h 6"/>
                <a:gd name="T10" fmla="*/ 105 w 105"/>
                <a:gd name="T11" fmla="*/ 4 h 6"/>
                <a:gd name="T12" fmla="*/ 100 w 10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05" h="6">
                  <a:moveTo>
                    <a:pt x="100" y="0"/>
                  </a:moveTo>
                  <a:cubicBezTo>
                    <a:pt x="4" y="0"/>
                    <a:pt x="4" y="0"/>
                    <a:pt x="4" y="0"/>
                  </a:cubicBezTo>
                  <a:cubicBezTo>
                    <a:pt x="2" y="0"/>
                    <a:pt x="0" y="2"/>
                    <a:pt x="0" y="4"/>
                  </a:cubicBezTo>
                  <a:cubicBezTo>
                    <a:pt x="0" y="6"/>
                    <a:pt x="0" y="6"/>
                    <a:pt x="0" y="6"/>
                  </a:cubicBezTo>
                  <a:cubicBezTo>
                    <a:pt x="105" y="6"/>
                    <a:pt x="105" y="6"/>
                    <a:pt x="105" y="6"/>
                  </a:cubicBezTo>
                  <a:cubicBezTo>
                    <a:pt x="105" y="4"/>
                    <a:pt x="105" y="4"/>
                    <a:pt x="105" y="4"/>
                  </a:cubicBezTo>
                  <a:cubicBezTo>
                    <a:pt x="105" y="2"/>
                    <a:pt x="103" y="0"/>
                    <a:pt x="10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Oval 137">
              <a:extLst>
                <a:ext uri="{FF2B5EF4-FFF2-40B4-BE49-F238E27FC236}">
                  <a16:creationId xmlns="" xmlns:a16="http://schemas.microsoft.com/office/drawing/2014/main" id="{A899578E-3BA1-410A-97CD-7D9CDDFBE644}"/>
                </a:ext>
              </a:extLst>
            </p:cNvPr>
            <p:cNvSpPr>
              <a:spLocks noChangeArrowheads="1"/>
            </p:cNvSpPr>
            <p:nvPr/>
          </p:nvSpPr>
          <p:spPr bwMode="auto">
            <a:xfrm>
              <a:off x="9409051" y="4548772"/>
              <a:ext cx="58203" cy="5820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Oval 138">
              <a:extLst>
                <a:ext uri="{FF2B5EF4-FFF2-40B4-BE49-F238E27FC236}">
                  <a16:creationId xmlns="" xmlns:a16="http://schemas.microsoft.com/office/drawing/2014/main" id="{505C72DB-436B-4BBA-B6E1-BB03D248FB8B}"/>
                </a:ext>
              </a:extLst>
            </p:cNvPr>
            <p:cNvSpPr>
              <a:spLocks noChangeArrowheads="1"/>
            </p:cNvSpPr>
            <p:nvPr/>
          </p:nvSpPr>
          <p:spPr bwMode="auto">
            <a:xfrm>
              <a:off x="9483882" y="4498884"/>
              <a:ext cx="61529" cy="5820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Oval 139">
              <a:extLst>
                <a:ext uri="{FF2B5EF4-FFF2-40B4-BE49-F238E27FC236}">
                  <a16:creationId xmlns="" xmlns:a16="http://schemas.microsoft.com/office/drawing/2014/main" id="{C3BB2608-0089-46CD-8CFC-959BB209881C}"/>
                </a:ext>
              </a:extLst>
            </p:cNvPr>
            <p:cNvSpPr>
              <a:spLocks noChangeArrowheads="1"/>
            </p:cNvSpPr>
            <p:nvPr/>
          </p:nvSpPr>
          <p:spPr bwMode="auto">
            <a:xfrm>
              <a:off x="9570354" y="4522165"/>
              <a:ext cx="58203" cy="5820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Oval 140">
              <a:extLst>
                <a:ext uri="{FF2B5EF4-FFF2-40B4-BE49-F238E27FC236}">
                  <a16:creationId xmlns="" xmlns:a16="http://schemas.microsoft.com/office/drawing/2014/main" id="{43C96B51-AD07-484B-9194-17F2350F71EF}"/>
                </a:ext>
              </a:extLst>
            </p:cNvPr>
            <p:cNvSpPr>
              <a:spLocks noChangeArrowheads="1"/>
            </p:cNvSpPr>
            <p:nvPr/>
          </p:nvSpPr>
          <p:spPr bwMode="auto">
            <a:xfrm>
              <a:off x="9633545" y="4444007"/>
              <a:ext cx="61529" cy="5986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0" name="Oval 141">
              <a:extLst>
                <a:ext uri="{FF2B5EF4-FFF2-40B4-BE49-F238E27FC236}">
                  <a16:creationId xmlns="" xmlns:a16="http://schemas.microsoft.com/office/drawing/2014/main" id="{01846628-C02D-40FE-B8B3-AF657DEB5CBF}"/>
                </a:ext>
              </a:extLst>
            </p:cNvPr>
            <p:cNvSpPr>
              <a:spLocks noChangeArrowheads="1"/>
            </p:cNvSpPr>
            <p:nvPr/>
          </p:nvSpPr>
          <p:spPr bwMode="auto">
            <a:xfrm>
              <a:off x="9698400" y="4492232"/>
              <a:ext cx="58203" cy="5820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Oval 142">
              <a:extLst>
                <a:ext uri="{FF2B5EF4-FFF2-40B4-BE49-F238E27FC236}">
                  <a16:creationId xmlns="" xmlns:a16="http://schemas.microsoft.com/office/drawing/2014/main" id="{C2F4F530-BC6F-450F-B9A3-5AC92B195002}"/>
                </a:ext>
              </a:extLst>
            </p:cNvPr>
            <p:cNvSpPr>
              <a:spLocks noChangeArrowheads="1"/>
            </p:cNvSpPr>
            <p:nvPr/>
          </p:nvSpPr>
          <p:spPr bwMode="auto">
            <a:xfrm>
              <a:off x="9768243" y="4397445"/>
              <a:ext cx="58203" cy="5820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143">
              <a:extLst>
                <a:ext uri="{FF2B5EF4-FFF2-40B4-BE49-F238E27FC236}">
                  <a16:creationId xmlns="" xmlns:a16="http://schemas.microsoft.com/office/drawing/2014/main" id="{6E95D4DE-B788-4A13-A907-63B84AAA612D}"/>
                </a:ext>
              </a:extLst>
            </p:cNvPr>
            <p:cNvSpPr>
              <a:spLocks/>
            </p:cNvSpPr>
            <p:nvPr/>
          </p:nvSpPr>
          <p:spPr bwMode="auto">
            <a:xfrm>
              <a:off x="9425680" y="4414074"/>
              <a:ext cx="384136" cy="174608"/>
            </a:xfrm>
            <a:custGeom>
              <a:avLst/>
              <a:gdLst>
                <a:gd name="T0" fmla="*/ 6 w 184"/>
                <a:gd name="T1" fmla="*/ 84 h 84"/>
                <a:gd name="T2" fmla="*/ 2 w 184"/>
                <a:gd name="T3" fmla="*/ 82 h 84"/>
                <a:gd name="T4" fmla="*/ 4 w 184"/>
                <a:gd name="T5" fmla="*/ 74 h 84"/>
                <a:gd name="T6" fmla="*/ 42 w 184"/>
                <a:gd name="T7" fmla="*/ 49 h 84"/>
                <a:gd name="T8" fmla="*/ 81 w 184"/>
                <a:gd name="T9" fmla="*/ 60 h 84"/>
                <a:gd name="T10" fmla="*/ 114 w 184"/>
                <a:gd name="T11" fmla="*/ 22 h 84"/>
                <a:gd name="T12" fmla="*/ 144 w 184"/>
                <a:gd name="T13" fmla="*/ 45 h 84"/>
                <a:gd name="T14" fmla="*/ 174 w 184"/>
                <a:gd name="T15" fmla="*/ 3 h 84"/>
                <a:gd name="T16" fmla="*/ 181 w 184"/>
                <a:gd name="T17" fmla="*/ 1 h 84"/>
                <a:gd name="T18" fmla="*/ 182 w 184"/>
                <a:gd name="T19" fmla="*/ 9 h 84"/>
                <a:gd name="T20" fmla="*/ 147 w 184"/>
                <a:gd name="T21" fmla="*/ 60 h 84"/>
                <a:gd name="T22" fmla="*/ 115 w 184"/>
                <a:gd name="T23" fmla="*/ 37 h 84"/>
                <a:gd name="T24" fmla="*/ 85 w 184"/>
                <a:gd name="T25" fmla="*/ 72 h 84"/>
                <a:gd name="T26" fmla="*/ 43 w 184"/>
                <a:gd name="T27" fmla="*/ 61 h 84"/>
                <a:gd name="T28" fmla="*/ 9 w 184"/>
                <a:gd name="T29" fmla="*/ 83 h 84"/>
                <a:gd name="T30" fmla="*/ 6 w 184"/>
                <a:gd name="T31"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84">
                  <a:moveTo>
                    <a:pt x="6" y="84"/>
                  </a:moveTo>
                  <a:cubicBezTo>
                    <a:pt x="5" y="84"/>
                    <a:pt x="3" y="83"/>
                    <a:pt x="2" y="82"/>
                  </a:cubicBezTo>
                  <a:cubicBezTo>
                    <a:pt x="0" y="79"/>
                    <a:pt x="1" y="76"/>
                    <a:pt x="4" y="74"/>
                  </a:cubicBezTo>
                  <a:cubicBezTo>
                    <a:pt x="42" y="49"/>
                    <a:pt x="42" y="49"/>
                    <a:pt x="42" y="49"/>
                  </a:cubicBezTo>
                  <a:cubicBezTo>
                    <a:pt x="81" y="60"/>
                    <a:pt x="81" y="60"/>
                    <a:pt x="81" y="60"/>
                  </a:cubicBezTo>
                  <a:cubicBezTo>
                    <a:pt x="114" y="22"/>
                    <a:pt x="114" y="22"/>
                    <a:pt x="114" y="22"/>
                  </a:cubicBezTo>
                  <a:cubicBezTo>
                    <a:pt x="144" y="45"/>
                    <a:pt x="144" y="45"/>
                    <a:pt x="144" y="45"/>
                  </a:cubicBezTo>
                  <a:cubicBezTo>
                    <a:pt x="174" y="3"/>
                    <a:pt x="174" y="3"/>
                    <a:pt x="174" y="3"/>
                  </a:cubicBezTo>
                  <a:cubicBezTo>
                    <a:pt x="175" y="0"/>
                    <a:pt x="179" y="0"/>
                    <a:pt x="181" y="1"/>
                  </a:cubicBezTo>
                  <a:cubicBezTo>
                    <a:pt x="183" y="3"/>
                    <a:pt x="184" y="6"/>
                    <a:pt x="182" y="9"/>
                  </a:cubicBezTo>
                  <a:cubicBezTo>
                    <a:pt x="147" y="60"/>
                    <a:pt x="147" y="60"/>
                    <a:pt x="147" y="60"/>
                  </a:cubicBezTo>
                  <a:cubicBezTo>
                    <a:pt x="115" y="37"/>
                    <a:pt x="115" y="37"/>
                    <a:pt x="115" y="37"/>
                  </a:cubicBezTo>
                  <a:cubicBezTo>
                    <a:pt x="85" y="72"/>
                    <a:pt x="85" y="72"/>
                    <a:pt x="85" y="72"/>
                  </a:cubicBezTo>
                  <a:cubicBezTo>
                    <a:pt x="43" y="61"/>
                    <a:pt x="43" y="61"/>
                    <a:pt x="43" y="61"/>
                  </a:cubicBezTo>
                  <a:cubicBezTo>
                    <a:pt x="9" y="83"/>
                    <a:pt x="9" y="83"/>
                    <a:pt x="9" y="83"/>
                  </a:cubicBezTo>
                  <a:cubicBezTo>
                    <a:pt x="8" y="84"/>
                    <a:pt x="7" y="84"/>
                    <a:pt x="6"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33" name="椭圆 32">
            <a:extLst>
              <a:ext uri="{FF2B5EF4-FFF2-40B4-BE49-F238E27FC236}">
                <a16:creationId xmlns="" xmlns:a16="http://schemas.microsoft.com/office/drawing/2014/main" id="{4BD5E00D-B43F-4832-8536-5FDBF9E1D96A}"/>
              </a:ext>
            </a:extLst>
          </p:cNvPr>
          <p:cNvSpPr/>
          <p:nvPr/>
        </p:nvSpPr>
        <p:spPr>
          <a:xfrm>
            <a:off x="5722368" y="730017"/>
            <a:ext cx="720000" cy="720000"/>
          </a:xfrm>
          <a:prstGeom prst="ellipse">
            <a:avLst/>
          </a:prstGeom>
          <a:gradFill flip="none" rotWithShape="1">
            <a:gsLst>
              <a:gs pos="100000">
                <a:srgbClr val="021929"/>
              </a:gs>
              <a:gs pos="20000">
                <a:srgbClr val="043150"/>
              </a:gs>
            </a:gsLst>
            <a:lin ang="5400000" scaled="1"/>
            <a:tileRect/>
          </a:gra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latin typeface="Ebrima" panose="02000000000000000000" pitchFamily="2" charset="0"/>
                <a:ea typeface="Ebrima" panose="02000000000000000000" pitchFamily="2" charset="0"/>
                <a:cs typeface="Ebrima" panose="02000000000000000000" pitchFamily="2" charset="0"/>
              </a:rPr>
              <a:t>01</a:t>
            </a:r>
            <a:endParaRPr lang="zh-CN" altLang="en-US" sz="2000" dirty="0">
              <a:solidFill>
                <a:prstClr val="white"/>
              </a:solidFill>
              <a:latin typeface="Ebrima" panose="02000000000000000000" pitchFamily="2" charset="0"/>
              <a:cs typeface="Ebrima" panose="02000000000000000000" pitchFamily="2" charset="0"/>
            </a:endParaRPr>
          </a:p>
        </p:txBody>
      </p:sp>
      <p:sp>
        <p:nvSpPr>
          <p:cNvPr id="34" name="椭圆 33">
            <a:extLst>
              <a:ext uri="{FF2B5EF4-FFF2-40B4-BE49-F238E27FC236}">
                <a16:creationId xmlns="" xmlns:a16="http://schemas.microsoft.com/office/drawing/2014/main" id="{701481B7-A8C5-4ED4-89A7-7FBDCC803C07}"/>
              </a:ext>
            </a:extLst>
          </p:cNvPr>
          <p:cNvSpPr/>
          <p:nvPr/>
        </p:nvSpPr>
        <p:spPr>
          <a:xfrm>
            <a:off x="5740656" y="2102283"/>
            <a:ext cx="720000" cy="720000"/>
          </a:xfrm>
          <a:prstGeom prst="ellipse">
            <a:avLst/>
          </a:prstGeom>
          <a:gradFill flip="none" rotWithShape="1">
            <a:gsLst>
              <a:gs pos="100000">
                <a:srgbClr val="021929"/>
              </a:gs>
              <a:gs pos="20000">
                <a:srgbClr val="043150"/>
              </a:gs>
            </a:gsLst>
            <a:lin ang="5400000" scaled="1"/>
            <a:tileRect/>
          </a:gra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latin typeface="Ebrima" panose="02000000000000000000" pitchFamily="2" charset="0"/>
                <a:ea typeface="Ebrima" panose="02000000000000000000" pitchFamily="2" charset="0"/>
                <a:cs typeface="Ebrima" panose="02000000000000000000" pitchFamily="2" charset="0"/>
              </a:rPr>
              <a:t>02</a:t>
            </a:r>
            <a:endParaRPr lang="zh-CN" altLang="en-US" sz="2000" dirty="0">
              <a:solidFill>
                <a:prstClr val="white"/>
              </a:solidFill>
              <a:latin typeface="Ebrima" panose="02000000000000000000" pitchFamily="2" charset="0"/>
              <a:cs typeface="Ebrima" panose="02000000000000000000" pitchFamily="2" charset="0"/>
            </a:endParaRPr>
          </a:p>
        </p:txBody>
      </p:sp>
      <p:sp>
        <p:nvSpPr>
          <p:cNvPr id="35" name="椭圆 34">
            <a:extLst>
              <a:ext uri="{FF2B5EF4-FFF2-40B4-BE49-F238E27FC236}">
                <a16:creationId xmlns="" xmlns:a16="http://schemas.microsoft.com/office/drawing/2014/main" id="{496DEB7B-7499-4F4B-85DD-625139FCB096}"/>
              </a:ext>
            </a:extLst>
          </p:cNvPr>
          <p:cNvSpPr/>
          <p:nvPr/>
        </p:nvSpPr>
        <p:spPr>
          <a:xfrm>
            <a:off x="5736000" y="3826893"/>
            <a:ext cx="720000" cy="720000"/>
          </a:xfrm>
          <a:prstGeom prst="ellipse">
            <a:avLst/>
          </a:prstGeom>
          <a:gradFill flip="none" rotWithShape="1">
            <a:gsLst>
              <a:gs pos="100000">
                <a:srgbClr val="021929"/>
              </a:gs>
              <a:gs pos="20000">
                <a:srgbClr val="043150"/>
              </a:gs>
            </a:gsLst>
            <a:lin ang="5400000" scaled="1"/>
            <a:tileRect/>
          </a:gra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latin typeface="Ebrima" panose="02000000000000000000" pitchFamily="2" charset="0"/>
                <a:ea typeface="Ebrima" panose="02000000000000000000" pitchFamily="2" charset="0"/>
                <a:cs typeface="Ebrima" panose="02000000000000000000" pitchFamily="2" charset="0"/>
              </a:rPr>
              <a:t>03</a:t>
            </a:r>
            <a:endParaRPr lang="zh-CN" altLang="en-US" sz="2000" dirty="0">
              <a:solidFill>
                <a:prstClr val="white"/>
              </a:solidFill>
              <a:latin typeface="Ebrima" panose="02000000000000000000" pitchFamily="2" charset="0"/>
              <a:cs typeface="Ebrima" panose="02000000000000000000" pitchFamily="2" charset="0"/>
            </a:endParaRPr>
          </a:p>
        </p:txBody>
      </p:sp>
    </p:spTree>
    <p:extLst>
      <p:ext uri="{BB962C8B-B14F-4D97-AF65-F5344CB8AC3E}">
        <p14:creationId xmlns:p14="http://schemas.microsoft.com/office/powerpoint/2010/main" val="1980257708"/>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2" fill="hold" grpId="0" nodeType="withEffect">
                                  <p:stCondLst>
                                    <p:cond delay="7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left)">
                                      <p:cBhvr>
                                        <p:cTn id="13" dur="500"/>
                                        <p:tgtEl>
                                          <p:spTgt spid="4"/>
                                        </p:tgtEl>
                                      </p:cBhvr>
                                    </p:animEffect>
                                  </p:childTnLst>
                                </p:cTn>
                              </p:par>
                              <p:par>
                                <p:cTn id="14" presetID="12" presetClass="entr" presetSubtype="2" fill="hold" grpId="0" nodeType="withEffect">
                                  <p:stCondLst>
                                    <p:cond delay="100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p:tgtEl>
                                          <p:spTgt spid="6"/>
                                        </p:tgtEl>
                                        <p:attrNameLst>
                                          <p:attrName>ppt_x</p:attrName>
                                        </p:attrNameLst>
                                      </p:cBhvr>
                                      <p:tavLst>
                                        <p:tav tm="0">
                                          <p:val>
                                            <p:strVal val="#ppt_x+#ppt_w*1.125000"/>
                                          </p:val>
                                        </p:tav>
                                        <p:tav tm="100000">
                                          <p:val>
                                            <p:strVal val="#ppt_x"/>
                                          </p:val>
                                        </p:tav>
                                      </p:tavLst>
                                    </p:anim>
                                    <p:animEffect transition="in" filter="wipe(left)">
                                      <p:cBhvr>
                                        <p:cTn id="17" dur="500"/>
                                        <p:tgtEl>
                                          <p:spTgt spid="6"/>
                                        </p:tgtEl>
                                      </p:cBhvr>
                                    </p:animEffect>
                                  </p:childTnLst>
                                </p:cTn>
                              </p:par>
                              <p:par>
                                <p:cTn id="18" presetID="12" presetClass="entr" presetSubtype="4" fill="hold" nodeType="withEffect">
                                  <p:stCondLst>
                                    <p:cond delay="130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p:tgtEl>
                                          <p:spTgt spid="8"/>
                                        </p:tgtEl>
                                        <p:attrNameLst>
                                          <p:attrName>ppt_y</p:attrName>
                                        </p:attrNameLst>
                                      </p:cBhvr>
                                      <p:tavLst>
                                        <p:tav tm="0">
                                          <p:val>
                                            <p:strVal val="#ppt_y+#ppt_h*1.125000"/>
                                          </p:val>
                                        </p:tav>
                                        <p:tav tm="100000">
                                          <p:val>
                                            <p:strVal val="#ppt_y"/>
                                          </p:val>
                                        </p:tav>
                                      </p:tavLst>
                                    </p:anim>
                                    <p:animEffect transition="in" filter="wipe(up)">
                                      <p:cBhvr>
                                        <p:cTn id="21" dur="500"/>
                                        <p:tgtEl>
                                          <p:spTgt spid="8"/>
                                        </p:tgtEl>
                                      </p:cBhvr>
                                    </p:animEffect>
                                  </p:childTnLst>
                                </p:cTn>
                              </p:par>
                              <p:par>
                                <p:cTn id="22" presetID="53" presetClass="entr" presetSubtype="16" fill="hold" grpId="1" nodeType="withEffect">
                                  <p:stCondLst>
                                    <p:cond delay="1400"/>
                                  </p:stCondLst>
                                  <p:childTnLst>
                                    <p:set>
                                      <p:cBhvr>
                                        <p:cTn id="23" dur="1" fill="hold">
                                          <p:stCondLst>
                                            <p:cond delay="0"/>
                                          </p:stCondLst>
                                        </p:cTn>
                                        <p:tgtEl>
                                          <p:spTgt spid="33"/>
                                        </p:tgtEl>
                                        <p:attrNameLst>
                                          <p:attrName>style.visibility</p:attrName>
                                        </p:attrNameLst>
                                      </p:cBhvr>
                                      <p:to>
                                        <p:strVal val="visible"/>
                                      </p:to>
                                    </p:set>
                                    <p:anim calcmode="lin" valueType="num">
                                      <p:cBhvr>
                                        <p:cTn id="24" dur="500" fill="hold"/>
                                        <p:tgtEl>
                                          <p:spTgt spid="33"/>
                                        </p:tgtEl>
                                        <p:attrNameLst>
                                          <p:attrName>ppt_w</p:attrName>
                                        </p:attrNameLst>
                                      </p:cBhvr>
                                      <p:tavLst>
                                        <p:tav tm="0">
                                          <p:val>
                                            <p:fltVal val="0"/>
                                          </p:val>
                                        </p:tav>
                                        <p:tav tm="100000">
                                          <p:val>
                                            <p:strVal val="#ppt_w"/>
                                          </p:val>
                                        </p:tav>
                                      </p:tavLst>
                                    </p:anim>
                                    <p:anim calcmode="lin" valueType="num">
                                      <p:cBhvr>
                                        <p:cTn id="25" dur="500" fill="hold"/>
                                        <p:tgtEl>
                                          <p:spTgt spid="33"/>
                                        </p:tgtEl>
                                        <p:attrNameLst>
                                          <p:attrName>ppt_h</p:attrName>
                                        </p:attrNameLst>
                                      </p:cBhvr>
                                      <p:tavLst>
                                        <p:tav tm="0">
                                          <p:val>
                                            <p:fltVal val="0"/>
                                          </p:val>
                                        </p:tav>
                                        <p:tav tm="100000">
                                          <p:val>
                                            <p:strVal val="#ppt_h"/>
                                          </p:val>
                                        </p:tav>
                                      </p:tavLst>
                                    </p:anim>
                                    <p:animEffect transition="in" filter="fade">
                                      <p:cBhvr>
                                        <p:cTn id="26" dur="500"/>
                                        <p:tgtEl>
                                          <p:spTgt spid="33"/>
                                        </p:tgtEl>
                                      </p:cBhvr>
                                    </p:animEffect>
                                  </p:childTnLst>
                                </p:cTn>
                              </p:par>
                              <p:par>
                                <p:cTn id="27" presetID="42" presetClass="path" presetSubtype="0" accel="50000" decel="50000" fill="hold" grpId="0" nodeType="withEffect">
                                  <p:stCondLst>
                                    <p:cond delay="1500"/>
                                  </p:stCondLst>
                                  <p:childTnLst>
                                    <p:animMotion origin="layout" path="M 1.875E-6 3.7037E-6 L 1.875E-6 0.19375 " pathEditMode="relative" rAng="0" ptsTypes="AA">
                                      <p:cBhvr>
                                        <p:cTn id="28" dur="1000" fill="hold"/>
                                        <p:tgtEl>
                                          <p:spTgt spid="33"/>
                                        </p:tgtEl>
                                        <p:attrNameLst>
                                          <p:attrName>ppt_x</p:attrName>
                                          <p:attrName>ppt_y</p:attrName>
                                        </p:attrNameLst>
                                      </p:cBhvr>
                                      <p:rCtr x="0" y="9676"/>
                                    </p:animMotion>
                                  </p:childTnLst>
                                </p:cTn>
                              </p:par>
                              <p:par>
                                <p:cTn id="29" presetID="22" presetClass="entr" presetSubtype="1" fill="hold" nodeType="withEffect">
                                  <p:stCondLst>
                                    <p:cond delay="2000"/>
                                  </p:stCondLst>
                                  <p:childTnLst>
                                    <p:set>
                                      <p:cBhvr>
                                        <p:cTn id="30" dur="1" fill="hold">
                                          <p:stCondLst>
                                            <p:cond delay="0"/>
                                          </p:stCondLst>
                                        </p:cTn>
                                        <p:tgtEl>
                                          <p:spTgt spid="2"/>
                                        </p:tgtEl>
                                        <p:attrNameLst>
                                          <p:attrName>style.visibility</p:attrName>
                                        </p:attrNameLst>
                                      </p:cBhvr>
                                      <p:to>
                                        <p:strVal val="visible"/>
                                      </p:to>
                                    </p:set>
                                    <p:animEffect transition="in" filter="wipe(up)">
                                      <p:cBhvr>
                                        <p:cTn id="31" dur="1000"/>
                                        <p:tgtEl>
                                          <p:spTgt spid="2"/>
                                        </p:tgtEl>
                                      </p:cBhvr>
                                    </p:animEffect>
                                  </p:childTnLst>
                                </p:cTn>
                              </p:par>
                              <p:par>
                                <p:cTn id="32" presetID="12" presetClass="entr" presetSubtype="8" fill="hold" grpId="0" nodeType="withEffect">
                                  <p:stCondLst>
                                    <p:cond delay="230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p:tgtEl>
                                          <p:spTgt spid="5"/>
                                        </p:tgtEl>
                                        <p:attrNameLst>
                                          <p:attrName>ppt_x</p:attrName>
                                        </p:attrNameLst>
                                      </p:cBhvr>
                                      <p:tavLst>
                                        <p:tav tm="0">
                                          <p:val>
                                            <p:strVal val="#ppt_x-#ppt_w*1.125000"/>
                                          </p:val>
                                        </p:tav>
                                        <p:tav tm="100000">
                                          <p:val>
                                            <p:strVal val="#ppt_x"/>
                                          </p:val>
                                        </p:tav>
                                      </p:tavLst>
                                    </p:anim>
                                    <p:animEffect transition="in" filter="wipe(right)">
                                      <p:cBhvr>
                                        <p:cTn id="35" dur="500"/>
                                        <p:tgtEl>
                                          <p:spTgt spid="5"/>
                                        </p:tgtEl>
                                      </p:cBhvr>
                                    </p:animEffect>
                                  </p:childTnLst>
                                </p:cTn>
                              </p:par>
                              <p:par>
                                <p:cTn id="36" presetID="12" presetClass="entr" presetSubtype="8" fill="hold" grpId="0" nodeType="withEffect">
                                  <p:stCondLst>
                                    <p:cond delay="250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p:tgtEl>
                                          <p:spTgt spid="12"/>
                                        </p:tgtEl>
                                        <p:attrNameLst>
                                          <p:attrName>ppt_x</p:attrName>
                                        </p:attrNameLst>
                                      </p:cBhvr>
                                      <p:tavLst>
                                        <p:tav tm="0">
                                          <p:val>
                                            <p:strVal val="#ppt_x-#ppt_w*1.125000"/>
                                          </p:val>
                                        </p:tav>
                                        <p:tav tm="100000">
                                          <p:val>
                                            <p:strVal val="#ppt_x"/>
                                          </p:val>
                                        </p:tav>
                                      </p:tavLst>
                                    </p:anim>
                                    <p:animEffect transition="in" filter="wipe(right)">
                                      <p:cBhvr>
                                        <p:cTn id="39" dur="500"/>
                                        <p:tgtEl>
                                          <p:spTgt spid="12"/>
                                        </p:tgtEl>
                                      </p:cBhvr>
                                    </p:animEffect>
                                  </p:childTnLst>
                                </p:cTn>
                              </p:par>
                              <p:par>
                                <p:cTn id="40" presetID="12" presetClass="entr" presetSubtype="4" fill="hold" grpId="0" nodeType="withEffect">
                                  <p:stCondLst>
                                    <p:cond delay="27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p:tgtEl>
                                          <p:spTgt spid="7"/>
                                        </p:tgtEl>
                                        <p:attrNameLst>
                                          <p:attrName>ppt_y</p:attrName>
                                        </p:attrNameLst>
                                      </p:cBhvr>
                                      <p:tavLst>
                                        <p:tav tm="0">
                                          <p:val>
                                            <p:strVal val="#ppt_y+#ppt_h*1.125000"/>
                                          </p:val>
                                        </p:tav>
                                        <p:tav tm="100000">
                                          <p:val>
                                            <p:strVal val="#ppt_y"/>
                                          </p:val>
                                        </p:tav>
                                      </p:tavLst>
                                    </p:anim>
                                    <p:animEffect transition="in" filter="wipe(up)">
                                      <p:cBhvr>
                                        <p:cTn id="43" dur="500"/>
                                        <p:tgtEl>
                                          <p:spTgt spid="7"/>
                                        </p:tgtEl>
                                      </p:cBhvr>
                                    </p:animEffect>
                                  </p:childTnLst>
                                </p:cTn>
                              </p:par>
                              <p:par>
                                <p:cTn id="44" presetID="53" presetClass="entr" presetSubtype="16" fill="hold" grpId="1" nodeType="withEffect">
                                  <p:stCondLst>
                                    <p:cond delay="2200"/>
                                  </p:stCondLst>
                                  <p:childTnLst>
                                    <p:set>
                                      <p:cBhvr>
                                        <p:cTn id="45" dur="1" fill="hold">
                                          <p:stCondLst>
                                            <p:cond delay="0"/>
                                          </p:stCondLst>
                                        </p:cTn>
                                        <p:tgtEl>
                                          <p:spTgt spid="34"/>
                                        </p:tgtEl>
                                        <p:attrNameLst>
                                          <p:attrName>style.visibility</p:attrName>
                                        </p:attrNameLst>
                                      </p:cBhvr>
                                      <p:to>
                                        <p:strVal val="visible"/>
                                      </p:to>
                                    </p:set>
                                    <p:anim calcmode="lin" valueType="num">
                                      <p:cBhvr>
                                        <p:cTn id="46" dur="500" fill="hold"/>
                                        <p:tgtEl>
                                          <p:spTgt spid="34"/>
                                        </p:tgtEl>
                                        <p:attrNameLst>
                                          <p:attrName>ppt_w</p:attrName>
                                        </p:attrNameLst>
                                      </p:cBhvr>
                                      <p:tavLst>
                                        <p:tav tm="0">
                                          <p:val>
                                            <p:fltVal val="0"/>
                                          </p:val>
                                        </p:tav>
                                        <p:tav tm="100000">
                                          <p:val>
                                            <p:strVal val="#ppt_w"/>
                                          </p:val>
                                        </p:tav>
                                      </p:tavLst>
                                    </p:anim>
                                    <p:anim calcmode="lin" valueType="num">
                                      <p:cBhvr>
                                        <p:cTn id="47" dur="500" fill="hold"/>
                                        <p:tgtEl>
                                          <p:spTgt spid="34"/>
                                        </p:tgtEl>
                                        <p:attrNameLst>
                                          <p:attrName>ppt_h</p:attrName>
                                        </p:attrNameLst>
                                      </p:cBhvr>
                                      <p:tavLst>
                                        <p:tav tm="0">
                                          <p:val>
                                            <p:fltVal val="0"/>
                                          </p:val>
                                        </p:tav>
                                        <p:tav tm="100000">
                                          <p:val>
                                            <p:strVal val="#ppt_h"/>
                                          </p:val>
                                        </p:tav>
                                      </p:tavLst>
                                    </p:anim>
                                    <p:animEffect transition="in" filter="fade">
                                      <p:cBhvr>
                                        <p:cTn id="48" dur="500"/>
                                        <p:tgtEl>
                                          <p:spTgt spid="34"/>
                                        </p:tgtEl>
                                      </p:cBhvr>
                                    </p:animEffect>
                                  </p:childTnLst>
                                </p:cTn>
                              </p:par>
                              <p:par>
                                <p:cTn id="49" presetID="42" presetClass="path" presetSubtype="0" accel="50000" decel="50000" fill="hold" grpId="0" nodeType="withEffect">
                                  <p:stCondLst>
                                    <p:cond delay="2300"/>
                                  </p:stCondLst>
                                  <p:childTnLst>
                                    <p:animMotion origin="layout" path="M -6.25E-7 2.22222E-6 L -6.25E-7 0.23958 " pathEditMode="relative" rAng="0" ptsTypes="AA">
                                      <p:cBhvr>
                                        <p:cTn id="50" dur="1000" fill="hold"/>
                                        <p:tgtEl>
                                          <p:spTgt spid="34"/>
                                        </p:tgtEl>
                                        <p:attrNameLst>
                                          <p:attrName>ppt_x</p:attrName>
                                          <p:attrName>ppt_y</p:attrName>
                                        </p:attrNameLst>
                                      </p:cBhvr>
                                      <p:rCtr x="0" y="11968"/>
                                    </p:animMotion>
                                  </p:childTnLst>
                                </p:cTn>
                              </p:par>
                              <p:par>
                                <p:cTn id="51" presetID="12" presetClass="entr" presetSubtype="2" fill="hold" grpId="0" nodeType="withEffect">
                                  <p:stCondLst>
                                    <p:cond delay="360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p:tgtEl>
                                          <p:spTgt spid="13"/>
                                        </p:tgtEl>
                                        <p:attrNameLst>
                                          <p:attrName>ppt_x</p:attrName>
                                        </p:attrNameLst>
                                      </p:cBhvr>
                                      <p:tavLst>
                                        <p:tav tm="0">
                                          <p:val>
                                            <p:strVal val="#ppt_x+#ppt_w*1.125000"/>
                                          </p:val>
                                        </p:tav>
                                        <p:tav tm="100000">
                                          <p:val>
                                            <p:strVal val="#ppt_x"/>
                                          </p:val>
                                        </p:tav>
                                      </p:tavLst>
                                    </p:anim>
                                    <p:animEffect transition="in" filter="wipe(left)">
                                      <p:cBhvr>
                                        <p:cTn id="54" dur="500"/>
                                        <p:tgtEl>
                                          <p:spTgt spid="13"/>
                                        </p:tgtEl>
                                      </p:cBhvr>
                                    </p:animEffect>
                                  </p:childTnLst>
                                </p:cTn>
                              </p:par>
                              <p:par>
                                <p:cTn id="55" presetID="12" presetClass="entr" presetSubtype="2" fill="hold" grpId="0" nodeType="withEffect">
                                  <p:stCondLst>
                                    <p:cond delay="360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p:tgtEl>
                                          <p:spTgt spid="14"/>
                                        </p:tgtEl>
                                        <p:attrNameLst>
                                          <p:attrName>ppt_x</p:attrName>
                                        </p:attrNameLst>
                                      </p:cBhvr>
                                      <p:tavLst>
                                        <p:tav tm="0">
                                          <p:val>
                                            <p:strVal val="#ppt_x+#ppt_w*1.125000"/>
                                          </p:val>
                                        </p:tav>
                                        <p:tav tm="100000">
                                          <p:val>
                                            <p:strVal val="#ppt_x"/>
                                          </p:val>
                                        </p:tav>
                                      </p:tavLst>
                                    </p:anim>
                                    <p:animEffect transition="in" filter="wipe(left)">
                                      <p:cBhvr>
                                        <p:cTn id="58" dur="500"/>
                                        <p:tgtEl>
                                          <p:spTgt spid="14"/>
                                        </p:tgtEl>
                                      </p:cBhvr>
                                    </p:animEffect>
                                  </p:childTnLst>
                                </p:cTn>
                              </p:par>
                              <p:par>
                                <p:cTn id="59" presetID="12" presetClass="entr" presetSubtype="4" fill="hold" nodeType="withEffect">
                                  <p:stCondLst>
                                    <p:cond delay="400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p:tgtEl>
                                          <p:spTgt spid="22"/>
                                        </p:tgtEl>
                                        <p:attrNameLst>
                                          <p:attrName>ppt_y</p:attrName>
                                        </p:attrNameLst>
                                      </p:cBhvr>
                                      <p:tavLst>
                                        <p:tav tm="0">
                                          <p:val>
                                            <p:strVal val="#ppt_y+#ppt_h*1.125000"/>
                                          </p:val>
                                        </p:tav>
                                        <p:tav tm="100000">
                                          <p:val>
                                            <p:strVal val="#ppt_y"/>
                                          </p:val>
                                        </p:tav>
                                      </p:tavLst>
                                    </p:anim>
                                    <p:animEffect transition="in" filter="wipe(up)">
                                      <p:cBhvr>
                                        <p:cTn id="62" dur="500"/>
                                        <p:tgtEl>
                                          <p:spTgt spid="22"/>
                                        </p:tgtEl>
                                      </p:cBhvr>
                                    </p:animEffect>
                                  </p:childTnLst>
                                </p:cTn>
                              </p:par>
                              <p:par>
                                <p:cTn id="63" presetID="53" presetClass="entr" presetSubtype="16" fill="hold" grpId="1" nodeType="withEffect">
                                  <p:stCondLst>
                                    <p:cond delay="310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par>
                                <p:cTn id="68" presetID="42" presetClass="path" presetSubtype="0" accel="50000" decel="50000" fill="hold" grpId="0" nodeType="withEffect">
                                  <p:stCondLst>
                                    <p:cond delay="3400"/>
                                  </p:stCondLst>
                                  <p:childTnLst>
                                    <p:animMotion origin="layout" path="M 0 3.33333E-6 L 0 0.26852 " pathEditMode="relative" rAng="0" ptsTypes="AA">
                                      <p:cBhvr>
                                        <p:cTn id="69" dur="1000" fill="hold"/>
                                        <p:tgtEl>
                                          <p:spTgt spid="35"/>
                                        </p:tgtEl>
                                        <p:attrNameLst>
                                          <p:attrName>ppt_x</p:attrName>
                                          <p:attrName>ppt_y</p:attrName>
                                        </p:attrNameLst>
                                      </p:cBhvr>
                                      <p:rCtr x="0" y="13426"/>
                                    </p:animMotion>
                                  </p:childTnLst>
                                </p:cTn>
                              </p:par>
                              <p:par>
                                <p:cTn id="70" presetID="12" presetClass="entr" presetSubtype="8" fill="hold" grpId="0" nodeType="withEffect">
                                  <p:stCondLst>
                                    <p:cond delay="420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par>
                                <p:cTn id="74" presetID="12" presetClass="entr" presetSubtype="8" fill="hold" grpId="0" nodeType="withEffect">
                                  <p:stCondLst>
                                    <p:cond delay="420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ppt_x</p:attrName>
                                        </p:attrNameLst>
                                      </p:cBhvr>
                                      <p:tavLst>
                                        <p:tav tm="0">
                                          <p:val>
                                            <p:strVal val="#ppt_x-#ppt_w*1.125000"/>
                                          </p:val>
                                        </p:tav>
                                        <p:tav tm="100000">
                                          <p:val>
                                            <p:strVal val="#ppt_x"/>
                                          </p:val>
                                        </p:tav>
                                      </p:tavLst>
                                    </p:anim>
                                    <p:animEffect transition="in" filter="wipe(right)">
                                      <p:cBhvr>
                                        <p:cTn id="77" dur="500"/>
                                        <p:tgtEl>
                                          <p:spTgt spid="16"/>
                                        </p:tgtEl>
                                      </p:cBhvr>
                                    </p:animEffect>
                                  </p:childTnLst>
                                </p:cTn>
                              </p:par>
                              <p:par>
                                <p:cTn id="78" presetID="12" presetClass="entr" presetSubtype="4" fill="hold" nodeType="withEffect">
                                  <p:stCondLst>
                                    <p:cond delay="4300"/>
                                  </p:stCondLst>
                                  <p:childTnLst>
                                    <p:set>
                                      <p:cBhvr>
                                        <p:cTn id="79" dur="1" fill="hold">
                                          <p:stCondLst>
                                            <p:cond delay="0"/>
                                          </p:stCondLst>
                                        </p:cTn>
                                        <p:tgtEl>
                                          <p:spTgt spid="17"/>
                                        </p:tgtEl>
                                        <p:attrNameLst>
                                          <p:attrName>style.visibility</p:attrName>
                                        </p:attrNameLst>
                                      </p:cBhvr>
                                      <p:to>
                                        <p:strVal val="visible"/>
                                      </p:to>
                                    </p:set>
                                    <p:anim calcmode="lin" valueType="num">
                                      <p:cBhvr additive="base">
                                        <p:cTn id="80" dur="500"/>
                                        <p:tgtEl>
                                          <p:spTgt spid="17"/>
                                        </p:tgtEl>
                                        <p:attrNameLst>
                                          <p:attrName>ppt_y</p:attrName>
                                        </p:attrNameLst>
                                      </p:cBhvr>
                                      <p:tavLst>
                                        <p:tav tm="0">
                                          <p:val>
                                            <p:strVal val="#ppt_y+#ppt_h*1.125000"/>
                                          </p:val>
                                        </p:tav>
                                        <p:tav tm="100000">
                                          <p:val>
                                            <p:strVal val="#ppt_y"/>
                                          </p:val>
                                        </p:tav>
                                      </p:tavLst>
                                    </p:anim>
                                    <p:animEffect transition="in" filter="wipe(up)">
                                      <p:cBhvr>
                                        <p:cTn id="8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0" animBg="1"/>
      <p:bldP spid="12" grpId="0"/>
      <p:bldP spid="13" grpId="0" animBg="1"/>
      <p:bldP spid="14" grpId="0"/>
      <p:bldP spid="15" grpId="0" animBg="1"/>
      <p:bldP spid="16" grpId="0"/>
      <p:bldP spid="33" grpId="0" animBg="1"/>
      <p:bldP spid="33" grpId="1" animBg="1"/>
      <p:bldP spid="34" grpId="0" animBg="1"/>
      <p:bldP spid="34" grpId="1" animBg="1"/>
      <p:bldP spid="35" grpId="0" animBg="1"/>
      <p:bldP spid="35"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5300"/>
                    </a14:imgEffect>
                    <a14:imgEffect>
                      <a14:saturation sat="0"/>
                    </a14:imgEffect>
                  </a14:imgLayer>
                </a14:imgProps>
              </a:ext>
              <a:ext uri="{28A0092B-C50C-407E-A947-70E740481C1C}">
                <a14:useLocalDpi xmlns:a14="http://schemas.microsoft.com/office/drawing/2010/main" val="0"/>
              </a:ext>
            </a:extLst>
          </a:blip>
          <a:srcRect b="54889"/>
          <a:stretch/>
        </p:blipFill>
        <p:spPr>
          <a:xfrm>
            <a:off x="-1477931" y="-626532"/>
            <a:ext cx="15074837" cy="4250267"/>
          </a:xfrm>
          <a:prstGeom prst="rect">
            <a:avLst/>
          </a:prstGeom>
          <a:effectLst>
            <a:softEdge rad="635000"/>
          </a:effectLst>
        </p:spPr>
      </p:pic>
      <p:sp>
        <p:nvSpPr>
          <p:cNvPr id="5" name="文本框 4"/>
          <p:cNvSpPr txBox="1"/>
          <p:nvPr/>
        </p:nvSpPr>
        <p:spPr>
          <a:xfrm>
            <a:off x="635638" y="4779688"/>
            <a:ext cx="10881565" cy="1200329"/>
          </a:xfrm>
          <a:prstGeom prst="rect">
            <a:avLst/>
          </a:prstGeom>
          <a:noFill/>
        </p:spPr>
        <p:txBody>
          <a:bodyPr wrap="square" rtlCol="0">
            <a:spAutoFit/>
          </a:bodyPr>
          <a:lstStyle/>
          <a:p>
            <a:pPr algn="ct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Never underestimate your power to change yourself. You have to believe in yourself. That's the secret of success. Energy and persistence conquer all things. Never underestimate your power to change yourself. You have to believe in yourself. That's the secret of success.</a:t>
            </a:r>
            <a:endParaRPr lang="zh-CN" altLang="en-US" sz="1600" dirty="0">
              <a:latin typeface="Segoe UI Semilight" panose="020B0402040204020203" pitchFamily="34" charset="0"/>
              <a:cs typeface="Segoe UI Semilight" panose="020B0402040204020203" pitchFamily="34" charset="0"/>
            </a:endParaRPr>
          </a:p>
        </p:txBody>
      </p:sp>
      <p:sp>
        <p:nvSpPr>
          <p:cNvPr id="6" name="矩形 5"/>
          <p:cNvSpPr/>
          <p:nvPr/>
        </p:nvSpPr>
        <p:spPr>
          <a:xfrm>
            <a:off x="4728425" y="4140208"/>
            <a:ext cx="2662125" cy="537882"/>
          </a:xfrm>
          <a:prstGeom prst="rect">
            <a:avLst/>
          </a:prstGeom>
          <a:solidFill>
            <a:srgbClr val="042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Segoe UI Semilight" panose="020B0402040204020203" pitchFamily="34" charset="0"/>
                <a:cs typeface="Segoe UI Semilight" panose="020B0402040204020203" pitchFamily="34" charset="0"/>
              </a:rPr>
              <a:t>Reporting</a:t>
            </a:r>
            <a:endParaRPr lang="zh-CN" altLang="en-US" sz="3200" b="1" dirty="0">
              <a:solidFill>
                <a:schemeClr val="bg1"/>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71728514"/>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5000" fill="hold"/>
                                        <p:tgtEl>
                                          <p:spTgt spid="3"/>
                                        </p:tgtEl>
                                      </p:cBhvr>
                                      <p:by x="150000" y="150000"/>
                                    </p:animScale>
                                  </p:childTnLst>
                                </p:cTn>
                              </p:par>
                              <p:par>
                                <p:cTn id="7" presetID="23" presetClass="entr" presetSubtype="16" fill="hold" grpId="0" nodeType="withEffect">
                                  <p:stCondLst>
                                    <p:cond delay="0"/>
                                  </p:stCondLst>
                                  <p:iterate type="lt">
                                    <p:tmPct val="7321"/>
                                  </p:iterate>
                                  <p:childTnLst>
                                    <p:set>
                                      <p:cBhvr>
                                        <p:cTn id="8" dur="1" fill="hold">
                                          <p:stCondLst>
                                            <p:cond delay="0"/>
                                          </p:stCondLst>
                                        </p:cTn>
                                        <p:tgtEl>
                                          <p:spTgt spid="5"/>
                                        </p:tgtEl>
                                        <p:attrNameLst>
                                          <p:attrName>style.visibility</p:attrName>
                                        </p:attrNameLst>
                                      </p:cBhvr>
                                      <p:to>
                                        <p:strVal val="visible"/>
                                      </p:to>
                                    </p:set>
                                    <p:anim calcmode="lin" valueType="num">
                                      <p:cBhvr>
                                        <p:cTn id="9" dur="250" fill="hold"/>
                                        <p:tgtEl>
                                          <p:spTgt spid="5"/>
                                        </p:tgtEl>
                                        <p:attrNameLst>
                                          <p:attrName>ppt_w</p:attrName>
                                        </p:attrNameLst>
                                      </p:cBhvr>
                                      <p:tavLst>
                                        <p:tav tm="0">
                                          <p:val>
                                            <p:fltVal val="0"/>
                                          </p:val>
                                        </p:tav>
                                        <p:tav tm="100000">
                                          <p:val>
                                            <p:strVal val="#ppt_w"/>
                                          </p:val>
                                        </p:tav>
                                      </p:tavLst>
                                    </p:anim>
                                    <p:anim calcmode="lin" valueType="num">
                                      <p:cBhvr>
                                        <p:cTn id="10" dur="250" fill="hold"/>
                                        <p:tgtEl>
                                          <p:spTgt spid="5"/>
                                        </p:tgtEl>
                                        <p:attrNameLst>
                                          <p:attrName>ppt_h</p:attrName>
                                        </p:attrNameLst>
                                      </p:cBhvr>
                                      <p:tavLst>
                                        <p:tav tm="0">
                                          <p:val>
                                            <p:fltVal val="0"/>
                                          </p:val>
                                        </p:tav>
                                        <p:tav tm="100000">
                                          <p:val>
                                            <p:strVal val="#ppt_h"/>
                                          </p:val>
                                        </p:tav>
                                      </p:tavLst>
                                    </p:anim>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 9"/>
          <p:cNvGraphicFramePr/>
          <p:nvPr>
            <p:extLst>
              <p:ext uri="{D42A27DB-BD31-4B8C-83A1-F6EECF244321}">
                <p14:modId xmlns:p14="http://schemas.microsoft.com/office/powerpoint/2010/main" val="2494756781"/>
              </p:ext>
            </p:extLst>
          </p:nvPr>
        </p:nvGraphicFramePr>
        <p:xfrm>
          <a:off x="4742642" y="1039906"/>
          <a:ext cx="7019048" cy="4129500"/>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p:cNvSpPr txBox="1"/>
          <p:nvPr/>
        </p:nvSpPr>
        <p:spPr>
          <a:xfrm>
            <a:off x="9004798" y="2038227"/>
            <a:ext cx="2003863" cy="584775"/>
          </a:xfrm>
          <a:prstGeom prst="rect">
            <a:avLst/>
          </a:prstGeom>
          <a:noFill/>
        </p:spPr>
        <p:txBody>
          <a:bodyPr wrap="square" rtlCol="0">
            <a:spAutoFit/>
          </a:bodyPr>
          <a:lstStyle/>
          <a:p>
            <a:r>
              <a:rPr lang="zh-CN" altLang="en-US" sz="3200" b="1" dirty="0">
                <a:latin typeface="Segoe UI Semilight" panose="020B0402040204020203" pitchFamily="34" charset="0"/>
                <a:cs typeface="Segoe UI Semilight" panose="020B0402040204020203" pitchFamily="34" charset="0"/>
              </a:rPr>
              <a:t>$ </a:t>
            </a:r>
            <a:r>
              <a:rPr lang="en-US" altLang="zh-CN" sz="3200" b="1" dirty="0">
                <a:latin typeface="Segoe UI Semilight" panose="020B0402040204020203" pitchFamily="34" charset="0"/>
                <a:cs typeface="Segoe UI Semilight" panose="020B0402040204020203" pitchFamily="34" charset="0"/>
              </a:rPr>
              <a:t>352,688</a:t>
            </a:r>
            <a:endParaRPr lang="zh-CN" altLang="en-US" sz="3200" b="1" dirty="0">
              <a:latin typeface="Segoe UI Semilight" panose="020B0402040204020203" pitchFamily="34" charset="0"/>
              <a:cs typeface="Segoe UI Semilight" panose="020B0402040204020203" pitchFamily="34" charset="0"/>
            </a:endParaRPr>
          </a:p>
        </p:txBody>
      </p:sp>
      <p:sp>
        <p:nvSpPr>
          <p:cNvPr id="13" name="文本框 12"/>
          <p:cNvSpPr txBox="1"/>
          <p:nvPr/>
        </p:nvSpPr>
        <p:spPr>
          <a:xfrm>
            <a:off x="880124" y="5304625"/>
            <a:ext cx="10881565" cy="1200329"/>
          </a:xfrm>
          <a:prstGeom prst="rect">
            <a:avLst/>
          </a:prstGeom>
          <a:noFill/>
        </p:spPr>
        <p:txBody>
          <a:bodyPr wrap="square" rtlCol="0">
            <a:spAutoFit/>
          </a:bodyPr>
          <a:lstStyle/>
          <a:p>
            <a:pPr>
              <a:lnSpc>
                <a:spcPct val="150000"/>
              </a:lnSpc>
            </a:pPr>
            <a:r>
              <a:rPr lang="en-US" altLang="zh-CN" sz="1600" dirty="0">
                <a:latin typeface="Segoe UI Semilight" panose="020B0402040204020203" pitchFamily="34" charset="0"/>
                <a:cs typeface="Segoe UI Semilight" panose="020B0402040204020203" pitchFamily="34" charset="0"/>
              </a:rPr>
              <a:t>Energy and persistence conquer all things. Never underestimate your power to change yourself. You have to believe in yourself. That's the secret of success. Energy and persistence conquer all things. Never underestimate your power to change yourself. You have to believe in yourself. That's the secret of success.</a:t>
            </a:r>
            <a:endParaRPr lang="zh-CN" altLang="en-US" sz="1600" dirty="0">
              <a:latin typeface="Segoe UI Semilight" panose="020B0402040204020203" pitchFamily="34" charset="0"/>
              <a:cs typeface="Segoe UI Semilight" panose="020B0402040204020203" pitchFamily="34" charset="0"/>
            </a:endParaRPr>
          </a:p>
        </p:txBody>
      </p:sp>
      <p:grpSp>
        <p:nvGrpSpPr>
          <p:cNvPr id="12" name="组合 11"/>
          <p:cNvGrpSpPr/>
          <p:nvPr/>
        </p:nvGrpSpPr>
        <p:grpSpPr>
          <a:xfrm>
            <a:off x="880124" y="1617965"/>
            <a:ext cx="2862125" cy="3016124"/>
            <a:chOff x="1075765" y="1617965"/>
            <a:chExt cx="2862125" cy="3016124"/>
          </a:xfrm>
        </p:grpSpPr>
        <p:grpSp>
          <p:nvGrpSpPr>
            <p:cNvPr id="14" name="组合 13"/>
            <p:cNvGrpSpPr/>
            <p:nvPr/>
          </p:nvGrpSpPr>
          <p:grpSpPr>
            <a:xfrm>
              <a:off x="1075765" y="1617965"/>
              <a:ext cx="2862125" cy="3016124"/>
              <a:chOff x="1964266" y="2099240"/>
              <a:chExt cx="2032000" cy="2141334"/>
            </a:xfrm>
          </p:grpSpPr>
          <p:sp>
            <p:nvSpPr>
              <p:cNvPr id="17" name="椭圆 16"/>
              <p:cNvSpPr/>
              <p:nvPr/>
            </p:nvSpPr>
            <p:spPr>
              <a:xfrm>
                <a:off x="2187727" y="3959178"/>
                <a:ext cx="1594575" cy="281396"/>
              </a:xfrm>
              <a:prstGeom prst="ellipse">
                <a:avLst/>
              </a:prstGeom>
              <a:gradFill flip="none" rotWithShape="1">
                <a:gsLst>
                  <a:gs pos="50000">
                    <a:schemeClr val="bg1"/>
                  </a:gs>
                  <a:gs pos="63000">
                    <a:schemeClr val="bg2">
                      <a:lumMod val="10000"/>
                    </a:schemeClr>
                  </a:gs>
                </a:gsLst>
                <a:lin ang="5400000" scaled="1"/>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964266" y="2099240"/>
                <a:ext cx="2032000" cy="2032000"/>
              </a:xfrm>
              <a:prstGeom prst="ellipse">
                <a:avLst/>
              </a:prstGeom>
              <a:gradFill>
                <a:gsLst>
                  <a:gs pos="10000">
                    <a:srgbClr val="042F4C"/>
                  </a:gs>
                  <a:gs pos="83000">
                    <a:srgbClr val="021929"/>
                  </a:gs>
                </a:gsLst>
                <a:lin ang="5400000" scaled="1"/>
              </a:gradFill>
              <a:ln>
                <a:solidFill>
                  <a:srgbClr val="02192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2105468" y="2535742"/>
              <a:ext cx="1032933" cy="523220"/>
            </a:xfrm>
            <a:prstGeom prst="rect">
              <a:avLst/>
            </a:prstGeom>
            <a:noFill/>
          </p:spPr>
          <p:txBody>
            <a:bodyPr wrap="square" rtlCol="0">
              <a:spAutoFit/>
            </a:bodyPr>
            <a:lstStyle/>
            <a:p>
              <a:r>
                <a:rPr lang="en-US" altLang="zh-CN" sz="2800" b="1" dirty="0">
                  <a:solidFill>
                    <a:schemeClr val="bg1"/>
                  </a:solidFill>
                  <a:latin typeface="Segoe UI Semilight" panose="020B0402040204020203" pitchFamily="34" charset="0"/>
                  <a:cs typeface="Segoe UI Semilight" panose="020B0402040204020203" pitchFamily="34" charset="0"/>
                </a:rPr>
                <a:t>87</a:t>
              </a:r>
              <a:r>
                <a:rPr lang="en-US" altLang="zh-CN" sz="2800" dirty="0">
                  <a:solidFill>
                    <a:schemeClr val="bg1"/>
                  </a:solidFill>
                  <a:latin typeface="Segoe UI Semilight" panose="020B0402040204020203" pitchFamily="34" charset="0"/>
                  <a:cs typeface="Segoe UI Semilight" panose="020B0402040204020203" pitchFamily="34" charset="0"/>
                </a:rPr>
                <a:t>%</a:t>
              </a:r>
              <a:endParaRPr lang="zh-CN" altLang="en-US" sz="2800" dirty="0">
                <a:solidFill>
                  <a:schemeClr val="bg1"/>
                </a:solidFill>
                <a:latin typeface="Segoe UI Semilight" panose="020B0402040204020203" pitchFamily="34" charset="0"/>
                <a:cs typeface="Segoe UI Semilight" panose="020B0402040204020203" pitchFamily="34" charset="0"/>
              </a:endParaRPr>
            </a:p>
          </p:txBody>
        </p:sp>
        <p:sp>
          <p:nvSpPr>
            <p:cNvPr id="16" name="文本框 15"/>
            <p:cNvSpPr txBox="1"/>
            <p:nvPr/>
          </p:nvSpPr>
          <p:spPr>
            <a:xfrm>
              <a:off x="1863593" y="3058961"/>
              <a:ext cx="1256879" cy="369332"/>
            </a:xfrm>
            <a:prstGeom prst="rect">
              <a:avLst/>
            </a:prstGeom>
            <a:noFill/>
          </p:spPr>
          <p:txBody>
            <a:bodyPr wrap="square" rtlCol="0">
              <a:spAutoFit/>
            </a:bodyPr>
            <a:lstStyle/>
            <a:p>
              <a:r>
                <a:rPr lang="en-US" altLang="zh-CN" dirty="0">
                  <a:solidFill>
                    <a:schemeClr val="bg1"/>
                  </a:solidFill>
                  <a:latin typeface="Segoe UI Semilight" panose="020B0402040204020203" pitchFamily="34" charset="0"/>
                  <a:cs typeface="Segoe UI Semilight" panose="020B0402040204020203" pitchFamily="34" charset="0"/>
                </a:rPr>
                <a:t>TEXT HERE</a:t>
              </a:r>
              <a:endParaRPr lang="zh-CN" altLang="en-US" dirty="0">
                <a:solidFill>
                  <a:schemeClr val="bg1"/>
                </a:solidFill>
                <a:latin typeface="Segoe UI Semilight" panose="020B0402040204020203" pitchFamily="34" charset="0"/>
                <a:cs typeface="Segoe UI Semilight" panose="020B0402040204020203" pitchFamily="34" charset="0"/>
              </a:endParaRPr>
            </a:p>
          </p:txBody>
        </p:sp>
      </p:grpSp>
    </p:spTree>
    <p:extLst>
      <p:ext uri="{BB962C8B-B14F-4D97-AF65-F5344CB8AC3E}">
        <p14:creationId xmlns:p14="http://schemas.microsoft.com/office/powerpoint/2010/main" val="3091778766"/>
      </p:ext>
    </p:extLst>
  </p:cSld>
  <p:clrMapOvr>
    <a:masterClrMapping/>
  </p:clrMapOvr>
  <mc:AlternateContent xmlns:mc="http://schemas.openxmlformats.org/markup-compatibility/2006" xmlns:p14="http://schemas.microsoft.com/office/powerpoint/2010/main">
    <mc:Choice Requires="p14">
      <p:transition spd="slow" p14:dur="800" advClick="0" advTm="0">
        <p14:flythrough dir="out"/>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500" fill="hold"/>
                                            <p:tgtEl>
                                              <p:spTgt spid="12"/>
                                            </p:tgtEl>
                                            <p:attrNameLst>
                                              <p:attrName>ppt_w</p:attrName>
                                            </p:attrNameLst>
                                          </p:cBhvr>
                                          <p:tavLst>
                                            <p:tav tm="0">
                                              <p:val>
                                                <p:strVal val="4/3*#ppt_w"/>
                                              </p:val>
                                            </p:tav>
                                            <p:tav tm="100000">
                                              <p:val>
                                                <p:strVal val="#ppt_w"/>
                                              </p:val>
                                            </p:tav>
                                          </p:tavLst>
                                        </p:anim>
                                        <p:anim calcmode="lin" valueType="num">
                                          <p:cBhvr>
                                            <p:cTn id="8" dur="1500" fill="hold"/>
                                            <p:tgtEl>
                                              <p:spTgt spid="12"/>
                                            </p:tgtEl>
                                            <p:attrNameLst>
                                              <p:attrName>ppt_h</p:attrName>
                                            </p:attrNameLst>
                                          </p:cBhvr>
                                          <p:tavLst>
                                            <p:tav tm="0">
                                              <p:val>
                                                <p:strVal val="4/3*#ppt_h"/>
                                              </p:val>
                                            </p:tav>
                                            <p:tav tm="100000">
                                              <p:val>
                                                <p:strVal val="#ppt_h"/>
                                              </p:val>
                                            </p:tav>
                                          </p:tavLst>
                                        </p:anim>
                                      </p:childTnLst>
                                    </p:cTn>
                                  </p:par>
                                  <p:par>
                                    <p:cTn id="9" presetID="22" presetClass="entr" presetSubtype="8" fill="hold" grpId="0" nodeType="withEffect">
                                      <p:stCondLst>
                                        <p:cond delay="750"/>
                                      </p:stCondLst>
                                      <p:childTnLst>
                                        <p:set>
                                          <p:cBhvr>
                                            <p:cTn id="10"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left)">
                                          <p:cBhvr>
                                            <p:cTn id="11" dur="500"/>
                                            <p:tgtEl>
                                              <p:spTgt spid="10">
                                                <p:graphicEl>
                                                  <a:chart seriesIdx="-3" categoryIdx="-3" bldStep="gridLegend"/>
                                                </p:graphicEl>
                                              </p:spTgt>
                                            </p:tgtEl>
                                          </p:cBhvr>
                                        </p:animEffect>
                                      </p:childTnLst>
                                    </p:cTn>
                                  </p:par>
                                  <p:par>
                                    <p:cTn id="12" presetID="22" presetClass="entr" presetSubtype="8" fill="hold" grpId="0" nodeType="withEffect">
                                      <p:stCondLst>
                                        <p:cond delay="1000"/>
                                      </p:stCondLst>
                                      <p:childTnLst>
                                        <p:set>
                                          <p:cBhvr>
                                            <p:cTn id="13" dur="1" fill="hold">
                                              <p:stCondLst>
                                                <p:cond delay="0"/>
                                              </p:stCondLst>
                                            </p:cTn>
                                            <p:tgtEl>
                                              <p:spTgt spid="10">
                                                <p:graphicEl>
                                                  <a:chart seriesIdx="0" categoryIdx="0" bldStep="ptInSeries"/>
                                                </p:graphicEl>
                                              </p:spTgt>
                                            </p:tgtEl>
                                            <p:attrNameLst>
                                              <p:attrName>style.visibility</p:attrName>
                                            </p:attrNameLst>
                                          </p:cBhvr>
                                          <p:to>
                                            <p:strVal val="visible"/>
                                          </p:to>
                                        </p:set>
                                        <p:animEffect transition="in" filter="wipe(left)">
                                          <p:cBhvr>
                                            <p:cTn id="14" dur="500"/>
                                            <p:tgtEl>
                                              <p:spTgt spid="10">
                                                <p:graphicEl>
                                                  <a:chart seriesIdx="0" categoryIdx="0" bldStep="ptInSeries"/>
                                                </p:graphicEl>
                                              </p:spTgt>
                                            </p:tgtEl>
                                          </p:cBhvr>
                                        </p:animEffect>
                                      </p:childTnLst>
                                    </p:cTn>
                                  </p:par>
                                  <p:par>
                                    <p:cTn id="15" presetID="22" presetClass="entr" presetSubtype="8" fill="hold" grpId="0" nodeType="withEffect">
                                      <p:stCondLst>
                                        <p:cond delay="1250"/>
                                      </p:stCondLst>
                                      <p:childTnLst>
                                        <p:set>
                                          <p:cBhvr>
                                            <p:cTn id="16" dur="1" fill="hold">
                                              <p:stCondLst>
                                                <p:cond delay="0"/>
                                              </p:stCondLst>
                                            </p:cTn>
                                            <p:tgtEl>
                                              <p:spTgt spid="10">
                                                <p:graphicEl>
                                                  <a:chart seriesIdx="0" categoryIdx="1" bldStep="ptInSeries"/>
                                                </p:graphicEl>
                                              </p:spTgt>
                                            </p:tgtEl>
                                            <p:attrNameLst>
                                              <p:attrName>style.visibility</p:attrName>
                                            </p:attrNameLst>
                                          </p:cBhvr>
                                          <p:to>
                                            <p:strVal val="visible"/>
                                          </p:to>
                                        </p:set>
                                        <p:animEffect transition="in" filter="wipe(left)">
                                          <p:cBhvr>
                                            <p:cTn id="17" dur="500"/>
                                            <p:tgtEl>
                                              <p:spTgt spid="10">
                                                <p:graphicEl>
                                                  <a:chart seriesIdx="0" categoryIdx="1" bldStep="ptInSeries"/>
                                                </p:graphicEl>
                                              </p:spTgt>
                                            </p:tgtEl>
                                          </p:cBhvr>
                                        </p:animEffect>
                                      </p:childTnLst>
                                    </p:cTn>
                                  </p:par>
                                  <p:par>
                                    <p:cTn id="18" presetID="22" presetClass="entr" presetSubtype="8" fill="hold" grpId="0" nodeType="withEffect">
                                      <p:stCondLst>
                                        <p:cond delay="1500"/>
                                      </p:stCondLst>
                                      <p:childTnLst>
                                        <p:set>
                                          <p:cBhvr>
                                            <p:cTn id="19" dur="1" fill="hold">
                                              <p:stCondLst>
                                                <p:cond delay="0"/>
                                              </p:stCondLst>
                                            </p:cTn>
                                            <p:tgtEl>
                                              <p:spTgt spid="10">
                                                <p:graphicEl>
                                                  <a:chart seriesIdx="0" categoryIdx="2" bldStep="ptInSeries"/>
                                                </p:graphicEl>
                                              </p:spTgt>
                                            </p:tgtEl>
                                            <p:attrNameLst>
                                              <p:attrName>style.visibility</p:attrName>
                                            </p:attrNameLst>
                                          </p:cBhvr>
                                          <p:to>
                                            <p:strVal val="visible"/>
                                          </p:to>
                                        </p:set>
                                        <p:animEffect transition="in" filter="wipe(left)">
                                          <p:cBhvr>
                                            <p:cTn id="20" dur="500"/>
                                            <p:tgtEl>
                                              <p:spTgt spid="10">
                                                <p:graphicEl>
                                                  <a:chart seriesIdx="0" categoryIdx="2" bldStep="ptInSeries"/>
                                                </p:graphicEl>
                                              </p:spTgt>
                                            </p:tgtEl>
                                          </p:cBhvr>
                                        </p:animEffect>
                                      </p:childTnLst>
                                    </p:cTn>
                                  </p:par>
                                  <p:par>
                                    <p:cTn id="21" presetID="22" presetClass="entr" presetSubtype="8" fill="hold" grpId="0" nodeType="withEffect">
                                      <p:stCondLst>
                                        <p:cond delay="1750"/>
                                      </p:stCondLst>
                                      <p:childTnLst>
                                        <p:set>
                                          <p:cBhvr>
                                            <p:cTn id="22" dur="1" fill="hold">
                                              <p:stCondLst>
                                                <p:cond delay="0"/>
                                              </p:stCondLst>
                                            </p:cTn>
                                            <p:tgtEl>
                                              <p:spTgt spid="10">
                                                <p:graphicEl>
                                                  <a:chart seriesIdx="0" categoryIdx="3" bldStep="ptInSeries"/>
                                                </p:graphicEl>
                                              </p:spTgt>
                                            </p:tgtEl>
                                            <p:attrNameLst>
                                              <p:attrName>style.visibility</p:attrName>
                                            </p:attrNameLst>
                                          </p:cBhvr>
                                          <p:to>
                                            <p:strVal val="visible"/>
                                          </p:to>
                                        </p:set>
                                        <p:animEffect transition="in" filter="wipe(left)">
                                          <p:cBhvr>
                                            <p:cTn id="23" dur="500"/>
                                            <p:tgtEl>
                                              <p:spTgt spid="10">
                                                <p:graphicEl>
                                                  <a:chart seriesIdx="0" categoryIdx="3" bldStep="ptInSeries"/>
                                                </p:graphicEl>
                                              </p:spTgt>
                                            </p:tgtEl>
                                          </p:cBhvr>
                                        </p:animEffect>
                                      </p:childTnLst>
                                    </p:cTn>
                                  </p:par>
                                  <p:par>
                                    <p:cTn id="24" presetID="22" presetClass="entr" presetSubtype="8" fill="hold" grpId="0" nodeType="withEffect">
                                      <p:stCondLst>
                                        <p:cond delay="2000"/>
                                      </p:stCondLst>
                                      <p:childTnLst>
                                        <p:set>
                                          <p:cBhvr>
                                            <p:cTn id="25" dur="1" fill="hold">
                                              <p:stCondLst>
                                                <p:cond delay="0"/>
                                              </p:stCondLst>
                                            </p:cTn>
                                            <p:tgtEl>
                                              <p:spTgt spid="10">
                                                <p:graphicEl>
                                                  <a:chart seriesIdx="0" categoryIdx="4" bldStep="ptInSeries"/>
                                                </p:graphicEl>
                                              </p:spTgt>
                                            </p:tgtEl>
                                            <p:attrNameLst>
                                              <p:attrName>style.visibility</p:attrName>
                                            </p:attrNameLst>
                                          </p:cBhvr>
                                          <p:to>
                                            <p:strVal val="visible"/>
                                          </p:to>
                                        </p:set>
                                        <p:animEffect transition="in" filter="wipe(left)">
                                          <p:cBhvr>
                                            <p:cTn id="26" dur="500"/>
                                            <p:tgtEl>
                                              <p:spTgt spid="10">
                                                <p:graphicEl>
                                                  <a:chart seriesIdx="0" categoryIdx="4" bldStep="ptInSeries"/>
                                                </p:graphicEl>
                                              </p:spTgt>
                                            </p:tgtEl>
                                          </p:cBhvr>
                                        </p:animEffect>
                                      </p:childTnLst>
                                    </p:cTn>
                                  </p:par>
                                  <p:par>
                                    <p:cTn id="27" presetID="22" presetClass="entr" presetSubtype="8" fill="hold" grpId="0" nodeType="withEffect">
                                      <p:stCondLst>
                                        <p:cond delay="2250"/>
                                      </p:stCondLst>
                                      <p:childTnLst>
                                        <p:set>
                                          <p:cBhvr>
                                            <p:cTn id="28" dur="1" fill="hold">
                                              <p:stCondLst>
                                                <p:cond delay="0"/>
                                              </p:stCondLst>
                                            </p:cTn>
                                            <p:tgtEl>
                                              <p:spTgt spid="10">
                                                <p:graphicEl>
                                                  <a:chart seriesIdx="0" categoryIdx="5" bldStep="ptInSeries"/>
                                                </p:graphicEl>
                                              </p:spTgt>
                                            </p:tgtEl>
                                            <p:attrNameLst>
                                              <p:attrName>style.visibility</p:attrName>
                                            </p:attrNameLst>
                                          </p:cBhvr>
                                          <p:to>
                                            <p:strVal val="visible"/>
                                          </p:to>
                                        </p:set>
                                        <p:animEffect transition="in" filter="wipe(left)">
                                          <p:cBhvr>
                                            <p:cTn id="29" dur="500"/>
                                            <p:tgtEl>
                                              <p:spTgt spid="10">
                                                <p:graphicEl>
                                                  <a:chart seriesIdx="0" categoryIdx="5" bldStep="ptInSeries"/>
                                                </p:graphicEl>
                                              </p:spTgt>
                                            </p:tgtEl>
                                          </p:cBhvr>
                                        </p:animEffect>
                                      </p:childTnLst>
                                    </p:cTn>
                                  </p:par>
                                  <p:par>
                                    <p:cTn id="30" presetID="2" presetClass="entr" presetSubtype="1" accel="44000" fill="hold" grpId="0" nodeType="withEffect" p14:presetBounceEnd="24000">
                                      <p:stCondLst>
                                        <p:cond delay="2700"/>
                                      </p:stCondLst>
                                      <p:childTnLst>
                                        <p:set>
                                          <p:cBhvr>
                                            <p:cTn id="31" dur="1" fill="hold">
                                              <p:stCondLst>
                                                <p:cond delay="0"/>
                                              </p:stCondLst>
                                            </p:cTn>
                                            <p:tgtEl>
                                              <p:spTgt spid="11"/>
                                            </p:tgtEl>
                                            <p:attrNameLst>
                                              <p:attrName>style.visibility</p:attrName>
                                            </p:attrNameLst>
                                          </p:cBhvr>
                                          <p:to>
                                            <p:strVal val="visible"/>
                                          </p:to>
                                        </p:set>
                                        <p:anim calcmode="lin" valueType="num" p14:bounceEnd="24000">
                                          <p:cBhvr additive="base">
                                            <p:cTn id="32" dur="500" fill="hold"/>
                                            <p:tgtEl>
                                              <p:spTgt spid="11"/>
                                            </p:tgtEl>
                                            <p:attrNameLst>
                                              <p:attrName>ppt_x</p:attrName>
                                            </p:attrNameLst>
                                          </p:cBhvr>
                                          <p:tavLst>
                                            <p:tav tm="0">
                                              <p:val>
                                                <p:strVal val="#ppt_x"/>
                                              </p:val>
                                            </p:tav>
                                            <p:tav tm="100000">
                                              <p:val>
                                                <p:strVal val="#ppt_x"/>
                                              </p:val>
                                            </p:tav>
                                          </p:tavLst>
                                        </p:anim>
                                        <p:anim calcmode="lin" valueType="num" p14:bounceEnd="24000">
                                          <p:cBhvr additive="base">
                                            <p:cTn id="33" dur="500" fill="hold"/>
                                            <p:tgtEl>
                                              <p:spTgt spid="11"/>
                                            </p:tgtEl>
                                            <p:attrNameLst>
                                              <p:attrName>ppt_y</p:attrName>
                                            </p:attrNameLst>
                                          </p:cBhvr>
                                          <p:tavLst>
                                            <p:tav tm="0">
                                              <p:val>
                                                <p:strVal val="0-#ppt_h/2"/>
                                              </p:val>
                                            </p:tav>
                                            <p:tav tm="100000">
                                              <p:val>
                                                <p:strVal val="#ppt_y"/>
                                              </p:val>
                                            </p:tav>
                                          </p:tavLst>
                                        </p:anim>
                                      </p:childTnLst>
                                    </p:cTn>
                                  </p:par>
                                  <p:par>
                                    <p:cTn id="34" presetID="2" presetClass="entr" presetSubtype="4" accel="48000" fill="hold" grpId="0" nodeType="withEffect" p14:presetBounceEnd="56000">
                                      <p:stCondLst>
                                        <p:cond delay="3250"/>
                                      </p:stCondLst>
                                      <p:childTnLst>
                                        <p:set>
                                          <p:cBhvr>
                                            <p:cTn id="35" dur="1" fill="hold">
                                              <p:stCondLst>
                                                <p:cond delay="0"/>
                                              </p:stCondLst>
                                            </p:cTn>
                                            <p:tgtEl>
                                              <p:spTgt spid="13"/>
                                            </p:tgtEl>
                                            <p:attrNameLst>
                                              <p:attrName>style.visibility</p:attrName>
                                            </p:attrNameLst>
                                          </p:cBhvr>
                                          <p:to>
                                            <p:strVal val="visible"/>
                                          </p:to>
                                        </p:set>
                                        <p:anim calcmode="lin" valueType="num" p14:bounceEnd="56000">
                                          <p:cBhvr additive="base">
                                            <p:cTn id="36" dur="500" fill="hold"/>
                                            <p:tgtEl>
                                              <p:spTgt spid="13"/>
                                            </p:tgtEl>
                                            <p:attrNameLst>
                                              <p:attrName>ppt_x</p:attrName>
                                            </p:attrNameLst>
                                          </p:cBhvr>
                                          <p:tavLst>
                                            <p:tav tm="0">
                                              <p:val>
                                                <p:strVal val="#ppt_x"/>
                                              </p:val>
                                            </p:tav>
                                            <p:tav tm="100000">
                                              <p:val>
                                                <p:strVal val="#ppt_x"/>
                                              </p:val>
                                            </p:tav>
                                          </p:tavLst>
                                        </p:anim>
                                        <p:anim calcmode="lin" valueType="num" p14:bounceEnd="56000">
                                          <p:cBhvr additive="base">
                                            <p:cTn id="3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uiExpand="1">
            <p:bldSub>
              <a:bldChart bld="seriesEl"/>
            </p:bldSub>
          </p:bldGraphic>
          <p:bldP spid="11"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500" fill="hold"/>
                                            <p:tgtEl>
                                              <p:spTgt spid="12"/>
                                            </p:tgtEl>
                                            <p:attrNameLst>
                                              <p:attrName>ppt_w</p:attrName>
                                            </p:attrNameLst>
                                          </p:cBhvr>
                                          <p:tavLst>
                                            <p:tav tm="0">
                                              <p:val>
                                                <p:strVal val="4/3*#ppt_w"/>
                                              </p:val>
                                            </p:tav>
                                            <p:tav tm="100000">
                                              <p:val>
                                                <p:strVal val="#ppt_w"/>
                                              </p:val>
                                            </p:tav>
                                          </p:tavLst>
                                        </p:anim>
                                        <p:anim calcmode="lin" valueType="num">
                                          <p:cBhvr>
                                            <p:cTn id="8" dur="1500" fill="hold"/>
                                            <p:tgtEl>
                                              <p:spTgt spid="12"/>
                                            </p:tgtEl>
                                            <p:attrNameLst>
                                              <p:attrName>ppt_h</p:attrName>
                                            </p:attrNameLst>
                                          </p:cBhvr>
                                          <p:tavLst>
                                            <p:tav tm="0">
                                              <p:val>
                                                <p:strVal val="4/3*#ppt_h"/>
                                              </p:val>
                                            </p:tav>
                                            <p:tav tm="100000">
                                              <p:val>
                                                <p:strVal val="#ppt_h"/>
                                              </p:val>
                                            </p:tav>
                                          </p:tavLst>
                                        </p:anim>
                                      </p:childTnLst>
                                    </p:cTn>
                                  </p:par>
                                  <p:par>
                                    <p:cTn id="9" presetID="22" presetClass="entr" presetSubtype="8" fill="hold" grpId="0" nodeType="withEffect">
                                      <p:stCondLst>
                                        <p:cond delay="750"/>
                                      </p:stCondLst>
                                      <p:childTnLst>
                                        <p:set>
                                          <p:cBhvr>
                                            <p:cTn id="10"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left)">
                                          <p:cBhvr>
                                            <p:cTn id="11" dur="500"/>
                                            <p:tgtEl>
                                              <p:spTgt spid="10">
                                                <p:graphicEl>
                                                  <a:chart seriesIdx="-3" categoryIdx="-3" bldStep="gridLegend"/>
                                                </p:graphicEl>
                                              </p:spTgt>
                                            </p:tgtEl>
                                          </p:cBhvr>
                                        </p:animEffect>
                                      </p:childTnLst>
                                    </p:cTn>
                                  </p:par>
                                  <p:par>
                                    <p:cTn id="12" presetID="22" presetClass="entr" presetSubtype="8" fill="hold" grpId="0" nodeType="withEffect">
                                      <p:stCondLst>
                                        <p:cond delay="1000"/>
                                      </p:stCondLst>
                                      <p:childTnLst>
                                        <p:set>
                                          <p:cBhvr>
                                            <p:cTn id="13" dur="1" fill="hold">
                                              <p:stCondLst>
                                                <p:cond delay="0"/>
                                              </p:stCondLst>
                                            </p:cTn>
                                            <p:tgtEl>
                                              <p:spTgt spid="10">
                                                <p:graphicEl>
                                                  <a:chart seriesIdx="0" categoryIdx="0" bldStep="ptInSeries"/>
                                                </p:graphicEl>
                                              </p:spTgt>
                                            </p:tgtEl>
                                            <p:attrNameLst>
                                              <p:attrName>style.visibility</p:attrName>
                                            </p:attrNameLst>
                                          </p:cBhvr>
                                          <p:to>
                                            <p:strVal val="visible"/>
                                          </p:to>
                                        </p:set>
                                        <p:animEffect transition="in" filter="wipe(left)">
                                          <p:cBhvr>
                                            <p:cTn id="14" dur="500"/>
                                            <p:tgtEl>
                                              <p:spTgt spid="10">
                                                <p:graphicEl>
                                                  <a:chart seriesIdx="0" categoryIdx="0" bldStep="ptInSeries"/>
                                                </p:graphicEl>
                                              </p:spTgt>
                                            </p:tgtEl>
                                          </p:cBhvr>
                                        </p:animEffect>
                                      </p:childTnLst>
                                    </p:cTn>
                                  </p:par>
                                  <p:par>
                                    <p:cTn id="15" presetID="22" presetClass="entr" presetSubtype="8" fill="hold" grpId="0" nodeType="withEffect">
                                      <p:stCondLst>
                                        <p:cond delay="1250"/>
                                      </p:stCondLst>
                                      <p:childTnLst>
                                        <p:set>
                                          <p:cBhvr>
                                            <p:cTn id="16" dur="1" fill="hold">
                                              <p:stCondLst>
                                                <p:cond delay="0"/>
                                              </p:stCondLst>
                                            </p:cTn>
                                            <p:tgtEl>
                                              <p:spTgt spid="10">
                                                <p:graphicEl>
                                                  <a:chart seriesIdx="0" categoryIdx="1" bldStep="ptInSeries"/>
                                                </p:graphicEl>
                                              </p:spTgt>
                                            </p:tgtEl>
                                            <p:attrNameLst>
                                              <p:attrName>style.visibility</p:attrName>
                                            </p:attrNameLst>
                                          </p:cBhvr>
                                          <p:to>
                                            <p:strVal val="visible"/>
                                          </p:to>
                                        </p:set>
                                        <p:animEffect transition="in" filter="wipe(left)">
                                          <p:cBhvr>
                                            <p:cTn id="17" dur="500"/>
                                            <p:tgtEl>
                                              <p:spTgt spid="10">
                                                <p:graphicEl>
                                                  <a:chart seriesIdx="0" categoryIdx="1" bldStep="ptInSeries"/>
                                                </p:graphicEl>
                                              </p:spTgt>
                                            </p:tgtEl>
                                          </p:cBhvr>
                                        </p:animEffect>
                                      </p:childTnLst>
                                    </p:cTn>
                                  </p:par>
                                  <p:par>
                                    <p:cTn id="18" presetID="22" presetClass="entr" presetSubtype="8" fill="hold" grpId="0" nodeType="withEffect">
                                      <p:stCondLst>
                                        <p:cond delay="1500"/>
                                      </p:stCondLst>
                                      <p:childTnLst>
                                        <p:set>
                                          <p:cBhvr>
                                            <p:cTn id="19" dur="1" fill="hold">
                                              <p:stCondLst>
                                                <p:cond delay="0"/>
                                              </p:stCondLst>
                                            </p:cTn>
                                            <p:tgtEl>
                                              <p:spTgt spid="10">
                                                <p:graphicEl>
                                                  <a:chart seriesIdx="0" categoryIdx="2" bldStep="ptInSeries"/>
                                                </p:graphicEl>
                                              </p:spTgt>
                                            </p:tgtEl>
                                            <p:attrNameLst>
                                              <p:attrName>style.visibility</p:attrName>
                                            </p:attrNameLst>
                                          </p:cBhvr>
                                          <p:to>
                                            <p:strVal val="visible"/>
                                          </p:to>
                                        </p:set>
                                        <p:animEffect transition="in" filter="wipe(left)">
                                          <p:cBhvr>
                                            <p:cTn id="20" dur="500"/>
                                            <p:tgtEl>
                                              <p:spTgt spid="10">
                                                <p:graphicEl>
                                                  <a:chart seriesIdx="0" categoryIdx="2" bldStep="ptInSeries"/>
                                                </p:graphicEl>
                                              </p:spTgt>
                                            </p:tgtEl>
                                          </p:cBhvr>
                                        </p:animEffect>
                                      </p:childTnLst>
                                    </p:cTn>
                                  </p:par>
                                  <p:par>
                                    <p:cTn id="21" presetID="22" presetClass="entr" presetSubtype="8" fill="hold" grpId="0" nodeType="withEffect">
                                      <p:stCondLst>
                                        <p:cond delay="1750"/>
                                      </p:stCondLst>
                                      <p:childTnLst>
                                        <p:set>
                                          <p:cBhvr>
                                            <p:cTn id="22" dur="1" fill="hold">
                                              <p:stCondLst>
                                                <p:cond delay="0"/>
                                              </p:stCondLst>
                                            </p:cTn>
                                            <p:tgtEl>
                                              <p:spTgt spid="10">
                                                <p:graphicEl>
                                                  <a:chart seriesIdx="0" categoryIdx="3" bldStep="ptInSeries"/>
                                                </p:graphicEl>
                                              </p:spTgt>
                                            </p:tgtEl>
                                            <p:attrNameLst>
                                              <p:attrName>style.visibility</p:attrName>
                                            </p:attrNameLst>
                                          </p:cBhvr>
                                          <p:to>
                                            <p:strVal val="visible"/>
                                          </p:to>
                                        </p:set>
                                        <p:animEffect transition="in" filter="wipe(left)">
                                          <p:cBhvr>
                                            <p:cTn id="23" dur="500"/>
                                            <p:tgtEl>
                                              <p:spTgt spid="10">
                                                <p:graphicEl>
                                                  <a:chart seriesIdx="0" categoryIdx="3" bldStep="ptInSeries"/>
                                                </p:graphicEl>
                                              </p:spTgt>
                                            </p:tgtEl>
                                          </p:cBhvr>
                                        </p:animEffect>
                                      </p:childTnLst>
                                    </p:cTn>
                                  </p:par>
                                  <p:par>
                                    <p:cTn id="24" presetID="22" presetClass="entr" presetSubtype="8" fill="hold" grpId="0" nodeType="withEffect">
                                      <p:stCondLst>
                                        <p:cond delay="2000"/>
                                      </p:stCondLst>
                                      <p:childTnLst>
                                        <p:set>
                                          <p:cBhvr>
                                            <p:cTn id="25" dur="1" fill="hold">
                                              <p:stCondLst>
                                                <p:cond delay="0"/>
                                              </p:stCondLst>
                                            </p:cTn>
                                            <p:tgtEl>
                                              <p:spTgt spid="10">
                                                <p:graphicEl>
                                                  <a:chart seriesIdx="0" categoryIdx="4" bldStep="ptInSeries"/>
                                                </p:graphicEl>
                                              </p:spTgt>
                                            </p:tgtEl>
                                            <p:attrNameLst>
                                              <p:attrName>style.visibility</p:attrName>
                                            </p:attrNameLst>
                                          </p:cBhvr>
                                          <p:to>
                                            <p:strVal val="visible"/>
                                          </p:to>
                                        </p:set>
                                        <p:animEffect transition="in" filter="wipe(left)">
                                          <p:cBhvr>
                                            <p:cTn id="26" dur="500"/>
                                            <p:tgtEl>
                                              <p:spTgt spid="10">
                                                <p:graphicEl>
                                                  <a:chart seriesIdx="0" categoryIdx="4" bldStep="ptInSeries"/>
                                                </p:graphicEl>
                                              </p:spTgt>
                                            </p:tgtEl>
                                          </p:cBhvr>
                                        </p:animEffect>
                                      </p:childTnLst>
                                    </p:cTn>
                                  </p:par>
                                  <p:par>
                                    <p:cTn id="27" presetID="22" presetClass="entr" presetSubtype="8" fill="hold" grpId="0" nodeType="withEffect">
                                      <p:stCondLst>
                                        <p:cond delay="2250"/>
                                      </p:stCondLst>
                                      <p:childTnLst>
                                        <p:set>
                                          <p:cBhvr>
                                            <p:cTn id="28" dur="1" fill="hold">
                                              <p:stCondLst>
                                                <p:cond delay="0"/>
                                              </p:stCondLst>
                                            </p:cTn>
                                            <p:tgtEl>
                                              <p:spTgt spid="10">
                                                <p:graphicEl>
                                                  <a:chart seriesIdx="0" categoryIdx="5" bldStep="ptInSeries"/>
                                                </p:graphicEl>
                                              </p:spTgt>
                                            </p:tgtEl>
                                            <p:attrNameLst>
                                              <p:attrName>style.visibility</p:attrName>
                                            </p:attrNameLst>
                                          </p:cBhvr>
                                          <p:to>
                                            <p:strVal val="visible"/>
                                          </p:to>
                                        </p:set>
                                        <p:animEffect transition="in" filter="wipe(left)">
                                          <p:cBhvr>
                                            <p:cTn id="29" dur="500"/>
                                            <p:tgtEl>
                                              <p:spTgt spid="10">
                                                <p:graphicEl>
                                                  <a:chart seriesIdx="0" categoryIdx="5" bldStep="ptInSeries"/>
                                                </p:graphicEl>
                                              </p:spTgt>
                                            </p:tgtEl>
                                          </p:cBhvr>
                                        </p:animEffect>
                                      </p:childTnLst>
                                    </p:cTn>
                                  </p:par>
                                  <p:par>
                                    <p:cTn id="30" presetID="2" presetClass="entr" presetSubtype="1" accel="44000" fill="hold" grpId="0" nodeType="withEffect">
                                      <p:stCondLst>
                                        <p:cond delay="270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par>
                                    <p:cTn id="34" presetID="2" presetClass="entr" presetSubtype="4" accel="48000" fill="hold" grpId="0" nodeType="withEffect">
                                      <p:stCondLst>
                                        <p:cond delay="325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uiExpand="1">
            <p:bldSub>
              <a:bldChart bld="seriesEl"/>
            </p:bldSub>
          </p:bldGraphic>
          <p:bldP spid="11" grpId="0"/>
          <p:bldP spid="13"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B1D6E8BA-8270-47E9-8E9A-5E125B857358}"/>
              </a:ext>
            </a:extLst>
          </p:cNvPr>
          <p:cNvSpPr/>
          <p:nvPr/>
        </p:nvSpPr>
        <p:spPr>
          <a:xfrm>
            <a:off x="0" y="2002974"/>
            <a:ext cx="12192000" cy="2510975"/>
          </a:xfrm>
          <a:prstGeom prst="rect">
            <a:avLst/>
          </a:prstGeom>
          <a:solidFill>
            <a:srgbClr val="043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7BE1C4B5-CB18-4C01-9967-273949FC9B04}"/>
              </a:ext>
            </a:extLst>
          </p:cNvPr>
          <p:cNvSpPr txBox="1"/>
          <p:nvPr/>
        </p:nvSpPr>
        <p:spPr>
          <a:xfrm>
            <a:off x="4356099" y="423298"/>
            <a:ext cx="3537858" cy="584775"/>
          </a:xfrm>
          <a:prstGeom prst="rect">
            <a:avLst/>
          </a:prstGeom>
          <a:noFill/>
        </p:spPr>
        <p:txBody>
          <a:bodyPr wrap="square" rtlCol="0">
            <a:spAutoFit/>
          </a:bodyPr>
          <a:lstStyle/>
          <a:p>
            <a:pPr algn="dist"/>
            <a:r>
              <a:rPr lang="en-US" altLang="zh-CN" sz="3200" dirty="0">
                <a:solidFill>
                  <a:srgbClr val="043150"/>
                </a:solidFill>
                <a:latin typeface="Ebrima" panose="02000000000000000000" pitchFamily="2" charset="0"/>
                <a:ea typeface="Ebrima" panose="02000000000000000000" pitchFamily="2" charset="0"/>
                <a:cs typeface="Ebrima" panose="02000000000000000000" pitchFamily="2" charset="0"/>
              </a:rPr>
              <a:t>ADD TEXT HERE</a:t>
            </a:r>
            <a:endParaRPr lang="zh-CN" altLang="en-US" sz="3200" dirty="0">
              <a:solidFill>
                <a:srgbClr val="043150"/>
              </a:solidFill>
              <a:latin typeface="Ebrima" panose="02000000000000000000" pitchFamily="2" charset="0"/>
              <a:cs typeface="Ebrima" panose="02000000000000000000" pitchFamily="2" charset="0"/>
            </a:endParaRPr>
          </a:p>
        </p:txBody>
      </p:sp>
      <p:sp>
        <p:nvSpPr>
          <p:cNvPr id="4" name="文本框 3">
            <a:extLst>
              <a:ext uri="{FF2B5EF4-FFF2-40B4-BE49-F238E27FC236}">
                <a16:creationId xmlns="" xmlns:a16="http://schemas.microsoft.com/office/drawing/2014/main" id="{CF920D08-33F3-49D7-A6CE-CC2D1E2E88AF}"/>
              </a:ext>
            </a:extLst>
          </p:cNvPr>
          <p:cNvSpPr txBox="1"/>
          <p:nvPr/>
        </p:nvSpPr>
        <p:spPr>
          <a:xfrm>
            <a:off x="882194" y="5249978"/>
            <a:ext cx="10395402" cy="830997"/>
          </a:xfrm>
          <a:prstGeom prst="rect">
            <a:avLst/>
          </a:prstGeom>
          <a:noFill/>
        </p:spPr>
        <p:txBody>
          <a:bodyPr wrap="square" rtlCol="0">
            <a:spAutoFit/>
          </a:bodyPr>
          <a:lstStyle/>
          <a:p>
            <a:pPr algn="ctr"/>
            <a:r>
              <a:rPr lang="en-US" altLang="zh-CN" sz="1400" dirty="0">
                <a:latin typeface="Segoe UI Semilight" panose="020B0402040204020203" pitchFamily="34" charset="0"/>
                <a:cs typeface="Segoe UI Semilight" panose="020B0402040204020203" pitchFamily="34" charset="0"/>
              </a:rPr>
              <a:t>You have to believe in yourself. That's the secret of success. You have to believe in yourself .That's the secret of success. You have to believe in yourself. That's the secret of success. You have to believe in yourself. </a:t>
            </a:r>
            <a:endParaRPr lang="zh-CN" altLang="en-US" sz="1400" dirty="0">
              <a:latin typeface="Segoe UI Semilight" panose="020B0402040204020203" pitchFamily="34" charset="0"/>
              <a:cs typeface="Segoe UI Semilight" panose="020B0402040204020203" pitchFamily="34" charset="0"/>
            </a:endParaRPr>
          </a:p>
          <a:p>
            <a:pPr algn="ctr"/>
            <a:endParaRPr lang="zh-CN" altLang="en-US" sz="2000" dirty="0">
              <a:latin typeface="Microsoft Himalaya" panose="01010100010101010101" pitchFamily="2" charset="0"/>
              <a:cs typeface="Microsoft Himalaya" panose="01010100010101010101" pitchFamily="2" charset="0"/>
            </a:endParaRPr>
          </a:p>
        </p:txBody>
      </p:sp>
      <p:sp>
        <p:nvSpPr>
          <p:cNvPr id="5" name="文本框 4">
            <a:extLst>
              <a:ext uri="{FF2B5EF4-FFF2-40B4-BE49-F238E27FC236}">
                <a16:creationId xmlns="" xmlns:a16="http://schemas.microsoft.com/office/drawing/2014/main" id="{A157DC85-DDE7-479C-A63C-A6B651364845}"/>
              </a:ext>
            </a:extLst>
          </p:cNvPr>
          <p:cNvSpPr txBox="1"/>
          <p:nvPr/>
        </p:nvSpPr>
        <p:spPr>
          <a:xfrm>
            <a:off x="294984" y="2596741"/>
            <a:ext cx="5206406" cy="1323439"/>
          </a:xfrm>
          <a:prstGeom prst="rect">
            <a:avLst/>
          </a:prstGeom>
          <a:noFill/>
        </p:spPr>
        <p:txBody>
          <a:bodyPr wrap="square" rtlCol="0">
            <a:spAutoFit/>
          </a:bodyPr>
          <a:lstStyle/>
          <a:p>
            <a:r>
              <a:rPr lang="en-US" altLang="zh-CN" sz="1600" dirty="0">
                <a:solidFill>
                  <a:schemeClr val="bg1"/>
                </a:solidFill>
                <a:latin typeface="Segoe UI Semilight" panose="020B0402040204020203" pitchFamily="34" charset="0"/>
                <a:cs typeface="Segoe UI Semilight" panose="020B0402040204020203" pitchFamily="34" charset="0"/>
              </a:rPr>
              <a:t>You have to believe in yourself. That's the secret of success. You have to believe in yourself .That's the secret of success. You have to believe in yourself. That's the secret of success. You have to believe in yourself. You have to believe in yourself. </a:t>
            </a:r>
            <a:endParaRPr lang="zh-CN" altLang="en-US" sz="1600" dirty="0">
              <a:solidFill>
                <a:schemeClr val="bg1"/>
              </a:solidFill>
              <a:latin typeface="Segoe UI Semilight" panose="020B0402040204020203" pitchFamily="34" charset="0"/>
              <a:cs typeface="Segoe UI Semilight" panose="020B0402040204020203" pitchFamily="34" charset="0"/>
            </a:endParaRPr>
          </a:p>
        </p:txBody>
      </p:sp>
      <p:pic>
        <p:nvPicPr>
          <p:cNvPr id="6" name="图片 5">
            <a:extLst>
              <a:ext uri="{FF2B5EF4-FFF2-40B4-BE49-F238E27FC236}">
                <a16:creationId xmlns="" xmlns:a16="http://schemas.microsoft.com/office/drawing/2014/main" id="{53DB5AB1-2C8E-446F-8866-ABD85C26ACF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1222" y="1631052"/>
            <a:ext cx="5608854" cy="3154618"/>
          </a:xfrm>
          <a:prstGeom prst="rect">
            <a:avLst/>
          </a:prstGeom>
          <a:effectLst>
            <a:outerShdw blurRad="50800" dist="38100" dir="8100000" algn="tr" rotWithShape="0">
              <a:prstClr val="black">
                <a:alpha val="40000"/>
              </a:prstClr>
            </a:outerShdw>
          </a:effectLst>
        </p:spPr>
      </p:pic>
      <p:sp>
        <p:nvSpPr>
          <p:cNvPr id="7" name="文本框 6">
            <a:extLst>
              <a:ext uri="{FF2B5EF4-FFF2-40B4-BE49-F238E27FC236}">
                <a16:creationId xmlns="" xmlns:a16="http://schemas.microsoft.com/office/drawing/2014/main" id="{EA73D183-AA7A-4F54-8285-3D66A94B6958}"/>
              </a:ext>
            </a:extLst>
          </p:cNvPr>
          <p:cNvSpPr txBox="1"/>
          <p:nvPr/>
        </p:nvSpPr>
        <p:spPr>
          <a:xfrm>
            <a:off x="5287900" y="2002974"/>
            <a:ext cx="1986644" cy="400110"/>
          </a:xfrm>
          <a:prstGeom prst="rect">
            <a:avLst/>
          </a:prstGeom>
          <a:solidFill>
            <a:srgbClr val="043150"/>
          </a:solidFill>
        </p:spPr>
        <p:txBody>
          <a:bodyPr wrap="square" rtlCol="0">
            <a:spAutoFit/>
          </a:bodyPr>
          <a:lstStyle/>
          <a:p>
            <a:pPr algn="dist"/>
            <a:r>
              <a:rPr lang="en-US" altLang="zh-CN" sz="2000" dirty="0">
                <a:solidFill>
                  <a:schemeClr val="bg1"/>
                </a:solidFill>
                <a:latin typeface="Ebrima" panose="02000000000000000000" pitchFamily="2" charset="0"/>
                <a:ea typeface="Ebrima" panose="02000000000000000000" pitchFamily="2" charset="0"/>
                <a:cs typeface="Ebrima" panose="02000000000000000000" pitchFamily="2" charset="0"/>
              </a:rPr>
              <a:t>ADD TEXT HERE</a:t>
            </a:r>
            <a:endParaRPr lang="zh-CN" altLang="en-US" sz="2000" dirty="0">
              <a:solidFill>
                <a:schemeClr val="bg1"/>
              </a:solidFill>
              <a:latin typeface="Ebrima" panose="02000000000000000000" pitchFamily="2" charset="0"/>
              <a:cs typeface="Ebrima" panose="02000000000000000000" pitchFamily="2" charset="0"/>
            </a:endParaRPr>
          </a:p>
        </p:txBody>
      </p:sp>
    </p:spTree>
    <p:extLst>
      <p:ext uri="{BB962C8B-B14F-4D97-AF65-F5344CB8AC3E}">
        <p14:creationId xmlns:p14="http://schemas.microsoft.com/office/powerpoint/2010/main" val="280472970"/>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8" presetClass="entr" presetSubtype="3"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upRight)">
                                      <p:cBhvr>
                                        <p:cTn id="12" dur="500"/>
                                        <p:tgtEl>
                                          <p:spTgt spid="2"/>
                                        </p:tgtEl>
                                      </p:cBhvr>
                                    </p:animEffect>
                                  </p:childTnLst>
                                </p:cTn>
                              </p:par>
                              <p:par>
                                <p:cTn id="13" presetID="2" presetClass="entr" presetSubtype="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p:tgtEl>
                                          <p:spTgt spid="4"/>
                                        </p:tgtEl>
                                        <p:attrNameLst>
                                          <p:attrName>ppt_y</p:attrName>
                                        </p:attrNameLst>
                                      </p:cBhvr>
                                      <p:tavLst>
                                        <p:tav tm="0">
                                          <p:val>
                                            <p:strVal val="#ppt_y+#ppt_h*1.125000"/>
                                          </p:val>
                                        </p:tav>
                                        <p:tav tm="100000">
                                          <p:val>
                                            <p:strVal val="#ppt_y"/>
                                          </p:val>
                                        </p:tav>
                                      </p:tavLst>
                                    </p:anim>
                                    <p:animEffect transition="in" filter="wipe(up)">
                                      <p:cBhvr>
                                        <p:cTn id="24" dur="500"/>
                                        <p:tgtEl>
                                          <p:spTgt spid="4"/>
                                        </p:tgtEl>
                                      </p:cBhvr>
                                    </p:animEffect>
                                  </p:childTnLst>
                                </p:cTn>
                              </p:par>
                              <p:par>
                                <p:cTn id="25" presetID="12" presetClass="entr" presetSubtype="8"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ppt_x</p:attrName>
                                        </p:attrNameLst>
                                      </p:cBhvr>
                                      <p:tavLst>
                                        <p:tav tm="0">
                                          <p:val>
                                            <p:strVal val="#ppt_x-#ppt_w*1.125000"/>
                                          </p:val>
                                        </p:tav>
                                        <p:tav tm="100000">
                                          <p:val>
                                            <p:strVal val="#ppt_x"/>
                                          </p:val>
                                        </p:tav>
                                      </p:tavLst>
                                    </p:anim>
                                    <p:animEffect transition="in" filter="wipe(right)">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7"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2189</TotalTime>
  <Words>1707</Words>
  <Application>Microsoft Office PowerPoint</Application>
  <PresentationFormat>宽屏</PresentationFormat>
  <Paragraphs>162</Paragraphs>
  <Slides>31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31</vt:i4>
      </vt:variant>
    </vt:vector>
  </HeadingPairs>
  <TitlesOfParts>
    <vt:vector size="40" baseType="lpstr">
      <vt:lpstr>Arial</vt:lpstr>
      <vt:lpstr>宋体</vt:lpstr>
      <vt:lpstr>Calibri Light</vt:lpstr>
      <vt:lpstr>Ebrima</vt:lpstr>
      <vt:lpstr>Segoe UI Semilight</vt:lpstr>
      <vt:lpstr>微软雅黑</vt:lpstr>
      <vt:lpstr>Calibri</vt:lpstr>
      <vt:lpstr>Microsoft Himalaya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YANGs</cp:lastModifiedBy>
  <cp:revision>223</cp:revision>
  <dcterms:created xsi:type="dcterms:W3CDTF">2017-04-25T04:24:22Z</dcterms:created>
  <dcterms:modified xsi:type="dcterms:W3CDTF">2020-11-24T14:33:54Z</dcterms:modified>
</cp:coreProperties>
</file>