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80" r:id="rId4"/>
    <p:sldId id="259" r:id="rId5"/>
    <p:sldId id="260" r:id="rId6"/>
    <p:sldId id="261" r:id="rId7"/>
    <p:sldId id="262" r:id="rId8"/>
    <p:sldId id="263" r:id="rId9"/>
    <p:sldId id="281" r:id="rId10"/>
    <p:sldId id="264" r:id="rId11"/>
    <p:sldId id="265" r:id="rId12"/>
    <p:sldId id="266" r:id="rId13"/>
    <p:sldId id="267" r:id="rId14"/>
    <p:sldId id="282" r:id="rId15"/>
    <p:sldId id="268" r:id="rId16"/>
    <p:sldId id="269" r:id="rId17"/>
    <p:sldId id="270" r:id="rId18"/>
    <p:sldId id="271" r:id="rId19"/>
    <p:sldId id="272" r:id="rId20"/>
    <p:sldId id="283" r:id="rId21"/>
    <p:sldId id="273" r:id="rId22"/>
    <p:sldId id="274" r:id="rId23"/>
    <p:sldId id="275" r:id="rId24"/>
    <p:sldId id="284" r:id="rId25"/>
    <p:sldId id="286" r:id="rId26"/>
    <p:sldId id="28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38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574" autoAdjust="0"/>
  </p:normalViewPr>
  <p:slideViewPr>
    <p:cSldViewPr snapToGrid="0">
      <p:cViewPr varScale="1">
        <p:scale>
          <a:sx n="102" d="100"/>
          <a:sy n="102" d="100"/>
        </p:scale>
        <p:origin x="114" y="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8E2FC7-B39A-4A3A-86DE-CB02CFE2CFC5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98EB1B-17FC-46CA-A0E0-188EE35C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13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61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92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512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666" y="1028701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11/24/2020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666" y="1028701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11/24/2020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11/24/2020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4414D7-E5FF-4116-B62F-5C662F57A6D6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6CFA3-CA92-442F-BA9F-2E1E736B61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099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</p:sldLayoutIdLst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3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notesSlide" Target="../notesSlides/notesSlide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image" Target="../media/image3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10" Type="http://schemas.openxmlformats.org/officeDocument/2006/relationships/tags" Target="../tags/tag27.xml"/><Relationship Id="rId19" Type="http://schemas.openxmlformats.org/officeDocument/2006/relationships/notesSlide" Target="../notesSlides/notesSlide3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原创设计师QQ598969553          _1"/>
          <p:cNvSpPr/>
          <p:nvPr>
            <p:custDataLst>
              <p:tags r:id="rId2"/>
            </p:custDataLst>
          </p:nvPr>
        </p:nvSpPr>
        <p:spPr>
          <a:xfrm>
            <a:off x="9120626" y="2480529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47" name="原创设计师QQ598969553          _2"/>
          <p:cNvSpPr/>
          <p:nvPr>
            <p:custDataLst>
              <p:tags r:id="rId3"/>
            </p:custDataLst>
          </p:nvPr>
        </p:nvSpPr>
        <p:spPr>
          <a:xfrm>
            <a:off x="9034813" y="1329065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48" name="原创设计师QQ598969553          _3"/>
          <p:cNvSpPr/>
          <p:nvPr>
            <p:custDataLst>
              <p:tags r:id="rId4"/>
            </p:custDataLst>
          </p:nvPr>
        </p:nvSpPr>
        <p:spPr>
          <a:xfrm>
            <a:off x="7266644" y="1340701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49" name="原创设计师QQ598969553          _4"/>
          <p:cNvSpPr/>
          <p:nvPr>
            <p:custDataLst>
              <p:tags r:id="rId5"/>
            </p:custDataLst>
          </p:nvPr>
        </p:nvSpPr>
        <p:spPr>
          <a:xfrm>
            <a:off x="6386792" y="2478821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50" name="原创设计师QQ598969553          _5"/>
          <p:cNvSpPr/>
          <p:nvPr>
            <p:custDataLst>
              <p:tags r:id="rId6"/>
            </p:custDataLst>
          </p:nvPr>
        </p:nvSpPr>
        <p:spPr>
          <a:xfrm>
            <a:off x="5522200" y="2399151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51" name="原创设计师QQ598969553          _6"/>
          <p:cNvSpPr/>
          <p:nvPr>
            <p:custDataLst>
              <p:tags r:id="rId7"/>
            </p:custDataLst>
          </p:nvPr>
        </p:nvSpPr>
        <p:spPr>
          <a:xfrm>
            <a:off x="4596957" y="1495214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52" name="原创设计师QQ598969553          _7"/>
          <p:cNvSpPr/>
          <p:nvPr>
            <p:custDataLst>
              <p:tags r:id="rId8"/>
            </p:custDataLst>
          </p:nvPr>
        </p:nvSpPr>
        <p:spPr>
          <a:xfrm>
            <a:off x="3746056" y="1495214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53" name="原创设计师QQ598969553          _8"/>
          <p:cNvSpPr/>
          <p:nvPr>
            <p:custDataLst>
              <p:tags r:id="rId9"/>
            </p:custDataLst>
          </p:nvPr>
        </p:nvSpPr>
        <p:spPr>
          <a:xfrm>
            <a:off x="2822173" y="2413269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grpSp>
        <p:nvGrpSpPr>
          <p:cNvPr id="20" name="原创设计师QQ598969553          _10"/>
          <p:cNvGrpSpPr/>
          <p:nvPr/>
        </p:nvGrpSpPr>
        <p:grpSpPr>
          <a:xfrm>
            <a:off x="2551140" y="1184138"/>
            <a:ext cx="1759056" cy="1759056"/>
            <a:chOff x="2380201" y="1546167"/>
            <a:chExt cx="1800343" cy="1800344"/>
          </a:xfrm>
        </p:grpSpPr>
        <p:sp>
          <p:nvSpPr>
            <p:cNvPr id="24" name="菱形 23"/>
            <p:cNvSpPr/>
            <p:nvPr>
              <p:custDataLst>
                <p:tags r:id="rId16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b="1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菱形 24"/>
            <p:cNvSpPr/>
            <p:nvPr>
              <p:custDataLst>
                <p:tags r:id="rId17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D3381C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5335" b="1" dirty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5335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原创设计师QQ598969553          _11"/>
          <p:cNvGrpSpPr/>
          <p:nvPr/>
        </p:nvGrpSpPr>
        <p:grpSpPr>
          <a:xfrm>
            <a:off x="4307329" y="1184138"/>
            <a:ext cx="1756925" cy="1759056"/>
            <a:chOff x="4261190" y="1546167"/>
            <a:chExt cx="1798163" cy="1800344"/>
          </a:xfrm>
        </p:grpSpPr>
        <p:sp>
          <p:nvSpPr>
            <p:cNvPr id="27" name="菱形 26"/>
            <p:cNvSpPr/>
            <p:nvPr>
              <p:custDataLst>
                <p:tags r:id="rId14"/>
              </p:custDataLst>
            </p:nvPr>
          </p:nvSpPr>
          <p:spPr>
            <a:xfrm>
              <a:off x="4261190" y="1546167"/>
              <a:ext cx="179816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b="1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菱形 27"/>
            <p:cNvSpPr/>
            <p:nvPr>
              <p:custDataLst>
                <p:tags r:id="rId15"/>
              </p:custDataLst>
            </p:nvPr>
          </p:nvSpPr>
          <p:spPr>
            <a:xfrm>
              <a:off x="4548548" y="1834183"/>
              <a:ext cx="1223439" cy="1223439"/>
            </a:xfrm>
            <a:prstGeom prst="diamond">
              <a:avLst/>
            </a:prstGeom>
            <a:solidFill>
              <a:srgbClr val="D3381C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5335" b="1" dirty="0">
                  <a:solidFill>
                    <a:srgbClr val="FFFFFF"/>
                  </a:solidFill>
                  <a:latin typeface="+mj-ea"/>
                  <a:ea typeface="+mj-ea"/>
                </a:rPr>
                <a:t>0</a:t>
              </a:r>
              <a:endParaRPr lang="zh-CN" altLang="en-US" sz="5335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原创设计师QQ598969553          _12"/>
          <p:cNvGrpSpPr/>
          <p:nvPr/>
        </p:nvGrpSpPr>
        <p:grpSpPr>
          <a:xfrm>
            <a:off x="6061380" y="1184138"/>
            <a:ext cx="1759056" cy="1759056"/>
            <a:chOff x="6139997" y="1546167"/>
            <a:chExt cx="1800343" cy="1800344"/>
          </a:xfrm>
        </p:grpSpPr>
        <p:sp>
          <p:nvSpPr>
            <p:cNvPr id="31" name="菱形 30"/>
            <p:cNvSpPr/>
            <p:nvPr>
              <p:custDataLst>
                <p:tags r:id="rId12"/>
              </p:custDataLst>
            </p:nvPr>
          </p:nvSpPr>
          <p:spPr>
            <a:xfrm>
              <a:off x="6139997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b="1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菱形 34"/>
            <p:cNvSpPr/>
            <p:nvPr>
              <p:custDataLst>
                <p:tags r:id="rId13"/>
              </p:custDataLst>
            </p:nvPr>
          </p:nvSpPr>
          <p:spPr>
            <a:xfrm>
              <a:off x="6428880" y="1834183"/>
              <a:ext cx="1223439" cy="1223439"/>
            </a:xfrm>
            <a:prstGeom prst="diamond">
              <a:avLst/>
            </a:prstGeom>
            <a:solidFill>
              <a:srgbClr val="D3381C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5335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5335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原创设计师QQ598969553          _13"/>
          <p:cNvGrpSpPr/>
          <p:nvPr/>
        </p:nvGrpSpPr>
        <p:grpSpPr>
          <a:xfrm>
            <a:off x="7886361" y="1184138"/>
            <a:ext cx="1759056" cy="1759056"/>
            <a:chOff x="8020984" y="1546167"/>
            <a:chExt cx="1800343" cy="1800344"/>
          </a:xfrm>
        </p:grpSpPr>
        <p:sp>
          <p:nvSpPr>
            <p:cNvPr id="37" name="菱形 36"/>
            <p:cNvSpPr/>
            <p:nvPr>
              <p:custDataLst>
                <p:tags r:id="rId10"/>
              </p:custDataLst>
            </p:nvPr>
          </p:nvSpPr>
          <p:spPr>
            <a:xfrm>
              <a:off x="8020984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b="1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菱形 37"/>
            <p:cNvSpPr/>
            <p:nvPr>
              <p:custDataLst>
                <p:tags r:id="rId11"/>
              </p:custDataLst>
            </p:nvPr>
          </p:nvSpPr>
          <p:spPr>
            <a:xfrm>
              <a:off x="8309212" y="1834183"/>
              <a:ext cx="1223439" cy="1223439"/>
            </a:xfrm>
            <a:prstGeom prst="diamond">
              <a:avLst/>
            </a:prstGeom>
            <a:solidFill>
              <a:srgbClr val="D3381C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5335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0</a:t>
              </a:r>
              <a:endParaRPr lang="zh-CN" altLang="en-US" sz="5335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3" name="原创设计师QQ598969553          _14"/>
          <p:cNvSpPr txBox="1">
            <a:spLocks noChangeArrowheads="1"/>
          </p:cNvSpPr>
          <p:nvPr/>
        </p:nvSpPr>
        <p:spPr bwMode="auto">
          <a:xfrm>
            <a:off x="1464024" y="3316979"/>
            <a:ext cx="9263951" cy="856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5335" b="1" dirty="0">
                <a:solidFill>
                  <a:srgbClr val="D3381C"/>
                </a:solidFill>
                <a:latin typeface="微软雅黑" panose="020B0503020204020204" pitchFamily="34" charset="-122"/>
              </a:rPr>
              <a:t>个人工作总结报告与计划</a:t>
            </a:r>
          </a:p>
        </p:txBody>
      </p:sp>
      <p:pic>
        <p:nvPicPr>
          <p:cNvPr id="29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20" cstate="screen"/>
          <a:stretch>
            <a:fillRect/>
          </a:stretch>
        </p:blipFill>
        <p:spPr>
          <a:xfrm>
            <a:off x="4778155" y="23607419"/>
            <a:ext cx="2635691" cy="68137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 bwMode="auto">
          <a:xfrm>
            <a:off x="3517762" y="4556007"/>
            <a:ext cx="799667" cy="329221"/>
          </a:xfrm>
          <a:prstGeom prst="rect">
            <a:avLst/>
          </a:prstGeom>
          <a:solidFill>
            <a:srgbClr val="D338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4317427" y="4556007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Shape 280"/>
          <p:cNvSpPr/>
          <p:nvPr/>
        </p:nvSpPr>
        <p:spPr>
          <a:xfrm>
            <a:off x="3604019" y="4646427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6466977" y="4547215"/>
            <a:ext cx="799667" cy="329221"/>
          </a:xfrm>
          <a:prstGeom prst="rect">
            <a:avLst/>
          </a:prstGeom>
          <a:solidFill>
            <a:srgbClr val="D338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7266642" y="4547215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Shape 280"/>
          <p:cNvSpPr/>
          <p:nvPr/>
        </p:nvSpPr>
        <p:spPr>
          <a:xfrm>
            <a:off x="6514499" y="4636089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bldLvl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bldLvl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361626" y="2026885"/>
            <a:ext cx="9468748" cy="1402115"/>
            <a:chOff x="1046852" y="2679993"/>
            <a:chExt cx="10116355" cy="1498011"/>
          </a:xfrm>
        </p:grpSpPr>
        <p:grpSp>
          <p:nvGrpSpPr>
            <p:cNvPr id="2" name="原创设计师QQ598969553          _2"/>
            <p:cNvGrpSpPr/>
            <p:nvPr/>
          </p:nvGrpSpPr>
          <p:grpSpPr>
            <a:xfrm rot="2700000">
              <a:off x="1038027" y="2688821"/>
              <a:ext cx="1498008" cy="1480357"/>
              <a:chOff x="3237545" y="4561747"/>
              <a:chExt cx="1146960" cy="1146960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D3381C"/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865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865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sp>
          <p:nvSpPr>
            <p:cNvPr id="6" name="原创设计师QQ598969553          _8"/>
            <p:cNvSpPr txBox="1"/>
            <p:nvPr/>
          </p:nvSpPr>
          <p:spPr>
            <a:xfrm>
              <a:off x="1192593" y="3278396"/>
              <a:ext cx="1210819" cy="26776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点击输入标题内容</a:t>
              </a:r>
              <a:endParaRPr lang="en-GB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原创设计师QQ598969553          _2"/>
            <p:cNvGrpSpPr/>
            <p:nvPr/>
          </p:nvGrpSpPr>
          <p:grpSpPr>
            <a:xfrm rot="2700000">
              <a:off x="3916693" y="2688820"/>
              <a:ext cx="1498008" cy="1480357"/>
              <a:chOff x="3237545" y="4561747"/>
              <a:chExt cx="1146960" cy="114696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D3381C"/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865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865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sp>
          <p:nvSpPr>
            <p:cNvPr id="21" name="原创设计师QQ598969553          _8"/>
            <p:cNvSpPr txBox="1"/>
            <p:nvPr/>
          </p:nvSpPr>
          <p:spPr>
            <a:xfrm>
              <a:off x="4071259" y="3278395"/>
              <a:ext cx="1210819" cy="26776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点击输入标题内容</a:t>
              </a:r>
              <a:endParaRPr lang="en-GB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原创设计师QQ598969553          _2"/>
            <p:cNvGrpSpPr/>
            <p:nvPr/>
          </p:nvGrpSpPr>
          <p:grpSpPr>
            <a:xfrm rot="2700000">
              <a:off x="6795359" y="2688819"/>
              <a:ext cx="1498008" cy="1480357"/>
              <a:chOff x="3237545" y="4561747"/>
              <a:chExt cx="1146960" cy="1146960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D3381C"/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865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865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sp>
          <p:nvSpPr>
            <p:cNvPr id="25" name="原创设计师QQ598969553          _8"/>
            <p:cNvSpPr txBox="1"/>
            <p:nvPr/>
          </p:nvSpPr>
          <p:spPr>
            <a:xfrm>
              <a:off x="6949925" y="3278394"/>
              <a:ext cx="1210819" cy="26776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点击输入标题内容</a:t>
              </a:r>
              <a:endParaRPr lang="en-GB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原创设计师QQ598969553          _2"/>
            <p:cNvGrpSpPr/>
            <p:nvPr/>
          </p:nvGrpSpPr>
          <p:grpSpPr>
            <a:xfrm rot="2700000">
              <a:off x="9674025" y="2688818"/>
              <a:ext cx="1498008" cy="1480357"/>
              <a:chOff x="3237545" y="4561747"/>
              <a:chExt cx="1146960" cy="1146960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D3381C"/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865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865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sp>
          <p:nvSpPr>
            <p:cNvPr id="29" name="原创设计师QQ598969553          _8"/>
            <p:cNvSpPr txBox="1"/>
            <p:nvPr/>
          </p:nvSpPr>
          <p:spPr>
            <a:xfrm>
              <a:off x="9828591" y="3278393"/>
              <a:ext cx="1210819" cy="26776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点击输入标题内容</a:t>
              </a:r>
              <a:endParaRPr lang="en-GB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 Placeholder 2"/>
          <p:cNvSpPr txBox="1"/>
          <p:nvPr/>
        </p:nvSpPr>
        <p:spPr>
          <a:xfrm>
            <a:off x="1195360" y="4249801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1082962" y="3873256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4016283" y="4249801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3903885" y="3873256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6837206" y="4249801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6724808" y="3873256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9658129" y="4249801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9545731" y="3873256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3308" y="1980319"/>
            <a:ext cx="1692000" cy="1454727"/>
            <a:chOff x="4321828" y="2480507"/>
            <a:chExt cx="1692000" cy="1454727"/>
          </a:xfrm>
          <a:solidFill>
            <a:srgbClr val="D3381C"/>
          </a:solidFill>
        </p:grpSpPr>
        <p:sp>
          <p:nvSpPr>
            <p:cNvPr id="20" name="对角圆角矩形 19"/>
            <p:cNvSpPr/>
            <p:nvPr/>
          </p:nvSpPr>
          <p:spPr>
            <a:xfrm rot="16200000" flipV="1">
              <a:off x="4440464" y="2361871"/>
              <a:ext cx="1454727" cy="16920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1" name="对角圆角矩形 20"/>
            <p:cNvSpPr/>
            <p:nvPr/>
          </p:nvSpPr>
          <p:spPr>
            <a:xfrm rot="16200000" flipV="1">
              <a:off x="4440464" y="2361871"/>
              <a:ext cx="1454727" cy="16920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03307" y="3426985"/>
            <a:ext cx="1692000" cy="1454727"/>
            <a:chOff x="4321827" y="3927173"/>
            <a:chExt cx="1692000" cy="1454727"/>
          </a:xfrm>
          <a:solidFill>
            <a:srgbClr val="D3381C"/>
          </a:solidFill>
        </p:grpSpPr>
        <p:sp>
          <p:nvSpPr>
            <p:cNvPr id="18" name="对角圆角矩形 17"/>
            <p:cNvSpPr/>
            <p:nvPr/>
          </p:nvSpPr>
          <p:spPr>
            <a:xfrm rot="5400000">
              <a:off x="4440463" y="3808537"/>
              <a:ext cx="1454727" cy="16920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9" name="对角圆角矩形 18"/>
            <p:cNvSpPr/>
            <p:nvPr/>
          </p:nvSpPr>
          <p:spPr>
            <a:xfrm rot="5400000">
              <a:off x="4440463" y="3808537"/>
              <a:ext cx="1454727" cy="16920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96693" y="1976289"/>
            <a:ext cx="1692000" cy="1454727"/>
            <a:chOff x="6015213" y="2476477"/>
            <a:chExt cx="1692000" cy="1454727"/>
          </a:xfrm>
          <a:solidFill>
            <a:srgbClr val="D3381C"/>
          </a:solidFill>
        </p:grpSpPr>
        <p:sp>
          <p:nvSpPr>
            <p:cNvPr id="16" name="对角圆角矩形 15"/>
            <p:cNvSpPr/>
            <p:nvPr/>
          </p:nvSpPr>
          <p:spPr>
            <a:xfrm rot="5400000" flipH="1" flipV="1">
              <a:off x="6133849" y="2357841"/>
              <a:ext cx="1454727" cy="16920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7" name="对角圆角矩形 16"/>
            <p:cNvSpPr/>
            <p:nvPr/>
          </p:nvSpPr>
          <p:spPr>
            <a:xfrm rot="5400000" flipH="1" flipV="1">
              <a:off x="6133849" y="2357841"/>
              <a:ext cx="1454727" cy="16920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96691" y="3422956"/>
            <a:ext cx="1692000" cy="1454727"/>
            <a:chOff x="6015211" y="3923144"/>
            <a:chExt cx="1692000" cy="1454727"/>
          </a:xfrm>
          <a:solidFill>
            <a:srgbClr val="D3381C"/>
          </a:solidFill>
        </p:grpSpPr>
        <p:sp>
          <p:nvSpPr>
            <p:cNvPr id="14" name="对角圆角矩形 13"/>
            <p:cNvSpPr/>
            <p:nvPr/>
          </p:nvSpPr>
          <p:spPr>
            <a:xfrm rot="16200000" flipV="1">
              <a:off x="6133847" y="3804508"/>
              <a:ext cx="1454727" cy="16920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5" name="对角圆角矩形 14"/>
            <p:cNvSpPr/>
            <p:nvPr/>
          </p:nvSpPr>
          <p:spPr>
            <a:xfrm rot="16200000" flipV="1">
              <a:off x="6133847" y="3804508"/>
              <a:ext cx="1454727" cy="16920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836691" y="2806002"/>
            <a:ext cx="51777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MEllan HK Xbold" panose="00000800000000000000" pitchFamily="2" charset="-120"/>
              </a:defRPr>
            </a:lvl1pPr>
          </a:lstStyle>
          <a:p>
            <a:r>
              <a:rPr lang="en-US" altLang="zh-CN" sz="1400" dirty="0">
                <a:latin typeface="+mn-lt"/>
                <a:sym typeface="+mn-lt"/>
              </a:rPr>
              <a:t>OPTION</a:t>
            </a:r>
            <a:endParaRPr lang="zh-CN" altLang="en-US" sz="1400" dirty="0">
              <a:latin typeface="+mn-lt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3673" y="2342849"/>
            <a:ext cx="37670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Ellan HK Xbold" panose="00000800000000000000" pitchFamily="2" charset="-120"/>
                <a:ea typeface="MEllan HK Xbold" panose="00000800000000000000" pitchFamily="2" charset="-120"/>
              </a:defRPr>
            </a:lvl1pPr>
          </a:lstStyle>
          <a:p>
            <a:r>
              <a:rPr lang="en-US" altLang="zh-CN" sz="3200" dirty="0"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+mn-lt"/>
                <a:sym typeface="+mn-lt"/>
              </a:rPr>
              <a:t>01</a:t>
            </a:r>
            <a:endParaRPr lang="zh-CN" altLang="en-US" sz="3200" dirty="0"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+mn-lt"/>
              <a:sym typeface="+mn-lt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4836691" y="4243996"/>
            <a:ext cx="51777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MEllan HK Xbold" panose="00000800000000000000" pitchFamily="2" charset="-120"/>
              </a:defRPr>
            </a:lvl1pPr>
          </a:lstStyle>
          <a:p>
            <a:r>
              <a:rPr lang="en-US" altLang="zh-CN" sz="1400" dirty="0">
                <a:latin typeface="+mn-lt"/>
                <a:sym typeface="+mn-lt"/>
              </a:rPr>
              <a:t>OPTION</a:t>
            </a:r>
            <a:endParaRPr lang="zh-CN" altLang="en-US" sz="1400" dirty="0">
              <a:latin typeface="+mn-lt"/>
              <a:sym typeface="+mn-lt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4903216" y="3780843"/>
            <a:ext cx="42479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MEllan HK Xbold" panose="00000800000000000000" pitchFamily="2" charset="-120"/>
                <a:ea typeface="MEllan HK Xbold" panose="00000800000000000000" pitchFamily="2" charset="-120"/>
              </a:defRPr>
            </a:lvl1pPr>
          </a:lstStyle>
          <a:p>
            <a:r>
              <a:rPr lang="en-US" altLang="zh-CN" sz="3200" dirty="0">
                <a:latin typeface="+mn-lt"/>
                <a:sym typeface="+mn-lt"/>
              </a:rPr>
              <a:t>04</a:t>
            </a:r>
            <a:endParaRPr lang="zh-CN" altLang="en-US" sz="3200" dirty="0">
              <a:latin typeface="+mn-lt"/>
              <a:sym typeface="+mn-lt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6558260" y="2796103"/>
            <a:ext cx="51777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MEllan HK Xbold" panose="00000800000000000000" pitchFamily="2" charset="-120"/>
              </a:defRPr>
            </a:lvl1pPr>
          </a:lstStyle>
          <a:p>
            <a:r>
              <a:rPr lang="en-US" altLang="zh-CN" sz="1400" dirty="0">
                <a:latin typeface="+mn-lt"/>
                <a:sym typeface="+mn-lt"/>
              </a:rPr>
              <a:t>OPTION</a:t>
            </a:r>
            <a:endParaRPr lang="zh-CN" altLang="en-US" sz="1400" dirty="0">
              <a:latin typeface="+mn-lt"/>
              <a:sym typeface="+mn-lt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6623983" y="2342849"/>
            <a:ext cx="42639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MEllan HK Xbold" panose="00000800000000000000" pitchFamily="2" charset="-120"/>
                <a:ea typeface="MEllan HK Xbold" panose="00000800000000000000" pitchFamily="2" charset="-120"/>
              </a:defRPr>
            </a:lvl1pPr>
          </a:lstStyle>
          <a:p>
            <a:r>
              <a:rPr lang="en-US" altLang="zh-CN" sz="3200" dirty="0">
                <a:latin typeface="+mn-lt"/>
                <a:sym typeface="+mn-lt"/>
              </a:rPr>
              <a:t>02</a:t>
            </a:r>
            <a:endParaRPr lang="zh-CN" altLang="en-US" sz="3200" dirty="0">
              <a:latin typeface="+mn-lt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58260" y="4243996"/>
            <a:ext cx="51777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MEllan HK Xbold" panose="00000800000000000000" pitchFamily="2" charset="-120"/>
              </a:defRPr>
            </a:lvl1pPr>
          </a:lstStyle>
          <a:p>
            <a:r>
              <a:rPr lang="en-US" altLang="zh-CN" sz="1400" dirty="0">
                <a:latin typeface="+mn-lt"/>
                <a:sym typeface="+mn-lt"/>
              </a:rPr>
              <a:t>OPTION</a:t>
            </a:r>
            <a:endParaRPr lang="zh-CN" altLang="en-US" sz="1400" dirty="0">
              <a:latin typeface="+mn-lt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16770" y="3780843"/>
            <a:ext cx="43762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MEllan HK Xbold" panose="00000800000000000000" pitchFamily="2" charset="-120"/>
                <a:ea typeface="MEllan HK Xbold" panose="00000800000000000000" pitchFamily="2" charset="-120"/>
              </a:defRPr>
            </a:lvl1pPr>
          </a:lstStyle>
          <a:p>
            <a:r>
              <a:rPr lang="en-US" altLang="zh-CN" sz="3200" dirty="0">
                <a:latin typeface="+mn-lt"/>
                <a:sym typeface="+mn-lt"/>
              </a:rPr>
              <a:t>03</a:t>
            </a:r>
            <a:endParaRPr lang="zh-CN" altLang="en-US" sz="3200" dirty="0">
              <a:latin typeface="+mn-lt"/>
              <a:sym typeface="+mn-lt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1657072" y="2031535"/>
            <a:ext cx="2491672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1544674" y="1654990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1657072" y="4435875"/>
            <a:ext cx="2491672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1544674" y="4059330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8414815" y="4435875"/>
            <a:ext cx="2491672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8302417" y="4059330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8414815" y="1952724"/>
            <a:ext cx="2491672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8302417" y="1576179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557816" y="1337894"/>
            <a:ext cx="3620986" cy="3840325"/>
            <a:chOff x="3956681" y="1160094"/>
            <a:chExt cx="4278637" cy="4537813"/>
          </a:xfrm>
        </p:grpSpPr>
        <p:sp>
          <p:nvSpPr>
            <p:cNvPr id="2" name="泪滴形 1"/>
            <p:cNvSpPr/>
            <p:nvPr/>
          </p:nvSpPr>
          <p:spPr>
            <a:xfrm>
              <a:off x="3956681" y="3193435"/>
              <a:ext cx="1726473" cy="1726473"/>
            </a:xfrm>
            <a:prstGeom prst="teardrop">
              <a:avLst/>
            </a:pr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srgbClr val="316E73">
                  <a:lumMod val="50000"/>
                </a:srgbClr>
              </a:inn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微软雅黑" panose="020B0503020204020204" pitchFamily="34" charset="-122"/>
                <a:cs typeface="+mn-cs"/>
                <a:sym typeface="+mn-lt"/>
              </a:endParaRPr>
            </a:p>
          </p:txBody>
        </p:sp>
        <p:sp>
          <p:nvSpPr>
            <p:cNvPr id="3" name="泪滴形 2"/>
            <p:cNvSpPr/>
            <p:nvPr/>
          </p:nvSpPr>
          <p:spPr>
            <a:xfrm flipH="1">
              <a:off x="5730846" y="3193435"/>
              <a:ext cx="2504472" cy="2504472"/>
            </a:xfrm>
            <a:prstGeom prst="teardrop">
              <a:avLst/>
            </a:pr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srgbClr val="1D181F">
                  <a:lumMod val="50000"/>
                </a:srgbClr>
              </a:inn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微软雅黑" panose="020B0503020204020204" pitchFamily="34" charset="-122"/>
                <a:cs typeface="+mn-cs"/>
                <a:sym typeface="+mn-lt"/>
              </a:endParaRPr>
            </a:p>
          </p:txBody>
        </p:sp>
        <p:sp>
          <p:nvSpPr>
            <p:cNvPr id="4" name="泪滴形 3"/>
            <p:cNvSpPr/>
            <p:nvPr/>
          </p:nvSpPr>
          <p:spPr>
            <a:xfrm flipH="1" flipV="1">
              <a:off x="5730846" y="1160094"/>
              <a:ext cx="2004544" cy="2004544"/>
            </a:xfrm>
            <a:prstGeom prst="teardrop">
              <a:avLst/>
            </a:pr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srgbClr val="FE5335">
                  <a:lumMod val="50000"/>
                </a:srgbClr>
              </a:inn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微软雅黑" panose="020B0503020204020204" pitchFamily="34" charset="-122"/>
                <a:cs typeface="+mn-cs"/>
                <a:sym typeface="+mn-lt"/>
              </a:endParaRPr>
            </a:p>
          </p:txBody>
        </p:sp>
        <p:sp>
          <p:nvSpPr>
            <p:cNvPr id="5" name="泪滴形 4"/>
            <p:cNvSpPr/>
            <p:nvPr/>
          </p:nvSpPr>
          <p:spPr>
            <a:xfrm flipV="1">
              <a:off x="4184595" y="1660207"/>
              <a:ext cx="1498559" cy="1498559"/>
            </a:xfrm>
            <a:prstGeom prst="teardrop">
              <a:avLst/>
            </a:pr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srgbClr val="EA4A4A">
                  <a:lumMod val="50000"/>
                </a:srgbClr>
              </a:inn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微软雅黑" panose="020B0503020204020204" pitchFamily="34" charset="-122"/>
                <a:cs typeface="+mn-cs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272642" y="3219551"/>
              <a:ext cx="1363913" cy="1363914"/>
              <a:chOff x="4233262" y="3380003"/>
              <a:chExt cx="1363913" cy="1363914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泪滴形 23"/>
              <p:cNvSpPr/>
              <p:nvPr/>
            </p:nvSpPr>
            <p:spPr>
              <a:xfrm>
                <a:off x="4233262" y="3380003"/>
                <a:ext cx="1363913" cy="1363914"/>
              </a:xfrm>
              <a:prstGeom prst="teardrop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25" name="泪滴形 24"/>
              <p:cNvSpPr/>
              <p:nvPr/>
            </p:nvSpPr>
            <p:spPr>
              <a:xfrm>
                <a:off x="4233262" y="3380003"/>
                <a:ext cx="1363913" cy="1363914"/>
              </a:xfrm>
              <a:prstGeom prst="teardrop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"/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785717" y="3235049"/>
              <a:ext cx="1978532" cy="1978533"/>
              <a:chOff x="5786531" y="3395501"/>
              <a:chExt cx="1978532" cy="197853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泪滴形 21"/>
              <p:cNvSpPr/>
              <p:nvPr/>
            </p:nvSpPr>
            <p:spPr>
              <a:xfrm flipH="1">
                <a:off x="5786531" y="3395501"/>
                <a:ext cx="1978532" cy="1978533"/>
              </a:xfrm>
              <a:prstGeom prst="teardrop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23" name="泪滴形 22"/>
              <p:cNvSpPr/>
              <p:nvPr/>
            </p:nvSpPr>
            <p:spPr>
              <a:xfrm flipH="1">
                <a:off x="5786531" y="3395501"/>
                <a:ext cx="1978532" cy="1978533"/>
              </a:xfrm>
              <a:prstGeom prst="teardrop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"/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785717" y="1537167"/>
              <a:ext cx="1583589" cy="1583590"/>
              <a:chOff x="5732890" y="1616937"/>
              <a:chExt cx="1583589" cy="1583590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泪滴形 19"/>
              <p:cNvSpPr/>
              <p:nvPr/>
            </p:nvSpPr>
            <p:spPr>
              <a:xfrm flipH="1" flipV="1">
                <a:off x="5732890" y="1616937"/>
                <a:ext cx="1583589" cy="1583590"/>
              </a:xfrm>
              <a:prstGeom prst="teardrop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21" name="泪滴形 20"/>
              <p:cNvSpPr/>
              <p:nvPr/>
            </p:nvSpPr>
            <p:spPr>
              <a:xfrm flipH="1" flipV="1">
                <a:off x="5732890" y="1616937"/>
                <a:ext cx="1583589" cy="1583590"/>
              </a:xfrm>
              <a:prstGeom prst="teardrop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"/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458266" y="1947246"/>
              <a:ext cx="1183861" cy="1183862"/>
              <a:chOff x="4418886" y="2012026"/>
              <a:chExt cx="1183861" cy="1183862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泪滴形 17"/>
              <p:cNvSpPr/>
              <p:nvPr/>
            </p:nvSpPr>
            <p:spPr>
              <a:xfrm flipV="1">
                <a:off x="4418886" y="2012026"/>
                <a:ext cx="1183861" cy="1183862"/>
              </a:xfrm>
              <a:prstGeom prst="teardrop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19" name="泪滴形 18"/>
              <p:cNvSpPr/>
              <p:nvPr/>
            </p:nvSpPr>
            <p:spPr>
              <a:xfrm flipV="1">
                <a:off x="4418886" y="2012026"/>
                <a:ext cx="1183861" cy="1183862"/>
              </a:xfrm>
              <a:prstGeom prst="teardrop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"/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sp>
          <p:nvSpPr>
            <p:cNvPr id="10" name="文本框 37"/>
            <p:cNvSpPr txBox="1"/>
            <p:nvPr/>
          </p:nvSpPr>
          <p:spPr>
            <a:xfrm>
              <a:off x="5089473" y="2567657"/>
              <a:ext cx="562975" cy="461665"/>
            </a:xfrm>
            <a:prstGeom prst="rect">
              <a:avLst/>
            </a:prstGeom>
            <a:noFill/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01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11" name="文本框 38"/>
            <p:cNvSpPr txBox="1"/>
            <p:nvPr/>
          </p:nvSpPr>
          <p:spPr>
            <a:xfrm>
              <a:off x="5785717" y="2567657"/>
              <a:ext cx="562975" cy="461665"/>
            </a:xfrm>
            <a:prstGeom prst="rect">
              <a:avLst/>
            </a:prstGeom>
            <a:noFill/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02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12" name="文本框 39"/>
            <p:cNvSpPr txBox="1"/>
            <p:nvPr/>
          </p:nvSpPr>
          <p:spPr>
            <a:xfrm>
              <a:off x="5789634" y="3235049"/>
              <a:ext cx="562975" cy="461665"/>
            </a:xfrm>
            <a:prstGeom prst="rect">
              <a:avLst/>
            </a:prstGeom>
            <a:noFill/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04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13" name="文本框 40"/>
            <p:cNvSpPr txBox="1"/>
            <p:nvPr/>
          </p:nvSpPr>
          <p:spPr>
            <a:xfrm>
              <a:off x="5063000" y="3235049"/>
              <a:ext cx="562975" cy="461665"/>
            </a:xfrm>
            <a:prstGeom prst="rect">
              <a:avLst/>
            </a:prstGeom>
            <a:noFill/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14" name="KSO_Shape"/>
            <p:cNvSpPr>
              <a:spLocks noChangeAspect="1"/>
            </p:cNvSpPr>
            <p:nvPr/>
          </p:nvSpPr>
          <p:spPr>
            <a:xfrm flipH="1">
              <a:off x="6815177" y="3454339"/>
              <a:ext cx="357704" cy="329686"/>
            </a:xfrm>
            <a:custGeom>
              <a:avLst/>
              <a:gdLst/>
              <a:ahLst/>
              <a:cxnLst/>
              <a:rect l="l" t="t" r="r" b="b"/>
              <a:pathLst>
                <a:path w="2922576" h="2692126">
                  <a:moveTo>
                    <a:pt x="553896" y="1279436"/>
                  </a:moveTo>
                  <a:cubicBezTo>
                    <a:pt x="792021" y="1473111"/>
                    <a:pt x="992046" y="1742986"/>
                    <a:pt x="1211121" y="1974761"/>
                  </a:cubicBezTo>
                  <a:lnTo>
                    <a:pt x="1201596" y="2431961"/>
                  </a:lnTo>
                  <a:cubicBezTo>
                    <a:pt x="947596" y="2384336"/>
                    <a:pt x="769796" y="2336711"/>
                    <a:pt x="639621" y="2117636"/>
                  </a:cubicBezTo>
                  <a:cubicBezTo>
                    <a:pt x="509446" y="1898561"/>
                    <a:pt x="582471" y="1558836"/>
                    <a:pt x="553896" y="1279436"/>
                  </a:cubicBezTo>
                  <a:close/>
                  <a:moveTo>
                    <a:pt x="1414250" y="349940"/>
                  </a:moveTo>
                  <a:lnTo>
                    <a:pt x="1576175" y="702365"/>
                  </a:lnTo>
                  <a:lnTo>
                    <a:pt x="1840671" y="351223"/>
                  </a:lnTo>
                  <a:cubicBezTo>
                    <a:pt x="1946050" y="474823"/>
                    <a:pt x="2011221" y="645739"/>
                    <a:pt x="2011221" y="834547"/>
                  </a:cubicBezTo>
                  <a:cubicBezTo>
                    <a:pt x="2019964" y="1198269"/>
                    <a:pt x="1873746" y="1469720"/>
                    <a:pt x="1527496" y="1508764"/>
                  </a:cubicBezTo>
                  <a:lnTo>
                    <a:pt x="1534971" y="2136686"/>
                  </a:lnTo>
                  <a:cubicBezTo>
                    <a:pt x="1804846" y="1854111"/>
                    <a:pt x="2036621" y="1552486"/>
                    <a:pt x="2344596" y="1288961"/>
                  </a:cubicBezTo>
                  <a:cubicBezTo>
                    <a:pt x="2347771" y="1504861"/>
                    <a:pt x="2350946" y="1939836"/>
                    <a:pt x="2192196" y="2193836"/>
                  </a:cubicBezTo>
                  <a:cubicBezTo>
                    <a:pt x="1995346" y="2466886"/>
                    <a:pt x="1623871" y="2444661"/>
                    <a:pt x="1344471" y="2441486"/>
                  </a:cubicBezTo>
                  <a:lnTo>
                    <a:pt x="1353780" y="1510652"/>
                  </a:lnTo>
                  <a:cubicBezTo>
                    <a:pt x="992542" y="1480514"/>
                    <a:pt x="840254" y="1205525"/>
                    <a:pt x="849171" y="834547"/>
                  </a:cubicBezTo>
                  <a:cubicBezTo>
                    <a:pt x="853745" y="644286"/>
                    <a:pt x="913894" y="479273"/>
                    <a:pt x="1011904" y="360081"/>
                  </a:cubicBezTo>
                  <a:lnTo>
                    <a:pt x="1014200" y="359465"/>
                  </a:lnTo>
                  <a:lnTo>
                    <a:pt x="1214225" y="683315"/>
                  </a:lnTo>
                  <a:close/>
                  <a:moveTo>
                    <a:pt x="480281" y="174535"/>
                  </a:moveTo>
                  <a:cubicBezTo>
                    <a:pt x="324175" y="174535"/>
                    <a:pt x="197626" y="319405"/>
                    <a:pt x="197626" y="498111"/>
                  </a:cubicBezTo>
                  <a:lnTo>
                    <a:pt x="197626" y="2194015"/>
                  </a:lnTo>
                  <a:cubicBezTo>
                    <a:pt x="197626" y="2372721"/>
                    <a:pt x="324175" y="2517591"/>
                    <a:pt x="480281" y="2517591"/>
                  </a:cubicBezTo>
                  <a:lnTo>
                    <a:pt x="2458598" y="2517591"/>
                  </a:lnTo>
                  <a:cubicBezTo>
                    <a:pt x="2614704" y="2517591"/>
                    <a:pt x="2741253" y="2372721"/>
                    <a:pt x="2741253" y="2194015"/>
                  </a:cubicBezTo>
                  <a:lnTo>
                    <a:pt x="2741253" y="498111"/>
                  </a:lnTo>
                  <a:cubicBezTo>
                    <a:pt x="2741253" y="319405"/>
                    <a:pt x="2614704" y="174535"/>
                    <a:pt x="2458598" y="174535"/>
                  </a:cubicBezTo>
                  <a:close/>
                  <a:moveTo>
                    <a:pt x="324765" y="0"/>
                  </a:moveTo>
                  <a:lnTo>
                    <a:pt x="2597811" y="0"/>
                  </a:lnTo>
                  <a:cubicBezTo>
                    <a:pt x="2777173" y="0"/>
                    <a:pt x="2922576" y="166453"/>
                    <a:pt x="2922576" y="371783"/>
                  </a:cubicBezTo>
                  <a:lnTo>
                    <a:pt x="2922576" y="2320344"/>
                  </a:lnTo>
                  <a:cubicBezTo>
                    <a:pt x="2922576" y="2525673"/>
                    <a:pt x="2777173" y="2692126"/>
                    <a:pt x="2597811" y="2692126"/>
                  </a:cubicBezTo>
                  <a:lnTo>
                    <a:pt x="324765" y="2692126"/>
                  </a:lnTo>
                  <a:cubicBezTo>
                    <a:pt x="145402" y="2692126"/>
                    <a:pt x="0" y="2525673"/>
                    <a:pt x="0" y="2320344"/>
                  </a:cubicBezTo>
                  <a:lnTo>
                    <a:pt x="0" y="371783"/>
                  </a:lnTo>
                  <a:cubicBezTo>
                    <a:pt x="0" y="166453"/>
                    <a:pt x="145402" y="0"/>
                    <a:pt x="324765" y="0"/>
                  </a:cubicBezTo>
                  <a:close/>
                </a:path>
              </a:pathLst>
            </a:cu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>
              <a:innerShdw blurRad="25400" dist="12700" dir="13500000">
                <a:prstClr val="black">
                  <a:alpha val="50000"/>
                </a:prstClr>
              </a:innerShdw>
              <a:reflection blurRad="6350" stA="52000" endA="300" endPos="35000" dir="5400000" sy="-100000" algn="bl" rotWithShape="0"/>
            </a:effectLst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  <p:sp>
          <p:nvSpPr>
            <p:cNvPr id="15" name="KSO_Shape"/>
            <p:cNvSpPr>
              <a:spLocks noChangeAspect="1"/>
            </p:cNvSpPr>
            <p:nvPr/>
          </p:nvSpPr>
          <p:spPr>
            <a:xfrm>
              <a:off x="4750660" y="3830949"/>
              <a:ext cx="402736" cy="269163"/>
            </a:xfrm>
            <a:custGeom>
              <a:avLst/>
              <a:gdLst/>
              <a:ahLst/>
              <a:cxnLst/>
              <a:rect l="l" t="t" r="r" b="b"/>
              <a:pathLst>
                <a:path w="4974795" h="3320682">
                  <a:moveTo>
                    <a:pt x="1897867" y="1805825"/>
                  </a:moveTo>
                  <a:lnTo>
                    <a:pt x="2485737" y="2315734"/>
                  </a:lnTo>
                  <a:lnTo>
                    <a:pt x="3073607" y="1805825"/>
                  </a:lnTo>
                  <a:lnTo>
                    <a:pt x="4820061" y="3320682"/>
                  </a:lnTo>
                  <a:lnTo>
                    <a:pt x="151413" y="3320682"/>
                  </a:lnTo>
                  <a:close/>
                  <a:moveTo>
                    <a:pt x="0" y="159634"/>
                  </a:moveTo>
                  <a:lnTo>
                    <a:pt x="1788328" y="1710812"/>
                  </a:lnTo>
                  <a:lnTo>
                    <a:pt x="0" y="3261996"/>
                  </a:lnTo>
                  <a:close/>
                  <a:moveTo>
                    <a:pt x="4974795" y="156753"/>
                  </a:moveTo>
                  <a:lnTo>
                    <a:pt x="4974795" y="3264872"/>
                  </a:lnTo>
                  <a:lnTo>
                    <a:pt x="3183146" y="1710812"/>
                  </a:lnTo>
                  <a:close/>
                  <a:moveTo>
                    <a:pt x="35040" y="0"/>
                  </a:moveTo>
                  <a:lnTo>
                    <a:pt x="4936434" y="0"/>
                  </a:lnTo>
                  <a:lnTo>
                    <a:pt x="2485737" y="2125709"/>
                  </a:lnTo>
                  <a:close/>
                </a:path>
              </a:pathLst>
            </a:cu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>
              <a:innerShdw blurRad="25400" dist="12700" dir="13500000">
                <a:prstClr val="black">
                  <a:alpha val="50000"/>
                </a:prstClr>
              </a:innerShdw>
              <a:reflection blurRad="6350" stA="52000" endA="300" endPos="35000" dir="5400000" sy="-100000" algn="bl" rotWithShape="0"/>
            </a:effectLst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微软雅黑" panose="020B0503020204020204" pitchFamily="34" charset="-122"/>
                <a:cs typeface="+mn-cs"/>
                <a:sym typeface="+mn-lt"/>
              </a:endParaRPr>
            </a:p>
          </p:txBody>
        </p:sp>
        <p:sp>
          <p:nvSpPr>
            <p:cNvPr id="16" name="KSO_Shape"/>
            <p:cNvSpPr>
              <a:spLocks noChangeAspect="1"/>
            </p:cNvSpPr>
            <p:nvPr/>
          </p:nvSpPr>
          <p:spPr>
            <a:xfrm>
              <a:off x="4774201" y="2210360"/>
              <a:ext cx="355655" cy="340833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>
              <a:innerShdw blurRad="25400" dist="12700" dir="13500000">
                <a:prstClr val="black">
                  <a:alpha val="50000"/>
                </a:prstClr>
              </a:innerShdw>
              <a:reflection blurRad="6350" stA="52000" endA="300" endPos="35000" dir="5400000" sy="-100000" algn="bl" rotWithShape="0"/>
            </a:effectLst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微软雅黑" panose="020B0503020204020204" pitchFamily="34" charset="-122"/>
                <a:cs typeface="+mn-cs"/>
                <a:sym typeface="+mn-lt"/>
              </a:endParaRPr>
            </a:p>
          </p:txBody>
        </p:sp>
        <p:sp>
          <p:nvSpPr>
            <p:cNvPr id="17" name="KSO_Shape"/>
            <p:cNvSpPr>
              <a:spLocks noChangeAspect="1"/>
            </p:cNvSpPr>
            <p:nvPr/>
          </p:nvSpPr>
          <p:spPr>
            <a:xfrm>
              <a:off x="6630208" y="2607591"/>
              <a:ext cx="320763" cy="331825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2700" dist="12700" dir="13500000">
                <a:prstClr val="black">
                  <a:alpha val="50000"/>
                </a:prstClr>
              </a:innerShdw>
              <a:reflection blurRad="6350" stA="52000" endA="300" endPos="35000" dir="5400000" sy="-100000" algn="bl" rotWithShape="0"/>
            </a:effectLst>
          </p:spPr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sp>
        <p:nvSpPr>
          <p:cNvPr id="27" name="Text Placeholder 2"/>
          <p:cNvSpPr txBox="1"/>
          <p:nvPr/>
        </p:nvSpPr>
        <p:spPr>
          <a:xfrm>
            <a:off x="1137440" y="2033554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1025042" y="1657009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1137440" y="4437894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1025042" y="4061349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8414815" y="4435875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8302417" y="4059330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8414815" y="1952724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8302417" y="1576179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4368333" y="1722876"/>
            <a:ext cx="3455334" cy="3165097"/>
            <a:chOff x="4935031" y="1104810"/>
            <a:chExt cx="3455334" cy="3165097"/>
          </a:xfrm>
        </p:grpSpPr>
        <p:sp>
          <p:nvSpPr>
            <p:cNvPr id="78" name="Freeform 71920"/>
            <p:cNvSpPr/>
            <p:nvPr/>
          </p:nvSpPr>
          <p:spPr bwMode="auto">
            <a:xfrm>
              <a:off x="5012214" y="1104810"/>
              <a:ext cx="1458392" cy="2085552"/>
            </a:xfrm>
            <a:custGeom>
              <a:avLst/>
              <a:gdLst>
                <a:gd name="T0" fmla="*/ 968 w 2250"/>
                <a:gd name="T1" fmla="*/ 448 h 3095"/>
                <a:gd name="T2" fmla="*/ 911 w 2250"/>
                <a:gd name="T3" fmla="*/ 1007 h 3095"/>
                <a:gd name="T4" fmla="*/ 843 w 2250"/>
                <a:gd name="T5" fmla="*/ 1366 h 3095"/>
                <a:gd name="T6" fmla="*/ 590 w 2250"/>
                <a:gd name="T7" fmla="*/ 1615 h 3095"/>
                <a:gd name="T8" fmla="*/ 355 w 2250"/>
                <a:gd name="T9" fmla="*/ 1731 h 3095"/>
                <a:gd name="T10" fmla="*/ 176 w 2250"/>
                <a:gd name="T11" fmla="*/ 1948 h 3095"/>
                <a:gd name="T12" fmla="*/ 410 w 2250"/>
                <a:gd name="T13" fmla="*/ 2903 h 3095"/>
                <a:gd name="T14" fmla="*/ 1282 w 2250"/>
                <a:gd name="T15" fmla="*/ 2647 h 3095"/>
                <a:gd name="T16" fmla="*/ 1338 w 2250"/>
                <a:gd name="T17" fmla="*/ 2088 h 3095"/>
                <a:gd name="T18" fmla="*/ 1338 w 2250"/>
                <a:gd name="T19" fmla="*/ 2088 h 3095"/>
                <a:gd name="T20" fmla="*/ 1413 w 2250"/>
                <a:gd name="T21" fmla="*/ 1720 h 3095"/>
                <a:gd name="T22" fmla="*/ 1660 w 2250"/>
                <a:gd name="T23" fmla="*/ 1479 h 3095"/>
                <a:gd name="T24" fmla="*/ 2074 w 2250"/>
                <a:gd name="T25" fmla="*/ 1147 h 3095"/>
                <a:gd name="T26" fmla="*/ 1840 w 2250"/>
                <a:gd name="T27" fmla="*/ 192 h 3095"/>
                <a:gd name="T28" fmla="*/ 968 w 2250"/>
                <a:gd name="T29" fmla="*/ 448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0" h="3095">
                  <a:moveTo>
                    <a:pt x="968" y="448"/>
                  </a:moveTo>
                  <a:cubicBezTo>
                    <a:pt x="881" y="613"/>
                    <a:pt x="861" y="811"/>
                    <a:pt x="911" y="1007"/>
                  </a:cubicBezTo>
                  <a:cubicBezTo>
                    <a:pt x="936" y="1103"/>
                    <a:pt x="911" y="1238"/>
                    <a:pt x="843" y="1366"/>
                  </a:cubicBezTo>
                  <a:cubicBezTo>
                    <a:pt x="774" y="1498"/>
                    <a:pt x="677" y="1594"/>
                    <a:pt x="590" y="1615"/>
                  </a:cubicBezTo>
                  <a:cubicBezTo>
                    <a:pt x="504" y="1637"/>
                    <a:pt x="425" y="1676"/>
                    <a:pt x="355" y="1731"/>
                  </a:cubicBezTo>
                  <a:cubicBezTo>
                    <a:pt x="281" y="1789"/>
                    <a:pt x="221" y="1862"/>
                    <a:pt x="176" y="1948"/>
                  </a:cubicBezTo>
                  <a:cubicBezTo>
                    <a:pt x="0" y="2282"/>
                    <a:pt x="104" y="2710"/>
                    <a:pt x="410" y="2903"/>
                  </a:cubicBezTo>
                  <a:cubicBezTo>
                    <a:pt x="715" y="3095"/>
                    <a:pt x="1106" y="2980"/>
                    <a:pt x="1282" y="2647"/>
                  </a:cubicBezTo>
                  <a:cubicBezTo>
                    <a:pt x="1371" y="2478"/>
                    <a:pt x="1392" y="2274"/>
                    <a:pt x="1338" y="2088"/>
                  </a:cubicBezTo>
                  <a:cubicBezTo>
                    <a:pt x="1338" y="2088"/>
                    <a:pt x="1338" y="2088"/>
                    <a:pt x="1338" y="2088"/>
                  </a:cubicBezTo>
                  <a:cubicBezTo>
                    <a:pt x="1316" y="1989"/>
                    <a:pt x="1344" y="1851"/>
                    <a:pt x="1413" y="1720"/>
                  </a:cubicBezTo>
                  <a:cubicBezTo>
                    <a:pt x="1482" y="1589"/>
                    <a:pt x="1577" y="1497"/>
                    <a:pt x="1660" y="1479"/>
                  </a:cubicBezTo>
                  <a:cubicBezTo>
                    <a:pt x="1834" y="1437"/>
                    <a:pt x="1985" y="1315"/>
                    <a:pt x="2074" y="1147"/>
                  </a:cubicBezTo>
                  <a:cubicBezTo>
                    <a:pt x="2250" y="813"/>
                    <a:pt x="2145" y="385"/>
                    <a:pt x="1840" y="192"/>
                  </a:cubicBezTo>
                  <a:cubicBezTo>
                    <a:pt x="1535" y="0"/>
                    <a:pt x="1144" y="114"/>
                    <a:pt x="968" y="448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scene3d>
              <a:camera prst="orthographicFront"/>
              <a:lightRig rig="flat" dir="t"/>
            </a:scene3d>
            <a:sp3d>
              <a:bevelT w="12700"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rgbClr val="D3381C"/>
                </a:solidFill>
              </a:endParaRPr>
            </a:p>
          </p:txBody>
        </p:sp>
        <p:sp>
          <p:nvSpPr>
            <p:cNvPr id="74" name="Freeform 71922"/>
            <p:cNvSpPr/>
            <p:nvPr/>
          </p:nvSpPr>
          <p:spPr bwMode="auto">
            <a:xfrm>
              <a:off x="5570573" y="1166292"/>
              <a:ext cx="2054639" cy="932334"/>
            </a:xfrm>
            <a:custGeom>
              <a:avLst/>
              <a:gdLst>
                <a:gd name="T0" fmla="*/ 2222 w 2861"/>
                <a:gd name="T1" fmla="*/ 1397 h 1397"/>
                <a:gd name="T2" fmla="*/ 1752 w 2861"/>
                <a:gd name="T3" fmla="*/ 1171 h 1397"/>
                <a:gd name="T4" fmla="*/ 1433 w 2861"/>
                <a:gd name="T5" fmla="*/ 1056 h 1397"/>
                <a:gd name="T6" fmla="*/ 1109 w 2861"/>
                <a:gd name="T7" fmla="*/ 1171 h 1397"/>
                <a:gd name="T8" fmla="*/ 900 w 2861"/>
                <a:gd name="T9" fmla="*/ 1336 h 1397"/>
                <a:gd name="T10" fmla="*/ 639 w 2861"/>
                <a:gd name="T11" fmla="*/ 1397 h 1397"/>
                <a:gd name="T12" fmla="*/ 0 w 2861"/>
                <a:gd name="T13" fmla="*/ 699 h 1397"/>
                <a:gd name="T14" fmla="*/ 639 w 2861"/>
                <a:gd name="T15" fmla="*/ 0 h 1397"/>
                <a:gd name="T16" fmla="*/ 1109 w 2861"/>
                <a:gd name="T17" fmla="*/ 226 h 1397"/>
                <a:gd name="T18" fmla="*/ 1109 w 2861"/>
                <a:gd name="T19" fmla="*/ 226 h 1397"/>
                <a:gd name="T20" fmla="*/ 1438 w 2861"/>
                <a:gd name="T21" fmla="*/ 339 h 1397"/>
                <a:gd name="T22" fmla="*/ 1752 w 2861"/>
                <a:gd name="T23" fmla="*/ 226 h 1397"/>
                <a:gd name="T24" fmla="*/ 2222 w 2861"/>
                <a:gd name="T25" fmla="*/ 0 h 1397"/>
                <a:gd name="T26" fmla="*/ 2861 w 2861"/>
                <a:gd name="T27" fmla="*/ 699 h 1397"/>
                <a:gd name="T28" fmla="*/ 2222 w 2861"/>
                <a:gd name="T29" fmla="*/ 1397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1" h="1397">
                  <a:moveTo>
                    <a:pt x="2222" y="1397"/>
                  </a:moveTo>
                  <a:cubicBezTo>
                    <a:pt x="2048" y="1397"/>
                    <a:pt x="1881" y="1317"/>
                    <a:pt x="1752" y="1171"/>
                  </a:cubicBezTo>
                  <a:cubicBezTo>
                    <a:pt x="1688" y="1099"/>
                    <a:pt x="1569" y="1056"/>
                    <a:pt x="1433" y="1056"/>
                  </a:cubicBezTo>
                  <a:cubicBezTo>
                    <a:pt x="1294" y="1056"/>
                    <a:pt x="1170" y="1100"/>
                    <a:pt x="1109" y="1171"/>
                  </a:cubicBezTo>
                  <a:cubicBezTo>
                    <a:pt x="1049" y="1242"/>
                    <a:pt x="979" y="1297"/>
                    <a:pt x="900" y="1336"/>
                  </a:cubicBezTo>
                  <a:cubicBezTo>
                    <a:pt x="817" y="1377"/>
                    <a:pt x="729" y="1397"/>
                    <a:pt x="639" y="1397"/>
                  </a:cubicBezTo>
                  <a:cubicBezTo>
                    <a:pt x="286" y="1397"/>
                    <a:pt x="0" y="1084"/>
                    <a:pt x="0" y="699"/>
                  </a:cubicBezTo>
                  <a:cubicBezTo>
                    <a:pt x="0" y="313"/>
                    <a:pt x="286" y="0"/>
                    <a:pt x="639" y="0"/>
                  </a:cubicBezTo>
                  <a:cubicBezTo>
                    <a:pt x="817" y="0"/>
                    <a:pt x="988" y="82"/>
                    <a:pt x="1109" y="226"/>
                  </a:cubicBezTo>
                  <a:cubicBezTo>
                    <a:pt x="1109" y="226"/>
                    <a:pt x="1109" y="226"/>
                    <a:pt x="1109" y="226"/>
                  </a:cubicBezTo>
                  <a:cubicBezTo>
                    <a:pt x="1177" y="297"/>
                    <a:pt x="1299" y="339"/>
                    <a:pt x="1438" y="339"/>
                  </a:cubicBezTo>
                  <a:cubicBezTo>
                    <a:pt x="1576" y="339"/>
                    <a:pt x="1696" y="296"/>
                    <a:pt x="1752" y="226"/>
                  </a:cubicBezTo>
                  <a:cubicBezTo>
                    <a:pt x="1873" y="82"/>
                    <a:pt x="2044" y="0"/>
                    <a:pt x="2222" y="0"/>
                  </a:cubicBezTo>
                  <a:cubicBezTo>
                    <a:pt x="2575" y="0"/>
                    <a:pt x="2861" y="313"/>
                    <a:pt x="2861" y="699"/>
                  </a:cubicBezTo>
                  <a:cubicBezTo>
                    <a:pt x="2861" y="1084"/>
                    <a:pt x="2575" y="1397"/>
                    <a:pt x="2222" y="1397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scene3d>
              <a:camera prst="orthographicFront"/>
              <a:lightRig rig="flat" dir="t"/>
            </a:scene3d>
            <a:sp3d>
              <a:bevelT w="12700"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rgbClr val="D3381C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702378" y="1105846"/>
              <a:ext cx="1625832" cy="2128913"/>
              <a:chOff x="4834230" y="503728"/>
              <a:chExt cx="1731986" cy="2267915"/>
            </a:xfrm>
            <a:solidFill>
              <a:srgbClr val="D3381C"/>
            </a:solidFill>
          </p:grpSpPr>
          <p:sp>
            <p:nvSpPr>
              <p:cNvPr id="66" name="Freeform 71924"/>
              <p:cNvSpPr/>
              <p:nvPr/>
            </p:nvSpPr>
            <p:spPr bwMode="auto">
              <a:xfrm>
                <a:off x="4864189" y="503728"/>
                <a:ext cx="1702027" cy="2264569"/>
              </a:xfrm>
              <a:custGeom>
                <a:avLst/>
                <a:gdLst>
                  <a:gd name="T0" fmla="*/ 1283 w 2251"/>
                  <a:gd name="T1" fmla="*/ 449 h 3096"/>
                  <a:gd name="T2" fmla="*/ 1339 w 2251"/>
                  <a:gd name="T3" fmla="*/ 1007 h 3096"/>
                  <a:gd name="T4" fmla="*/ 1407 w 2251"/>
                  <a:gd name="T5" fmla="*/ 1367 h 3096"/>
                  <a:gd name="T6" fmla="*/ 1661 w 2251"/>
                  <a:gd name="T7" fmla="*/ 1616 h 3096"/>
                  <a:gd name="T8" fmla="*/ 1896 w 2251"/>
                  <a:gd name="T9" fmla="*/ 1732 h 3096"/>
                  <a:gd name="T10" fmla="*/ 2075 w 2251"/>
                  <a:gd name="T11" fmla="*/ 1949 h 3096"/>
                  <a:gd name="T12" fmla="*/ 1841 w 2251"/>
                  <a:gd name="T13" fmla="*/ 2903 h 3096"/>
                  <a:gd name="T14" fmla="*/ 968 w 2251"/>
                  <a:gd name="T15" fmla="*/ 2647 h 3096"/>
                  <a:gd name="T16" fmla="*/ 912 w 2251"/>
                  <a:gd name="T17" fmla="*/ 2089 h 3096"/>
                  <a:gd name="T18" fmla="*/ 912 w 2251"/>
                  <a:gd name="T19" fmla="*/ 2088 h 3096"/>
                  <a:gd name="T20" fmla="*/ 838 w 2251"/>
                  <a:gd name="T21" fmla="*/ 1721 h 3096"/>
                  <a:gd name="T22" fmla="*/ 590 w 2251"/>
                  <a:gd name="T23" fmla="*/ 1480 h 3096"/>
                  <a:gd name="T24" fmla="*/ 177 w 2251"/>
                  <a:gd name="T25" fmla="*/ 1147 h 3096"/>
                  <a:gd name="T26" fmla="*/ 410 w 2251"/>
                  <a:gd name="T27" fmla="*/ 193 h 3096"/>
                  <a:gd name="T28" fmla="*/ 1283 w 2251"/>
                  <a:gd name="T29" fmla="*/ 449 h 3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1" h="3096">
                    <a:moveTo>
                      <a:pt x="1283" y="449"/>
                    </a:moveTo>
                    <a:cubicBezTo>
                      <a:pt x="1370" y="613"/>
                      <a:pt x="1390" y="812"/>
                      <a:pt x="1339" y="1007"/>
                    </a:cubicBezTo>
                    <a:cubicBezTo>
                      <a:pt x="1314" y="1104"/>
                      <a:pt x="1340" y="1239"/>
                      <a:pt x="1407" y="1367"/>
                    </a:cubicBezTo>
                    <a:cubicBezTo>
                      <a:pt x="1477" y="1499"/>
                      <a:pt x="1574" y="1594"/>
                      <a:pt x="1661" y="1616"/>
                    </a:cubicBezTo>
                    <a:cubicBezTo>
                      <a:pt x="1746" y="1638"/>
                      <a:pt x="1826" y="1677"/>
                      <a:pt x="1896" y="1732"/>
                    </a:cubicBezTo>
                    <a:cubicBezTo>
                      <a:pt x="1969" y="1790"/>
                      <a:pt x="2029" y="1863"/>
                      <a:pt x="2075" y="1949"/>
                    </a:cubicBezTo>
                    <a:cubicBezTo>
                      <a:pt x="2251" y="2282"/>
                      <a:pt x="2146" y="2711"/>
                      <a:pt x="1841" y="2903"/>
                    </a:cubicBezTo>
                    <a:cubicBezTo>
                      <a:pt x="1536" y="3096"/>
                      <a:pt x="1145" y="2981"/>
                      <a:pt x="968" y="2647"/>
                    </a:cubicBezTo>
                    <a:cubicBezTo>
                      <a:pt x="879" y="2479"/>
                      <a:pt x="859" y="2275"/>
                      <a:pt x="912" y="2089"/>
                    </a:cubicBezTo>
                    <a:cubicBezTo>
                      <a:pt x="912" y="2088"/>
                      <a:pt x="912" y="2088"/>
                      <a:pt x="912" y="2088"/>
                    </a:cubicBezTo>
                    <a:cubicBezTo>
                      <a:pt x="935" y="1989"/>
                      <a:pt x="907" y="1852"/>
                      <a:pt x="838" y="1721"/>
                    </a:cubicBezTo>
                    <a:cubicBezTo>
                      <a:pt x="769" y="1590"/>
                      <a:pt x="674" y="1498"/>
                      <a:pt x="590" y="1480"/>
                    </a:cubicBezTo>
                    <a:cubicBezTo>
                      <a:pt x="417" y="1437"/>
                      <a:pt x="266" y="1316"/>
                      <a:pt x="177" y="1147"/>
                    </a:cubicBezTo>
                    <a:cubicBezTo>
                      <a:pt x="0" y="814"/>
                      <a:pt x="105" y="386"/>
                      <a:pt x="410" y="193"/>
                    </a:cubicBezTo>
                    <a:cubicBezTo>
                      <a:pt x="715" y="0"/>
                      <a:pt x="1107" y="115"/>
                      <a:pt x="1283" y="449"/>
                    </a:cubicBezTo>
                    <a:close/>
                  </a:path>
                </a:pathLst>
              </a:custGeom>
              <a:grpFill/>
              <a:ln>
                <a:solidFill>
                  <a:srgbClr val="D3381C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solidFill>
                    <a:srgbClr val="D3381C"/>
                  </a:solidFill>
                </a:endParaRPr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4834230" y="506904"/>
                <a:ext cx="1720086" cy="2264739"/>
                <a:chOff x="3684847" y="1576743"/>
                <a:chExt cx="1720086" cy="2264739"/>
              </a:xfrm>
              <a:grpFill/>
            </p:grpSpPr>
            <p:sp>
              <p:nvSpPr>
                <p:cNvPr id="68" name="Freeform 71924"/>
                <p:cNvSpPr/>
                <p:nvPr/>
              </p:nvSpPr>
              <p:spPr bwMode="auto">
                <a:xfrm>
                  <a:off x="3684847" y="1576913"/>
                  <a:ext cx="1702027" cy="2264569"/>
                </a:xfrm>
                <a:custGeom>
                  <a:avLst/>
                  <a:gdLst>
                    <a:gd name="T0" fmla="*/ 1283 w 2251"/>
                    <a:gd name="T1" fmla="*/ 449 h 3096"/>
                    <a:gd name="T2" fmla="*/ 1339 w 2251"/>
                    <a:gd name="T3" fmla="*/ 1007 h 3096"/>
                    <a:gd name="T4" fmla="*/ 1407 w 2251"/>
                    <a:gd name="T5" fmla="*/ 1367 h 3096"/>
                    <a:gd name="T6" fmla="*/ 1661 w 2251"/>
                    <a:gd name="T7" fmla="*/ 1616 h 3096"/>
                    <a:gd name="T8" fmla="*/ 1896 w 2251"/>
                    <a:gd name="T9" fmla="*/ 1732 h 3096"/>
                    <a:gd name="T10" fmla="*/ 2075 w 2251"/>
                    <a:gd name="T11" fmla="*/ 1949 h 3096"/>
                    <a:gd name="T12" fmla="*/ 1841 w 2251"/>
                    <a:gd name="T13" fmla="*/ 2903 h 3096"/>
                    <a:gd name="T14" fmla="*/ 968 w 2251"/>
                    <a:gd name="T15" fmla="*/ 2647 h 3096"/>
                    <a:gd name="T16" fmla="*/ 912 w 2251"/>
                    <a:gd name="T17" fmla="*/ 2089 h 3096"/>
                    <a:gd name="T18" fmla="*/ 912 w 2251"/>
                    <a:gd name="T19" fmla="*/ 2088 h 3096"/>
                    <a:gd name="T20" fmla="*/ 838 w 2251"/>
                    <a:gd name="T21" fmla="*/ 1721 h 3096"/>
                    <a:gd name="T22" fmla="*/ 590 w 2251"/>
                    <a:gd name="T23" fmla="*/ 1480 h 3096"/>
                    <a:gd name="T24" fmla="*/ 177 w 2251"/>
                    <a:gd name="T25" fmla="*/ 1147 h 3096"/>
                    <a:gd name="T26" fmla="*/ 410 w 2251"/>
                    <a:gd name="T27" fmla="*/ 193 h 3096"/>
                    <a:gd name="T28" fmla="*/ 1283 w 2251"/>
                    <a:gd name="T29" fmla="*/ 449 h 3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51" h="3096">
                      <a:moveTo>
                        <a:pt x="1283" y="449"/>
                      </a:moveTo>
                      <a:cubicBezTo>
                        <a:pt x="1370" y="613"/>
                        <a:pt x="1390" y="812"/>
                        <a:pt x="1339" y="1007"/>
                      </a:cubicBezTo>
                      <a:cubicBezTo>
                        <a:pt x="1314" y="1104"/>
                        <a:pt x="1340" y="1239"/>
                        <a:pt x="1407" y="1367"/>
                      </a:cubicBezTo>
                      <a:cubicBezTo>
                        <a:pt x="1477" y="1499"/>
                        <a:pt x="1574" y="1594"/>
                        <a:pt x="1661" y="1616"/>
                      </a:cubicBezTo>
                      <a:cubicBezTo>
                        <a:pt x="1746" y="1638"/>
                        <a:pt x="1826" y="1677"/>
                        <a:pt x="1896" y="1732"/>
                      </a:cubicBezTo>
                      <a:cubicBezTo>
                        <a:pt x="1969" y="1790"/>
                        <a:pt x="2029" y="1863"/>
                        <a:pt x="2075" y="1949"/>
                      </a:cubicBezTo>
                      <a:cubicBezTo>
                        <a:pt x="2251" y="2282"/>
                        <a:pt x="2146" y="2711"/>
                        <a:pt x="1841" y="2903"/>
                      </a:cubicBezTo>
                      <a:cubicBezTo>
                        <a:pt x="1536" y="3096"/>
                        <a:pt x="1145" y="2981"/>
                        <a:pt x="968" y="2647"/>
                      </a:cubicBezTo>
                      <a:cubicBezTo>
                        <a:pt x="879" y="2479"/>
                        <a:pt x="859" y="2275"/>
                        <a:pt x="912" y="2089"/>
                      </a:cubicBezTo>
                      <a:cubicBezTo>
                        <a:pt x="912" y="2088"/>
                        <a:pt x="912" y="2088"/>
                        <a:pt x="912" y="2088"/>
                      </a:cubicBezTo>
                      <a:cubicBezTo>
                        <a:pt x="935" y="1989"/>
                        <a:pt x="907" y="1852"/>
                        <a:pt x="838" y="1721"/>
                      </a:cubicBezTo>
                      <a:cubicBezTo>
                        <a:pt x="769" y="1590"/>
                        <a:pt x="674" y="1498"/>
                        <a:pt x="590" y="1480"/>
                      </a:cubicBezTo>
                      <a:cubicBezTo>
                        <a:pt x="417" y="1437"/>
                        <a:pt x="266" y="1316"/>
                        <a:pt x="177" y="1147"/>
                      </a:cubicBezTo>
                      <a:cubicBezTo>
                        <a:pt x="0" y="814"/>
                        <a:pt x="105" y="386"/>
                        <a:pt x="410" y="193"/>
                      </a:cubicBezTo>
                      <a:cubicBezTo>
                        <a:pt x="715" y="0"/>
                        <a:pt x="1107" y="115"/>
                        <a:pt x="1283" y="449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3381C"/>
                  </a:solidFill>
                </a:ln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2400">
                    <a:solidFill>
                      <a:srgbClr val="D3381C"/>
                    </a:solidFill>
                  </a:endParaRPr>
                </a:p>
              </p:txBody>
            </p:sp>
            <p:sp>
              <p:nvSpPr>
                <p:cNvPr id="69" name="Freeform 71924"/>
                <p:cNvSpPr/>
                <p:nvPr/>
              </p:nvSpPr>
              <p:spPr bwMode="auto">
                <a:xfrm>
                  <a:off x="3702906" y="1576743"/>
                  <a:ext cx="1702027" cy="2264569"/>
                </a:xfrm>
                <a:custGeom>
                  <a:avLst/>
                  <a:gdLst>
                    <a:gd name="T0" fmla="*/ 1283 w 2251"/>
                    <a:gd name="T1" fmla="*/ 449 h 3096"/>
                    <a:gd name="T2" fmla="*/ 1339 w 2251"/>
                    <a:gd name="T3" fmla="*/ 1007 h 3096"/>
                    <a:gd name="T4" fmla="*/ 1407 w 2251"/>
                    <a:gd name="T5" fmla="*/ 1367 h 3096"/>
                    <a:gd name="T6" fmla="*/ 1661 w 2251"/>
                    <a:gd name="T7" fmla="*/ 1616 h 3096"/>
                    <a:gd name="T8" fmla="*/ 1896 w 2251"/>
                    <a:gd name="T9" fmla="*/ 1732 h 3096"/>
                    <a:gd name="T10" fmla="*/ 2075 w 2251"/>
                    <a:gd name="T11" fmla="*/ 1949 h 3096"/>
                    <a:gd name="T12" fmla="*/ 1841 w 2251"/>
                    <a:gd name="T13" fmla="*/ 2903 h 3096"/>
                    <a:gd name="T14" fmla="*/ 968 w 2251"/>
                    <a:gd name="T15" fmla="*/ 2647 h 3096"/>
                    <a:gd name="T16" fmla="*/ 912 w 2251"/>
                    <a:gd name="T17" fmla="*/ 2089 h 3096"/>
                    <a:gd name="T18" fmla="*/ 912 w 2251"/>
                    <a:gd name="T19" fmla="*/ 2088 h 3096"/>
                    <a:gd name="T20" fmla="*/ 838 w 2251"/>
                    <a:gd name="T21" fmla="*/ 1721 h 3096"/>
                    <a:gd name="T22" fmla="*/ 590 w 2251"/>
                    <a:gd name="T23" fmla="*/ 1480 h 3096"/>
                    <a:gd name="T24" fmla="*/ 177 w 2251"/>
                    <a:gd name="T25" fmla="*/ 1147 h 3096"/>
                    <a:gd name="T26" fmla="*/ 410 w 2251"/>
                    <a:gd name="T27" fmla="*/ 193 h 3096"/>
                    <a:gd name="T28" fmla="*/ 1283 w 2251"/>
                    <a:gd name="T29" fmla="*/ 449 h 3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51" h="3096">
                      <a:moveTo>
                        <a:pt x="1283" y="449"/>
                      </a:moveTo>
                      <a:cubicBezTo>
                        <a:pt x="1370" y="613"/>
                        <a:pt x="1390" y="812"/>
                        <a:pt x="1339" y="1007"/>
                      </a:cubicBezTo>
                      <a:cubicBezTo>
                        <a:pt x="1314" y="1104"/>
                        <a:pt x="1340" y="1239"/>
                        <a:pt x="1407" y="1367"/>
                      </a:cubicBezTo>
                      <a:cubicBezTo>
                        <a:pt x="1477" y="1499"/>
                        <a:pt x="1574" y="1594"/>
                        <a:pt x="1661" y="1616"/>
                      </a:cubicBezTo>
                      <a:cubicBezTo>
                        <a:pt x="1746" y="1638"/>
                        <a:pt x="1826" y="1677"/>
                        <a:pt x="1896" y="1732"/>
                      </a:cubicBezTo>
                      <a:cubicBezTo>
                        <a:pt x="1969" y="1790"/>
                        <a:pt x="2029" y="1863"/>
                        <a:pt x="2075" y="1949"/>
                      </a:cubicBezTo>
                      <a:cubicBezTo>
                        <a:pt x="2251" y="2282"/>
                        <a:pt x="2146" y="2711"/>
                        <a:pt x="1841" y="2903"/>
                      </a:cubicBezTo>
                      <a:cubicBezTo>
                        <a:pt x="1536" y="3096"/>
                        <a:pt x="1145" y="2981"/>
                        <a:pt x="968" y="2647"/>
                      </a:cubicBezTo>
                      <a:cubicBezTo>
                        <a:pt x="879" y="2479"/>
                        <a:pt x="859" y="2275"/>
                        <a:pt x="912" y="2089"/>
                      </a:cubicBezTo>
                      <a:cubicBezTo>
                        <a:pt x="912" y="2088"/>
                        <a:pt x="912" y="2088"/>
                        <a:pt x="912" y="2088"/>
                      </a:cubicBezTo>
                      <a:cubicBezTo>
                        <a:pt x="935" y="1989"/>
                        <a:pt x="907" y="1852"/>
                        <a:pt x="838" y="1721"/>
                      </a:cubicBezTo>
                      <a:cubicBezTo>
                        <a:pt x="769" y="1590"/>
                        <a:pt x="674" y="1498"/>
                        <a:pt x="590" y="1480"/>
                      </a:cubicBezTo>
                      <a:cubicBezTo>
                        <a:pt x="417" y="1437"/>
                        <a:pt x="266" y="1316"/>
                        <a:pt x="177" y="1147"/>
                      </a:cubicBezTo>
                      <a:cubicBezTo>
                        <a:pt x="0" y="814"/>
                        <a:pt x="105" y="386"/>
                        <a:pt x="410" y="193"/>
                      </a:cubicBezTo>
                      <a:cubicBezTo>
                        <a:pt x="715" y="0"/>
                        <a:pt x="1107" y="115"/>
                        <a:pt x="1283" y="44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D3381C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2400">
                    <a:solidFill>
                      <a:srgbClr val="D3381C"/>
                    </a:solidFill>
                  </a:endParaRPr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6761489" y="1163946"/>
              <a:ext cx="1002082" cy="1002079"/>
              <a:chOff x="6044373" y="1062857"/>
              <a:chExt cx="1113598" cy="1113596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6044373" y="1062857"/>
                <a:ext cx="1113598" cy="111359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D3381C"/>
                  </a:solidFill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6088752" y="1117485"/>
                <a:ext cx="955651" cy="95564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52000">
                    <a:schemeClr val="bg1"/>
                  </a:gs>
                </a:gsLst>
                <a:lin ang="2700000" scaled="1"/>
              </a:gradFill>
              <a:ln>
                <a:noFill/>
              </a:ln>
              <a:scene3d>
                <a:camera prst="orthographicFront"/>
                <a:lightRig rig="balanced" dir="t">
                  <a:rot lat="0" lon="0" rev="4800000"/>
                </a:lightRig>
              </a:scene3d>
              <a:sp3d prstMaterial="dkEdge">
                <a:bevelT w="25400" h="12700" prst="hardEdge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D3381C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733611" y="2172552"/>
              <a:ext cx="1656754" cy="2097355"/>
              <a:chOff x="5384903" y="2283718"/>
              <a:chExt cx="1770371" cy="2306550"/>
            </a:xfrm>
          </p:grpSpPr>
          <p:sp>
            <p:nvSpPr>
              <p:cNvPr id="58" name="Freeform 71926"/>
              <p:cNvSpPr/>
              <p:nvPr/>
            </p:nvSpPr>
            <p:spPr bwMode="auto">
              <a:xfrm>
                <a:off x="5394431" y="2304287"/>
                <a:ext cx="1702028" cy="2264569"/>
              </a:xfrm>
              <a:custGeom>
                <a:avLst/>
                <a:gdLst>
                  <a:gd name="T0" fmla="*/ 968 w 2250"/>
                  <a:gd name="T1" fmla="*/ 448 h 3096"/>
                  <a:gd name="T2" fmla="*/ 912 w 2250"/>
                  <a:gd name="T3" fmla="*/ 1007 h 3096"/>
                  <a:gd name="T4" fmla="*/ 844 w 2250"/>
                  <a:gd name="T5" fmla="*/ 1366 h 3096"/>
                  <a:gd name="T6" fmla="*/ 590 w 2250"/>
                  <a:gd name="T7" fmla="*/ 1616 h 3096"/>
                  <a:gd name="T8" fmla="*/ 355 w 2250"/>
                  <a:gd name="T9" fmla="*/ 1732 h 3096"/>
                  <a:gd name="T10" fmla="*/ 176 w 2250"/>
                  <a:gd name="T11" fmla="*/ 1948 h 3096"/>
                  <a:gd name="T12" fmla="*/ 410 w 2250"/>
                  <a:gd name="T13" fmla="*/ 2903 h 3096"/>
                  <a:gd name="T14" fmla="*/ 1282 w 2250"/>
                  <a:gd name="T15" fmla="*/ 2647 h 3096"/>
                  <a:gd name="T16" fmla="*/ 1339 w 2250"/>
                  <a:gd name="T17" fmla="*/ 2089 h 3096"/>
                  <a:gd name="T18" fmla="*/ 1338 w 2250"/>
                  <a:gd name="T19" fmla="*/ 2088 h 3096"/>
                  <a:gd name="T20" fmla="*/ 1413 w 2250"/>
                  <a:gd name="T21" fmla="*/ 1721 h 3096"/>
                  <a:gd name="T22" fmla="*/ 1660 w 2250"/>
                  <a:gd name="T23" fmla="*/ 1480 h 3096"/>
                  <a:gd name="T24" fmla="*/ 2074 w 2250"/>
                  <a:gd name="T25" fmla="*/ 1147 h 3096"/>
                  <a:gd name="T26" fmla="*/ 1840 w 2250"/>
                  <a:gd name="T27" fmla="*/ 193 h 3096"/>
                  <a:gd name="T28" fmla="*/ 968 w 2250"/>
                  <a:gd name="T29" fmla="*/ 448 h 3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0" h="3096">
                    <a:moveTo>
                      <a:pt x="968" y="448"/>
                    </a:moveTo>
                    <a:cubicBezTo>
                      <a:pt x="881" y="613"/>
                      <a:pt x="861" y="812"/>
                      <a:pt x="912" y="1007"/>
                    </a:cubicBezTo>
                    <a:cubicBezTo>
                      <a:pt x="937" y="1104"/>
                      <a:pt x="911" y="1238"/>
                      <a:pt x="844" y="1366"/>
                    </a:cubicBezTo>
                    <a:cubicBezTo>
                      <a:pt x="774" y="1499"/>
                      <a:pt x="677" y="1594"/>
                      <a:pt x="590" y="1616"/>
                    </a:cubicBezTo>
                    <a:cubicBezTo>
                      <a:pt x="504" y="1637"/>
                      <a:pt x="425" y="1677"/>
                      <a:pt x="355" y="1732"/>
                    </a:cubicBezTo>
                    <a:cubicBezTo>
                      <a:pt x="281" y="1790"/>
                      <a:pt x="221" y="1863"/>
                      <a:pt x="176" y="1948"/>
                    </a:cubicBezTo>
                    <a:cubicBezTo>
                      <a:pt x="0" y="2282"/>
                      <a:pt x="105" y="2710"/>
                      <a:pt x="410" y="2903"/>
                    </a:cubicBezTo>
                    <a:cubicBezTo>
                      <a:pt x="715" y="3096"/>
                      <a:pt x="1106" y="2981"/>
                      <a:pt x="1282" y="2647"/>
                    </a:cubicBezTo>
                    <a:cubicBezTo>
                      <a:pt x="1371" y="2478"/>
                      <a:pt x="1392" y="2275"/>
                      <a:pt x="1339" y="2089"/>
                    </a:cubicBezTo>
                    <a:cubicBezTo>
                      <a:pt x="1338" y="2088"/>
                      <a:pt x="1338" y="2088"/>
                      <a:pt x="1338" y="2088"/>
                    </a:cubicBezTo>
                    <a:cubicBezTo>
                      <a:pt x="1316" y="1989"/>
                      <a:pt x="1344" y="1852"/>
                      <a:pt x="1413" y="1721"/>
                    </a:cubicBezTo>
                    <a:cubicBezTo>
                      <a:pt x="1482" y="1590"/>
                      <a:pt x="1577" y="1498"/>
                      <a:pt x="1660" y="1480"/>
                    </a:cubicBezTo>
                    <a:cubicBezTo>
                      <a:pt x="1834" y="1437"/>
                      <a:pt x="1985" y="1316"/>
                      <a:pt x="2074" y="1147"/>
                    </a:cubicBezTo>
                    <a:cubicBezTo>
                      <a:pt x="2250" y="813"/>
                      <a:pt x="2145" y="385"/>
                      <a:pt x="1840" y="193"/>
                    </a:cubicBezTo>
                    <a:cubicBezTo>
                      <a:pt x="1535" y="0"/>
                      <a:pt x="1144" y="115"/>
                      <a:pt x="968" y="44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solidFill>
                    <a:srgbClr val="D3381C"/>
                  </a:solidFill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5384903" y="2283718"/>
                <a:ext cx="1770371" cy="2306550"/>
                <a:chOff x="6876256" y="2139702"/>
                <a:chExt cx="1770371" cy="2306550"/>
              </a:xfrm>
            </p:grpSpPr>
            <p:sp>
              <p:nvSpPr>
                <p:cNvPr id="60" name="Freeform 71926"/>
                <p:cNvSpPr/>
                <p:nvPr/>
              </p:nvSpPr>
              <p:spPr bwMode="auto">
                <a:xfrm>
                  <a:off x="6972065" y="2218228"/>
                  <a:ext cx="1674562" cy="2228024"/>
                </a:xfrm>
                <a:custGeom>
                  <a:avLst/>
                  <a:gdLst>
                    <a:gd name="T0" fmla="*/ 968 w 2250"/>
                    <a:gd name="T1" fmla="*/ 448 h 3096"/>
                    <a:gd name="T2" fmla="*/ 912 w 2250"/>
                    <a:gd name="T3" fmla="*/ 1007 h 3096"/>
                    <a:gd name="T4" fmla="*/ 844 w 2250"/>
                    <a:gd name="T5" fmla="*/ 1366 h 3096"/>
                    <a:gd name="T6" fmla="*/ 590 w 2250"/>
                    <a:gd name="T7" fmla="*/ 1616 h 3096"/>
                    <a:gd name="T8" fmla="*/ 355 w 2250"/>
                    <a:gd name="T9" fmla="*/ 1732 h 3096"/>
                    <a:gd name="T10" fmla="*/ 176 w 2250"/>
                    <a:gd name="T11" fmla="*/ 1948 h 3096"/>
                    <a:gd name="T12" fmla="*/ 410 w 2250"/>
                    <a:gd name="T13" fmla="*/ 2903 h 3096"/>
                    <a:gd name="T14" fmla="*/ 1282 w 2250"/>
                    <a:gd name="T15" fmla="*/ 2647 h 3096"/>
                    <a:gd name="T16" fmla="*/ 1339 w 2250"/>
                    <a:gd name="T17" fmla="*/ 2089 h 3096"/>
                    <a:gd name="T18" fmla="*/ 1338 w 2250"/>
                    <a:gd name="T19" fmla="*/ 2088 h 3096"/>
                    <a:gd name="T20" fmla="*/ 1413 w 2250"/>
                    <a:gd name="T21" fmla="*/ 1721 h 3096"/>
                    <a:gd name="T22" fmla="*/ 1660 w 2250"/>
                    <a:gd name="T23" fmla="*/ 1480 h 3096"/>
                    <a:gd name="T24" fmla="*/ 2074 w 2250"/>
                    <a:gd name="T25" fmla="*/ 1147 h 3096"/>
                    <a:gd name="T26" fmla="*/ 1840 w 2250"/>
                    <a:gd name="T27" fmla="*/ 193 h 3096"/>
                    <a:gd name="T28" fmla="*/ 968 w 2250"/>
                    <a:gd name="T29" fmla="*/ 448 h 3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50" h="3096">
                      <a:moveTo>
                        <a:pt x="968" y="448"/>
                      </a:moveTo>
                      <a:cubicBezTo>
                        <a:pt x="881" y="613"/>
                        <a:pt x="861" y="812"/>
                        <a:pt x="912" y="1007"/>
                      </a:cubicBezTo>
                      <a:cubicBezTo>
                        <a:pt x="937" y="1104"/>
                        <a:pt x="911" y="1238"/>
                        <a:pt x="844" y="1366"/>
                      </a:cubicBezTo>
                      <a:cubicBezTo>
                        <a:pt x="774" y="1499"/>
                        <a:pt x="677" y="1594"/>
                        <a:pt x="590" y="1616"/>
                      </a:cubicBezTo>
                      <a:cubicBezTo>
                        <a:pt x="504" y="1637"/>
                        <a:pt x="425" y="1677"/>
                        <a:pt x="355" y="1732"/>
                      </a:cubicBezTo>
                      <a:cubicBezTo>
                        <a:pt x="281" y="1790"/>
                        <a:pt x="221" y="1863"/>
                        <a:pt x="176" y="1948"/>
                      </a:cubicBezTo>
                      <a:cubicBezTo>
                        <a:pt x="0" y="2282"/>
                        <a:pt x="105" y="2710"/>
                        <a:pt x="410" y="2903"/>
                      </a:cubicBezTo>
                      <a:cubicBezTo>
                        <a:pt x="715" y="3096"/>
                        <a:pt x="1106" y="2981"/>
                        <a:pt x="1282" y="2647"/>
                      </a:cubicBezTo>
                      <a:cubicBezTo>
                        <a:pt x="1371" y="2478"/>
                        <a:pt x="1392" y="2275"/>
                        <a:pt x="1339" y="2089"/>
                      </a:cubicBezTo>
                      <a:cubicBezTo>
                        <a:pt x="1338" y="2088"/>
                        <a:pt x="1338" y="2088"/>
                        <a:pt x="1338" y="2088"/>
                      </a:cubicBezTo>
                      <a:cubicBezTo>
                        <a:pt x="1316" y="1989"/>
                        <a:pt x="1344" y="1852"/>
                        <a:pt x="1413" y="1721"/>
                      </a:cubicBezTo>
                      <a:cubicBezTo>
                        <a:pt x="1482" y="1590"/>
                        <a:pt x="1577" y="1498"/>
                        <a:pt x="1660" y="1480"/>
                      </a:cubicBezTo>
                      <a:cubicBezTo>
                        <a:pt x="1834" y="1437"/>
                        <a:pt x="1985" y="1316"/>
                        <a:pt x="2074" y="1147"/>
                      </a:cubicBezTo>
                      <a:cubicBezTo>
                        <a:pt x="2250" y="813"/>
                        <a:pt x="2145" y="385"/>
                        <a:pt x="1840" y="193"/>
                      </a:cubicBezTo>
                      <a:cubicBezTo>
                        <a:pt x="1535" y="0"/>
                        <a:pt x="1144" y="115"/>
                        <a:pt x="968" y="448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>
                  <a:softEdge rad="63500"/>
                </a:effectLst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2400">
                    <a:solidFill>
                      <a:srgbClr val="D3381C"/>
                    </a:solidFill>
                  </a:endParaRPr>
                </a:p>
              </p:txBody>
            </p:sp>
            <p:grpSp>
              <p:nvGrpSpPr>
                <p:cNvPr id="61" name="组合 60"/>
                <p:cNvGrpSpPr/>
                <p:nvPr/>
              </p:nvGrpSpPr>
              <p:grpSpPr>
                <a:xfrm>
                  <a:off x="6876256" y="2139702"/>
                  <a:ext cx="1708841" cy="2272268"/>
                  <a:chOff x="6919522" y="2355726"/>
                  <a:chExt cx="1708841" cy="2272268"/>
                </a:xfrm>
              </p:grpSpPr>
              <p:sp>
                <p:nvSpPr>
                  <p:cNvPr id="62" name="Freeform 71926"/>
                  <p:cNvSpPr/>
                  <p:nvPr/>
                </p:nvSpPr>
                <p:spPr bwMode="auto">
                  <a:xfrm>
                    <a:off x="6919522" y="2355726"/>
                    <a:ext cx="1702028" cy="2264569"/>
                  </a:xfrm>
                  <a:custGeom>
                    <a:avLst/>
                    <a:gdLst>
                      <a:gd name="T0" fmla="*/ 968 w 2250"/>
                      <a:gd name="T1" fmla="*/ 448 h 3096"/>
                      <a:gd name="T2" fmla="*/ 912 w 2250"/>
                      <a:gd name="T3" fmla="*/ 1007 h 3096"/>
                      <a:gd name="T4" fmla="*/ 844 w 2250"/>
                      <a:gd name="T5" fmla="*/ 1366 h 3096"/>
                      <a:gd name="T6" fmla="*/ 590 w 2250"/>
                      <a:gd name="T7" fmla="*/ 1616 h 3096"/>
                      <a:gd name="T8" fmla="*/ 355 w 2250"/>
                      <a:gd name="T9" fmla="*/ 1732 h 3096"/>
                      <a:gd name="T10" fmla="*/ 176 w 2250"/>
                      <a:gd name="T11" fmla="*/ 1948 h 3096"/>
                      <a:gd name="T12" fmla="*/ 410 w 2250"/>
                      <a:gd name="T13" fmla="*/ 2903 h 3096"/>
                      <a:gd name="T14" fmla="*/ 1282 w 2250"/>
                      <a:gd name="T15" fmla="*/ 2647 h 3096"/>
                      <a:gd name="T16" fmla="*/ 1339 w 2250"/>
                      <a:gd name="T17" fmla="*/ 2089 h 3096"/>
                      <a:gd name="T18" fmla="*/ 1338 w 2250"/>
                      <a:gd name="T19" fmla="*/ 2088 h 3096"/>
                      <a:gd name="T20" fmla="*/ 1413 w 2250"/>
                      <a:gd name="T21" fmla="*/ 1721 h 3096"/>
                      <a:gd name="T22" fmla="*/ 1660 w 2250"/>
                      <a:gd name="T23" fmla="*/ 1480 h 3096"/>
                      <a:gd name="T24" fmla="*/ 2074 w 2250"/>
                      <a:gd name="T25" fmla="*/ 1147 h 3096"/>
                      <a:gd name="T26" fmla="*/ 1840 w 2250"/>
                      <a:gd name="T27" fmla="*/ 193 h 3096"/>
                      <a:gd name="T28" fmla="*/ 968 w 2250"/>
                      <a:gd name="T29" fmla="*/ 448 h 30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250" h="3096">
                        <a:moveTo>
                          <a:pt x="968" y="448"/>
                        </a:moveTo>
                        <a:cubicBezTo>
                          <a:pt x="881" y="613"/>
                          <a:pt x="861" y="812"/>
                          <a:pt x="912" y="1007"/>
                        </a:cubicBezTo>
                        <a:cubicBezTo>
                          <a:pt x="937" y="1104"/>
                          <a:pt x="911" y="1238"/>
                          <a:pt x="844" y="1366"/>
                        </a:cubicBezTo>
                        <a:cubicBezTo>
                          <a:pt x="774" y="1499"/>
                          <a:pt x="677" y="1594"/>
                          <a:pt x="590" y="1616"/>
                        </a:cubicBezTo>
                        <a:cubicBezTo>
                          <a:pt x="504" y="1637"/>
                          <a:pt x="425" y="1677"/>
                          <a:pt x="355" y="1732"/>
                        </a:cubicBezTo>
                        <a:cubicBezTo>
                          <a:pt x="281" y="1790"/>
                          <a:pt x="221" y="1863"/>
                          <a:pt x="176" y="1948"/>
                        </a:cubicBezTo>
                        <a:cubicBezTo>
                          <a:pt x="0" y="2282"/>
                          <a:pt x="105" y="2710"/>
                          <a:pt x="410" y="2903"/>
                        </a:cubicBezTo>
                        <a:cubicBezTo>
                          <a:pt x="715" y="3096"/>
                          <a:pt x="1106" y="2981"/>
                          <a:pt x="1282" y="2647"/>
                        </a:cubicBezTo>
                        <a:cubicBezTo>
                          <a:pt x="1371" y="2478"/>
                          <a:pt x="1392" y="2275"/>
                          <a:pt x="1339" y="2089"/>
                        </a:cubicBezTo>
                        <a:cubicBezTo>
                          <a:pt x="1338" y="2088"/>
                          <a:pt x="1338" y="2088"/>
                          <a:pt x="1338" y="2088"/>
                        </a:cubicBezTo>
                        <a:cubicBezTo>
                          <a:pt x="1316" y="1989"/>
                          <a:pt x="1344" y="1852"/>
                          <a:pt x="1413" y="1721"/>
                        </a:cubicBezTo>
                        <a:cubicBezTo>
                          <a:pt x="1482" y="1590"/>
                          <a:pt x="1577" y="1498"/>
                          <a:pt x="1660" y="1480"/>
                        </a:cubicBezTo>
                        <a:cubicBezTo>
                          <a:pt x="1834" y="1437"/>
                          <a:pt x="1985" y="1316"/>
                          <a:pt x="2074" y="1147"/>
                        </a:cubicBezTo>
                        <a:cubicBezTo>
                          <a:pt x="2250" y="813"/>
                          <a:pt x="2145" y="385"/>
                          <a:pt x="1840" y="193"/>
                        </a:cubicBezTo>
                        <a:cubicBezTo>
                          <a:pt x="1535" y="0"/>
                          <a:pt x="1144" y="115"/>
                          <a:pt x="968" y="4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096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2192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8288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4384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30480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6576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42672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8768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2400">
                      <a:solidFill>
                        <a:srgbClr val="D3381C"/>
                      </a:solidFill>
                    </a:endParaRPr>
                  </a:p>
                </p:txBody>
              </p:sp>
              <p:sp>
                <p:nvSpPr>
                  <p:cNvPr id="63" name="Freeform 71926"/>
                  <p:cNvSpPr/>
                  <p:nvPr/>
                </p:nvSpPr>
                <p:spPr bwMode="auto">
                  <a:xfrm>
                    <a:off x="6926335" y="2363425"/>
                    <a:ext cx="1702028" cy="2264569"/>
                  </a:xfrm>
                  <a:custGeom>
                    <a:avLst/>
                    <a:gdLst>
                      <a:gd name="T0" fmla="*/ 968 w 2250"/>
                      <a:gd name="T1" fmla="*/ 448 h 3096"/>
                      <a:gd name="T2" fmla="*/ 912 w 2250"/>
                      <a:gd name="T3" fmla="*/ 1007 h 3096"/>
                      <a:gd name="T4" fmla="*/ 844 w 2250"/>
                      <a:gd name="T5" fmla="*/ 1366 h 3096"/>
                      <a:gd name="T6" fmla="*/ 590 w 2250"/>
                      <a:gd name="T7" fmla="*/ 1616 h 3096"/>
                      <a:gd name="T8" fmla="*/ 355 w 2250"/>
                      <a:gd name="T9" fmla="*/ 1732 h 3096"/>
                      <a:gd name="T10" fmla="*/ 176 w 2250"/>
                      <a:gd name="T11" fmla="*/ 1948 h 3096"/>
                      <a:gd name="T12" fmla="*/ 410 w 2250"/>
                      <a:gd name="T13" fmla="*/ 2903 h 3096"/>
                      <a:gd name="T14" fmla="*/ 1282 w 2250"/>
                      <a:gd name="T15" fmla="*/ 2647 h 3096"/>
                      <a:gd name="T16" fmla="*/ 1339 w 2250"/>
                      <a:gd name="T17" fmla="*/ 2089 h 3096"/>
                      <a:gd name="T18" fmla="*/ 1338 w 2250"/>
                      <a:gd name="T19" fmla="*/ 2088 h 3096"/>
                      <a:gd name="T20" fmla="*/ 1413 w 2250"/>
                      <a:gd name="T21" fmla="*/ 1721 h 3096"/>
                      <a:gd name="T22" fmla="*/ 1660 w 2250"/>
                      <a:gd name="T23" fmla="*/ 1480 h 3096"/>
                      <a:gd name="T24" fmla="*/ 2074 w 2250"/>
                      <a:gd name="T25" fmla="*/ 1147 h 3096"/>
                      <a:gd name="T26" fmla="*/ 1840 w 2250"/>
                      <a:gd name="T27" fmla="*/ 193 h 3096"/>
                      <a:gd name="T28" fmla="*/ 968 w 2250"/>
                      <a:gd name="T29" fmla="*/ 448 h 30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250" h="3096">
                        <a:moveTo>
                          <a:pt x="968" y="448"/>
                        </a:moveTo>
                        <a:cubicBezTo>
                          <a:pt x="881" y="613"/>
                          <a:pt x="861" y="812"/>
                          <a:pt x="912" y="1007"/>
                        </a:cubicBezTo>
                        <a:cubicBezTo>
                          <a:pt x="937" y="1104"/>
                          <a:pt x="911" y="1238"/>
                          <a:pt x="844" y="1366"/>
                        </a:cubicBezTo>
                        <a:cubicBezTo>
                          <a:pt x="774" y="1499"/>
                          <a:pt x="677" y="1594"/>
                          <a:pt x="590" y="1616"/>
                        </a:cubicBezTo>
                        <a:cubicBezTo>
                          <a:pt x="504" y="1637"/>
                          <a:pt x="425" y="1677"/>
                          <a:pt x="355" y="1732"/>
                        </a:cubicBezTo>
                        <a:cubicBezTo>
                          <a:pt x="281" y="1790"/>
                          <a:pt x="221" y="1863"/>
                          <a:pt x="176" y="1948"/>
                        </a:cubicBezTo>
                        <a:cubicBezTo>
                          <a:pt x="0" y="2282"/>
                          <a:pt x="105" y="2710"/>
                          <a:pt x="410" y="2903"/>
                        </a:cubicBezTo>
                        <a:cubicBezTo>
                          <a:pt x="715" y="3096"/>
                          <a:pt x="1106" y="2981"/>
                          <a:pt x="1282" y="2647"/>
                        </a:cubicBezTo>
                        <a:cubicBezTo>
                          <a:pt x="1371" y="2478"/>
                          <a:pt x="1392" y="2275"/>
                          <a:pt x="1339" y="2089"/>
                        </a:cubicBezTo>
                        <a:cubicBezTo>
                          <a:pt x="1338" y="2088"/>
                          <a:pt x="1338" y="2088"/>
                          <a:pt x="1338" y="2088"/>
                        </a:cubicBezTo>
                        <a:cubicBezTo>
                          <a:pt x="1316" y="1989"/>
                          <a:pt x="1344" y="1852"/>
                          <a:pt x="1413" y="1721"/>
                        </a:cubicBezTo>
                        <a:cubicBezTo>
                          <a:pt x="1482" y="1590"/>
                          <a:pt x="1577" y="1498"/>
                          <a:pt x="1660" y="1480"/>
                        </a:cubicBezTo>
                        <a:cubicBezTo>
                          <a:pt x="1834" y="1437"/>
                          <a:pt x="1985" y="1316"/>
                          <a:pt x="2074" y="1147"/>
                        </a:cubicBezTo>
                        <a:cubicBezTo>
                          <a:pt x="2250" y="813"/>
                          <a:pt x="2145" y="385"/>
                          <a:pt x="1840" y="193"/>
                        </a:cubicBezTo>
                        <a:cubicBezTo>
                          <a:pt x="1535" y="0"/>
                          <a:pt x="1144" y="115"/>
                          <a:pt x="968" y="448"/>
                        </a:cubicBezTo>
                        <a:close/>
                      </a:path>
                    </a:pathLst>
                  </a:custGeom>
                  <a:solidFill>
                    <a:srgbClr val="D3381C"/>
                  </a:solidFill>
                  <a:ln>
                    <a:noFill/>
                  </a:ln>
                  <a:scene3d>
                    <a:camera prst="orthographicFront"/>
                    <a:lightRig rig="flat" dir="t"/>
                  </a:scene3d>
                  <a:sp3d>
                    <a:bevelT w="12700" h="12700"/>
                  </a:sp3d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096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2192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8288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4384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30480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6576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42672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876800" algn="l" defTabSz="12192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sz="2400">
                      <a:solidFill>
                        <a:srgbClr val="D3381C"/>
                      </a:solidFill>
                    </a:endParaRPr>
                  </a:p>
                </p:txBody>
              </p:sp>
            </p:grpSp>
          </p:grpSp>
        </p:grpSp>
        <p:sp>
          <p:nvSpPr>
            <p:cNvPr id="57" name="Freeform 71928"/>
            <p:cNvSpPr/>
            <p:nvPr/>
          </p:nvSpPr>
          <p:spPr bwMode="auto">
            <a:xfrm>
              <a:off x="5615749" y="3224739"/>
              <a:ext cx="2097081" cy="922671"/>
            </a:xfrm>
            <a:custGeom>
              <a:avLst/>
              <a:gdLst>
                <a:gd name="T0" fmla="*/ 2222 w 2861"/>
                <a:gd name="T1" fmla="*/ 1398 h 1398"/>
                <a:gd name="T2" fmla="*/ 1752 w 2861"/>
                <a:gd name="T3" fmla="*/ 1172 h 1398"/>
                <a:gd name="T4" fmla="*/ 1433 w 2861"/>
                <a:gd name="T5" fmla="*/ 1056 h 1398"/>
                <a:gd name="T6" fmla="*/ 1109 w 2861"/>
                <a:gd name="T7" fmla="*/ 1172 h 1398"/>
                <a:gd name="T8" fmla="*/ 900 w 2861"/>
                <a:gd name="T9" fmla="*/ 1337 h 1398"/>
                <a:gd name="T10" fmla="*/ 639 w 2861"/>
                <a:gd name="T11" fmla="*/ 1398 h 1398"/>
                <a:gd name="T12" fmla="*/ 0 w 2861"/>
                <a:gd name="T13" fmla="*/ 699 h 1398"/>
                <a:gd name="T14" fmla="*/ 639 w 2861"/>
                <a:gd name="T15" fmla="*/ 0 h 1398"/>
                <a:gd name="T16" fmla="*/ 1109 w 2861"/>
                <a:gd name="T17" fmla="*/ 226 h 1398"/>
                <a:gd name="T18" fmla="*/ 1109 w 2861"/>
                <a:gd name="T19" fmla="*/ 227 h 1398"/>
                <a:gd name="T20" fmla="*/ 1438 w 2861"/>
                <a:gd name="T21" fmla="*/ 340 h 1398"/>
                <a:gd name="T22" fmla="*/ 1752 w 2861"/>
                <a:gd name="T23" fmla="*/ 226 h 1398"/>
                <a:gd name="T24" fmla="*/ 2222 w 2861"/>
                <a:gd name="T25" fmla="*/ 0 h 1398"/>
                <a:gd name="T26" fmla="*/ 2861 w 2861"/>
                <a:gd name="T27" fmla="*/ 699 h 1398"/>
                <a:gd name="T28" fmla="*/ 2222 w 2861"/>
                <a:gd name="T29" fmla="*/ 1398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1" h="1398">
                  <a:moveTo>
                    <a:pt x="2222" y="1398"/>
                  </a:moveTo>
                  <a:cubicBezTo>
                    <a:pt x="2048" y="1398"/>
                    <a:pt x="1881" y="1317"/>
                    <a:pt x="1752" y="1172"/>
                  </a:cubicBezTo>
                  <a:cubicBezTo>
                    <a:pt x="1688" y="1099"/>
                    <a:pt x="1569" y="1056"/>
                    <a:pt x="1433" y="1056"/>
                  </a:cubicBezTo>
                  <a:cubicBezTo>
                    <a:pt x="1294" y="1056"/>
                    <a:pt x="1170" y="1100"/>
                    <a:pt x="1109" y="1172"/>
                  </a:cubicBezTo>
                  <a:cubicBezTo>
                    <a:pt x="1049" y="1242"/>
                    <a:pt x="979" y="1298"/>
                    <a:pt x="900" y="1337"/>
                  </a:cubicBezTo>
                  <a:cubicBezTo>
                    <a:pt x="817" y="1377"/>
                    <a:pt x="729" y="1398"/>
                    <a:pt x="639" y="1398"/>
                  </a:cubicBezTo>
                  <a:cubicBezTo>
                    <a:pt x="286" y="1398"/>
                    <a:pt x="0" y="1084"/>
                    <a:pt x="0" y="699"/>
                  </a:cubicBezTo>
                  <a:cubicBezTo>
                    <a:pt x="0" y="314"/>
                    <a:pt x="286" y="0"/>
                    <a:pt x="639" y="0"/>
                  </a:cubicBezTo>
                  <a:cubicBezTo>
                    <a:pt x="817" y="0"/>
                    <a:pt x="988" y="83"/>
                    <a:pt x="1109" y="226"/>
                  </a:cubicBezTo>
                  <a:cubicBezTo>
                    <a:pt x="1109" y="227"/>
                    <a:pt x="1109" y="227"/>
                    <a:pt x="1109" y="227"/>
                  </a:cubicBezTo>
                  <a:cubicBezTo>
                    <a:pt x="1177" y="297"/>
                    <a:pt x="1299" y="340"/>
                    <a:pt x="1438" y="340"/>
                  </a:cubicBezTo>
                  <a:cubicBezTo>
                    <a:pt x="1576" y="340"/>
                    <a:pt x="1696" y="296"/>
                    <a:pt x="1752" y="226"/>
                  </a:cubicBezTo>
                  <a:cubicBezTo>
                    <a:pt x="1873" y="83"/>
                    <a:pt x="2044" y="0"/>
                    <a:pt x="2222" y="0"/>
                  </a:cubicBezTo>
                  <a:cubicBezTo>
                    <a:pt x="2575" y="0"/>
                    <a:pt x="2861" y="314"/>
                    <a:pt x="2861" y="699"/>
                  </a:cubicBezTo>
                  <a:cubicBezTo>
                    <a:pt x="2861" y="1084"/>
                    <a:pt x="2575" y="1398"/>
                    <a:pt x="2222" y="1398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scene3d>
              <a:camera prst="orthographicFront"/>
              <a:lightRig rig="flat" dir="t"/>
            </a:scene3d>
            <a:sp3d>
              <a:bevelT w="12700"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rgbClr val="D3381C"/>
                </a:solidFill>
              </a:endParaRPr>
            </a:p>
          </p:txBody>
        </p:sp>
        <p:sp>
          <p:nvSpPr>
            <p:cNvPr id="53" name="Freeform 71929"/>
            <p:cNvSpPr/>
            <p:nvPr/>
          </p:nvSpPr>
          <p:spPr bwMode="auto">
            <a:xfrm>
              <a:off x="4935031" y="2092993"/>
              <a:ext cx="1619826" cy="2125771"/>
            </a:xfrm>
            <a:custGeom>
              <a:avLst/>
              <a:gdLst>
                <a:gd name="T0" fmla="*/ 1283 w 2251"/>
                <a:gd name="T1" fmla="*/ 448 h 3095"/>
                <a:gd name="T2" fmla="*/ 1339 w 2251"/>
                <a:gd name="T3" fmla="*/ 1007 h 3095"/>
                <a:gd name="T4" fmla="*/ 1407 w 2251"/>
                <a:gd name="T5" fmla="*/ 1366 h 3095"/>
                <a:gd name="T6" fmla="*/ 1660 w 2251"/>
                <a:gd name="T7" fmla="*/ 1616 h 3095"/>
                <a:gd name="T8" fmla="*/ 1896 w 2251"/>
                <a:gd name="T9" fmla="*/ 1731 h 3095"/>
                <a:gd name="T10" fmla="*/ 2075 w 2251"/>
                <a:gd name="T11" fmla="*/ 1948 h 3095"/>
                <a:gd name="T12" fmla="*/ 1841 w 2251"/>
                <a:gd name="T13" fmla="*/ 2903 h 3095"/>
                <a:gd name="T14" fmla="*/ 968 w 2251"/>
                <a:gd name="T15" fmla="*/ 2647 h 3095"/>
                <a:gd name="T16" fmla="*/ 912 w 2251"/>
                <a:gd name="T17" fmla="*/ 2088 h 3095"/>
                <a:gd name="T18" fmla="*/ 912 w 2251"/>
                <a:gd name="T19" fmla="*/ 2088 h 3095"/>
                <a:gd name="T20" fmla="*/ 837 w 2251"/>
                <a:gd name="T21" fmla="*/ 1720 h 3095"/>
                <a:gd name="T22" fmla="*/ 590 w 2251"/>
                <a:gd name="T23" fmla="*/ 1479 h 3095"/>
                <a:gd name="T24" fmla="*/ 176 w 2251"/>
                <a:gd name="T25" fmla="*/ 1147 h 3095"/>
                <a:gd name="T26" fmla="*/ 410 w 2251"/>
                <a:gd name="T27" fmla="*/ 192 h 3095"/>
                <a:gd name="T28" fmla="*/ 1283 w 2251"/>
                <a:gd name="T29" fmla="*/ 448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1" h="3095">
                  <a:moveTo>
                    <a:pt x="1283" y="448"/>
                  </a:moveTo>
                  <a:cubicBezTo>
                    <a:pt x="1370" y="613"/>
                    <a:pt x="1390" y="811"/>
                    <a:pt x="1339" y="1007"/>
                  </a:cubicBezTo>
                  <a:cubicBezTo>
                    <a:pt x="1314" y="1104"/>
                    <a:pt x="1339" y="1238"/>
                    <a:pt x="1407" y="1366"/>
                  </a:cubicBezTo>
                  <a:cubicBezTo>
                    <a:pt x="1477" y="1498"/>
                    <a:pt x="1574" y="1594"/>
                    <a:pt x="1660" y="1616"/>
                  </a:cubicBezTo>
                  <a:cubicBezTo>
                    <a:pt x="1746" y="1637"/>
                    <a:pt x="1825" y="1676"/>
                    <a:pt x="1896" y="1731"/>
                  </a:cubicBezTo>
                  <a:cubicBezTo>
                    <a:pt x="1969" y="1789"/>
                    <a:pt x="2029" y="1862"/>
                    <a:pt x="2075" y="1948"/>
                  </a:cubicBezTo>
                  <a:cubicBezTo>
                    <a:pt x="2251" y="2282"/>
                    <a:pt x="2146" y="2710"/>
                    <a:pt x="1841" y="2903"/>
                  </a:cubicBezTo>
                  <a:cubicBezTo>
                    <a:pt x="1536" y="3095"/>
                    <a:pt x="1144" y="2980"/>
                    <a:pt x="968" y="2647"/>
                  </a:cubicBezTo>
                  <a:cubicBezTo>
                    <a:pt x="879" y="2478"/>
                    <a:pt x="858" y="2274"/>
                    <a:pt x="912" y="2088"/>
                  </a:cubicBezTo>
                  <a:cubicBezTo>
                    <a:pt x="912" y="2088"/>
                    <a:pt x="912" y="2088"/>
                    <a:pt x="912" y="2088"/>
                  </a:cubicBezTo>
                  <a:cubicBezTo>
                    <a:pt x="934" y="1989"/>
                    <a:pt x="907" y="1851"/>
                    <a:pt x="837" y="1720"/>
                  </a:cubicBezTo>
                  <a:cubicBezTo>
                    <a:pt x="768" y="1589"/>
                    <a:pt x="674" y="1497"/>
                    <a:pt x="590" y="1479"/>
                  </a:cubicBezTo>
                  <a:cubicBezTo>
                    <a:pt x="416" y="1437"/>
                    <a:pt x="265" y="1316"/>
                    <a:pt x="176" y="1147"/>
                  </a:cubicBezTo>
                  <a:cubicBezTo>
                    <a:pt x="0" y="813"/>
                    <a:pt x="105" y="385"/>
                    <a:pt x="410" y="192"/>
                  </a:cubicBezTo>
                  <a:cubicBezTo>
                    <a:pt x="715" y="0"/>
                    <a:pt x="1107" y="114"/>
                    <a:pt x="1283" y="448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scene3d>
              <a:camera prst="orthographicFront"/>
              <a:lightRig rig="flat" dir="t"/>
            </a:scene3d>
            <a:sp3d>
              <a:bevelT w="12700"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rgbClr val="D3381C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588343" y="1201460"/>
              <a:ext cx="859952" cy="85995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52000">
                  <a:schemeClr val="bg1"/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balanced" dir="t">
                <a:rot lat="0" lon="0" rev="4800000"/>
              </a:lightRig>
            </a:scene3d>
            <a:sp3d prstMaterial="dkEdge">
              <a:bevelT w="25400" h="12700" prst="hardEdg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>
                <a:solidFill>
                  <a:srgbClr val="D3381C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022212" y="2204461"/>
              <a:ext cx="859952" cy="85995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52000">
                  <a:schemeClr val="bg1"/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balanced" dir="t">
                <a:rot lat="0" lon="0" rev="4800000"/>
              </a:lightRig>
            </a:scene3d>
            <a:sp3d prstMaterial="dkEdge">
              <a:bevelT w="25400" h="12700" prst="hardEdg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D3381C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610654" y="3243226"/>
              <a:ext cx="859952" cy="85995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52000">
                  <a:schemeClr val="bg1"/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balanced" dir="t">
                <a:rot lat="0" lon="0" rev="4800000"/>
              </a:lightRig>
            </a:scene3d>
            <a:sp3d prstMaterial="dkEdge">
              <a:bevelT w="25400" h="12700" prst="hardEdg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D3381C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341398" y="2225076"/>
              <a:ext cx="1002082" cy="1002079"/>
              <a:chOff x="6044373" y="1062857"/>
              <a:chExt cx="1113598" cy="111359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6044373" y="1062857"/>
                <a:ext cx="1113598" cy="111359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D3381C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6088752" y="1117485"/>
                <a:ext cx="955651" cy="95564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52000">
                    <a:schemeClr val="bg1"/>
                  </a:gs>
                </a:gsLst>
                <a:lin ang="2700000" scaled="1"/>
              </a:gradFill>
              <a:ln>
                <a:noFill/>
              </a:ln>
              <a:scene3d>
                <a:camera prst="orthographicFront"/>
                <a:lightRig rig="balanced" dir="t">
                  <a:rot lat="0" lon="0" rev="4800000"/>
                </a:lightRig>
              </a:scene3d>
              <a:sp3d prstMaterial="dkEdge">
                <a:bevelT w="25400" h="12700" prst="hardEdge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D3381C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774792" y="3219745"/>
              <a:ext cx="1002082" cy="1002079"/>
              <a:chOff x="6044373" y="1062857"/>
              <a:chExt cx="1113598" cy="111359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6044373" y="1062857"/>
                <a:ext cx="1113598" cy="111359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D3381C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6088752" y="1117485"/>
                <a:ext cx="955651" cy="95564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52000">
                    <a:schemeClr val="bg1"/>
                  </a:gs>
                </a:gsLst>
                <a:lin ang="2700000" scaled="1"/>
              </a:gradFill>
              <a:ln>
                <a:noFill/>
              </a:ln>
              <a:scene3d>
                <a:camera prst="orthographicFront"/>
                <a:lightRig rig="balanced" dir="t">
                  <a:rot lat="0" lon="0" rev="4800000"/>
                </a:lightRig>
              </a:scene3d>
              <a:sp3d prstMaterial="dkEdge">
                <a:bevelT w="25400" h="12700" prst="hardEdge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D3381C"/>
                  </a:solidFill>
                </a:endParaRPr>
              </a:p>
            </p:txBody>
          </p:sp>
        </p:grpSp>
        <p:sp>
          <p:nvSpPr>
            <p:cNvPr id="22" name="TextBox 5651"/>
            <p:cNvSpPr txBox="1"/>
            <p:nvPr/>
          </p:nvSpPr>
          <p:spPr>
            <a:xfrm>
              <a:off x="5802873" y="1374851"/>
              <a:ext cx="637277" cy="502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5" dirty="0" smtClean="0">
                  <a:solidFill>
                    <a:srgbClr val="D3381C"/>
                  </a:solidFill>
                  <a:latin typeface="方正综艺简体" panose="02010601030101010101" pitchFamily="65" charset="-122"/>
                  <a:ea typeface="方正综艺简体" panose="02010601030101010101" pitchFamily="65" charset="-122"/>
                </a:rPr>
                <a:t>1</a:t>
              </a:r>
              <a:endParaRPr lang="zh-CN" altLang="en-US" sz="2665" dirty="0">
                <a:solidFill>
                  <a:srgbClr val="D3381C"/>
                </a:solidFill>
                <a:latin typeface="方正综艺简体" panose="02010601030101010101" pitchFamily="65" charset="-122"/>
                <a:ea typeface="方正综艺简体" panose="02010601030101010101" pitchFamily="65" charset="-122"/>
              </a:endParaRPr>
            </a:p>
          </p:txBody>
        </p:sp>
        <p:sp>
          <p:nvSpPr>
            <p:cNvPr id="25" name="TextBox 1749"/>
            <p:cNvSpPr txBox="1"/>
            <p:nvPr/>
          </p:nvSpPr>
          <p:spPr>
            <a:xfrm>
              <a:off x="7067403" y="1376976"/>
              <a:ext cx="354600" cy="502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5" dirty="0" smtClean="0">
                  <a:solidFill>
                    <a:srgbClr val="D3381C"/>
                  </a:solidFill>
                  <a:latin typeface="方正综艺简体" panose="02010601030101010101" pitchFamily="65" charset="-122"/>
                  <a:ea typeface="方正综艺简体" panose="02010601030101010101" pitchFamily="65" charset="-122"/>
                </a:rPr>
                <a:t>2</a:t>
              </a:r>
              <a:endParaRPr lang="zh-CN" altLang="en-US" sz="2665" dirty="0">
                <a:solidFill>
                  <a:srgbClr val="D3381C"/>
                </a:solidFill>
                <a:latin typeface="方正综艺简体" panose="02010601030101010101" pitchFamily="65" charset="-122"/>
                <a:ea typeface="方正综艺简体" panose="02010601030101010101" pitchFamily="65" charset="-122"/>
              </a:endParaRPr>
            </a:p>
          </p:txBody>
        </p:sp>
        <p:sp>
          <p:nvSpPr>
            <p:cNvPr id="27" name="TextBox 1755"/>
            <p:cNvSpPr txBox="1"/>
            <p:nvPr/>
          </p:nvSpPr>
          <p:spPr>
            <a:xfrm>
              <a:off x="7634009" y="2463581"/>
              <a:ext cx="354600" cy="502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5" dirty="0" smtClean="0">
                  <a:solidFill>
                    <a:srgbClr val="D3381C"/>
                  </a:solidFill>
                  <a:latin typeface="方正综艺简体" panose="02010601030101010101" pitchFamily="65" charset="-122"/>
                  <a:ea typeface="方正综艺简体" panose="02010601030101010101" pitchFamily="65" charset="-122"/>
                </a:rPr>
                <a:t>3</a:t>
              </a:r>
              <a:endParaRPr lang="zh-CN" altLang="en-US" sz="2665" dirty="0">
                <a:solidFill>
                  <a:srgbClr val="D3381C"/>
                </a:solidFill>
                <a:latin typeface="方正综艺简体" panose="02010601030101010101" pitchFamily="65" charset="-122"/>
                <a:ea typeface="方正综艺简体" panose="02010601030101010101" pitchFamily="65" charset="-122"/>
              </a:endParaRPr>
            </a:p>
          </p:txBody>
        </p:sp>
        <p:sp>
          <p:nvSpPr>
            <p:cNvPr id="29" name="TextBox 1758"/>
            <p:cNvSpPr txBox="1"/>
            <p:nvPr/>
          </p:nvSpPr>
          <p:spPr>
            <a:xfrm>
              <a:off x="7026733" y="3447653"/>
              <a:ext cx="354600" cy="502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5" dirty="0" smtClean="0">
                  <a:solidFill>
                    <a:srgbClr val="D3381C"/>
                  </a:solidFill>
                  <a:latin typeface="方正综艺简体" panose="02010601030101010101" pitchFamily="65" charset="-122"/>
                  <a:ea typeface="方正综艺简体" panose="02010601030101010101" pitchFamily="65" charset="-122"/>
                </a:rPr>
                <a:t>4</a:t>
              </a:r>
              <a:endParaRPr lang="zh-CN" altLang="en-US" sz="2665" dirty="0">
                <a:solidFill>
                  <a:srgbClr val="D3381C"/>
                </a:solidFill>
                <a:latin typeface="方正综艺简体" panose="02010601030101010101" pitchFamily="65" charset="-122"/>
                <a:ea typeface="方正综艺简体" panose="02010601030101010101" pitchFamily="65" charset="-122"/>
              </a:endParaRPr>
            </a:p>
          </p:txBody>
        </p:sp>
        <p:sp>
          <p:nvSpPr>
            <p:cNvPr id="31" name="TextBox 1761"/>
            <p:cNvSpPr txBox="1"/>
            <p:nvPr/>
          </p:nvSpPr>
          <p:spPr>
            <a:xfrm>
              <a:off x="5870269" y="3469561"/>
              <a:ext cx="354600" cy="502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5" dirty="0" smtClean="0">
                  <a:solidFill>
                    <a:srgbClr val="D3381C"/>
                  </a:solidFill>
                  <a:latin typeface="方正综艺简体" panose="02010601030101010101" pitchFamily="65" charset="-122"/>
                  <a:ea typeface="方正综艺简体" panose="02010601030101010101" pitchFamily="65" charset="-122"/>
                </a:rPr>
                <a:t>5</a:t>
              </a:r>
              <a:endParaRPr lang="zh-CN" altLang="en-US" sz="2665" dirty="0">
                <a:solidFill>
                  <a:srgbClr val="D3381C"/>
                </a:solidFill>
                <a:latin typeface="方正综艺简体" panose="02010601030101010101" pitchFamily="65" charset="-122"/>
                <a:ea typeface="方正综艺简体" panose="02010601030101010101" pitchFamily="65" charset="-122"/>
              </a:endParaRPr>
            </a:p>
          </p:txBody>
        </p:sp>
        <p:sp>
          <p:nvSpPr>
            <p:cNvPr id="33" name="TextBox 1764"/>
            <p:cNvSpPr txBox="1"/>
            <p:nvPr/>
          </p:nvSpPr>
          <p:spPr>
            <a:xfrm>
              <a:off x="5256054" y="2393271"/>
              <a:ext cx="354600" cy="502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5" dirty="0" smtClean="0">
                  <a:solidFill>
                    <a:srgbClr val="D3381C"/>
                  </a:solidFill>
                  <a:latin typeface="方正综艺简体" panose="02010601030101010101" pitchFamily="65" charset="-122"/>
                  <a:ea typeface="方正综艺简体" panose="02010601030101010101" pitchFamily="65" charset="-122"/>
                </a:rPr>
                <a:t>6</a:t>
              </a:r>
              <a:endParaRPr lang="zh-CN" altLang="en-US" sz="2665" dirty="0">
                <a:solidFill>
                  <a:srgbClr val="D3381C"/>
                </a:solidFill>
                <a:latin typeface="方正综艺简体" panose="02010601030101010101" pitchFamily="65" charset="-122"/>
                <a:ea typeface="方正综艺简体" panose="02010601030101010101" pitchFamily="65" charset="-122"/>
              </a:endParaRPr>
            </a:p>
          </p:txBody>
        </p:sp>
      </p:grpSp>
      <p:sp>
        <p:nvSpPr>
          <p:cNvPr id="96" name="Text Placeholder 2"/>
          <p:cNvSpPr txBox="1"/>
          <p:nvPr/>
        </p:nvSpPr>
        <p:spPr>
          <a:xfrm>
            <a:off x="8024541" y="3219687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7" name="文本框 36"/>
          <p:cNvSpPr txBox="1"/>
          <p:nvPr/>
        </p:nvSpPr>
        <p:spPr>
          <a:xfrm>
            <a:off x="7912143" y="2843142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 Placeholder 2"/>
          <p:cNvSpPr txBox="1"/>
          <p:nvPr/>
        </p:nvSpPr>
        <p:spPr>
          <a:xfrm>
            <a:off x="7349206" y="1141134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9" name="文本框 36"/>
          <p:cNvSpPr txBox="1"/>
          <p:nvPr/>
        </p:nvSpPr>
        <p:spPr>
          <a:xfrm>
            <a:off x="7236808" y="764589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 Placeholder 2"/>
          <p:cNvSpPr txBox="1"/>
          <p:nvPr/>
        </p:nvSpPr>
        <p:spPr>
          <a:xfrm>
            <a:off x="7307009" y="5130556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1" name="文本框 36"/>
          <p:cNvSpPr txBox="1"/>
          <p:nvPr/>
        </p:nvSpPr>
        <p:spPr>
          <a:xfrm>
            <a:off x="7194611" y="4754011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 Placeholder 2"/>
          <p:cNvSpPr txBox="1"/>
          <p:nvPr/>
        </p:nvSpPr>
        <p:spPr>
          <a:xfrm>
            <a:off x="2812873" y="5130556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" name="文本框 36"/>
          <p:cNvSpPr txBox="1"/>
          <p:nvPr/>
        </p:nvSpPr>
        <p:spPr>
          <a:xfrm>
            <a:off x="2700475" y="4754011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 Placeholder 2"/>
          <p:cNvSpPr txBox="1"/>
          <p:nvPr/>
        </p:nvSpPr>
        <p:spPr>
          <a:xfrm>
            <a:off x="1248012" y="3361518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5" name="文本框 36"/>
          <p:cNvSpPr txBox="1"/>
          <p:nvPr/>
        </p:nvSpPr>
        <p:spPr>
          <a:xfrm>
            <a:off x="1135614" y="2984973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 Placeholder 2"/>
          <p:cNvSpPr txBox="1"/>
          <p:nvPr/>
        </p:nvSpPr>
        <p:spPr>
          <a:xfrm>
            <a:off x="1794308" y="1479098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7" name="文本框 36"/>
          <p:cNvSpPr txBox="1"/>
          <p:nvPr/>
        </p:nvSpPr>
        <p:spPr>
          <a:xfrm>
            <a:off x="1681910" y="1102553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469007" y="2279149"/>
            <a:ext cx="1954834" cy="1732555"/>
            <a:chOff x="3295850" y="2263222"/>
            <a:chExt cx="2643765" cy="2343151"/>
          </a:xfrm>
        </p:grpSpPr>
        <p:sp>
          <p:nvSpPr>
            <p:cNvPr id="27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9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25400">
              <a:solidFill>
                <a:srgbClr val="C8161D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4529727" y="264094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C8161D"/>
          </a:solidFill>
          <a:ln w="25400">
            <a:solidFill>
              <a:srgbClr val="C8161D"/>
            </a:soli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23445" y="3059419"/>
            <a:ext cx="158011" cy="158012"/>
            <a:chOff x="4486616" y="3001075"/>
            <a:chExt cx="274695" cy="274699"/>
          </a:xfrm>
        </p:grpSpPr>
        <p:sp>
          <p:nvSpPr>
            <p:cNvPr id="32" name="椭圆 3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24105" y="3059419"/>
            <a:ext cx="158011" cy="158012"/>
            <a:chOff x="4486616" y="3001075"/>
            <a:chExt cx="274695" cy="274699"/>
          </a:xfrm>
        </p:grpSpPr>
        <p:sp>
          <p:nvSpPr>
            <p:cNvPr id="35" name="椭圆 34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12851" y="3104302"/>
            <a:ext cx="384317" cy="61431"/>
            <a:chOff x="4312849" y="3104300"/>
            <a:chExt cx="384317" cy="61430"/>
          </a:xfrm>
        </p:grpSpPr>
        <p:sp>
          <p:nvSpPr>
            <p:cNvPr id="38" name="圆角矩形 37"/>
            <p:cNvSpPr/>
            <p:nvPr/>
          </p:nvSpPr>
          <p:spPr>
            <a:xfrm rot="16200000">
              <a:off x="4493802" y="296236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 rot="16200000">
              <a:off x="4493803" y="292334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30931" y="2884107"/>
            <a:ext cx="684356" cy="562742"/>
            <a:chOff x="5030931" y="2884106"/>
            <a:chExt cx="684356" cy="562742"/>
          </a:xfrm>
        </p:grpSpPr>
        <p:sp>
          <p:nvSpPr>
            <p:cNvPr id="41" name="椭圆 40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030931" y="2902999"/>
              <a:ext cx="6843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2800" dirty="0">
                  <a:solidFill>
                    <a:srgbClr val="C8161D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047155" y="2784161"/>
            <a:ext cx="798535" cy="662688"/>
            <a:chOff x="9404083" y="1238855"/>
            <a:chExt cx="801342" cy="665020"/>
          </a:xfrm>
          <a:solidFill>
            <a:schemeClr val="bg1"/>
          </a:solidFill>
        </p:grpSpPr>
        <p:sp>
          <p:nvSpPr>
            <p:cNvPr id="44" name="Freeform 583"/>
            <p:cNvSpPr/>
            <p:nvPr/>
          </p:nvSpPr>
          <p:spPr bwMode="auto">
            <a:xfrm>
              <a:off x="9404083" y="1238855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5" name="Freeform 584"/>
            <p:cNvSpPr/>
            <p:nvPr/>
          </p:nvSpPr>
          <p:spPr bwMode="auto">
            <a:xfrm>
              <a:off x="9915470" y="1392487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6" name="Freeform 585"/>
            <p:cNvSpPr/>
            <p:nvPr/>
          </p:nvSpPr>
          <p:spPr bwMode="auto">
            <a:xfrm>
              <a:off x="9663743" y="1528809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7" name="Freeform 586"/>
            <p:cNvSpPr/>
            <p:nvPr/>
          </p:nvSpPr>
          <p:spPr bwMode="auto">
            <a:xfrm>
              <a:off x="9404083" y="1569922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52" name="文本框 31"/>
          <p:cNvSpPr txBox="1"/>
          <p:nvPr/>
        </p:nvSpPr>
        <p:spPr>
          <a:xfrm>
            <a:off x="6216491" y="2884107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年终工作不足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2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20" fill="hold">
                                              <p:stCondLst>
                                                <p:cond delay="2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2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2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2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20" fill="hold">
                                              <p:stCondLst>
                                                <p:cond delay="2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2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2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6096000" y="1080148"/>
            <a:ext cx="0" cy="4697703"/>
          </a:xfrm>
          <a:prstGeom prst="line">
            <a:avLst/>
          </a:prstGeom>
          <a:ln w="9525">
            <a:solidFill>
              <a:srgbClr val="D3381C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8"/>
          <p:cNvGrpSpPr/>
          <p:nvPr/>
        </p:nvGrpSpPr>
        <p:grpSpPr>
          <a:xfrm>
            <a:off x="5998911" y="1399859"/>
            <a:ext cx="929386" cy="194200"/>
            <a:chOff x="5964215" y="1531583"/>
            <a:chExt cx="1070244" cy="223633"/>
          </a:xfrm>
          <a:solidFill>
            <a:srgbClr val="D3381C"/>
          </a:solidFill>
        </p:grpSpPr>
        <p:sp>
          <p:nvSpPr>
            <p:cNvPr id="80" name="椭圆 79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grpFill/>
            <a:ln w="9525">
              <a:solidFill>
                <a:srgbClr val="D3381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1" name="直接连接符 80"/>
            <p:cNvCxnSpPr>
              <a:stCxn id="80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grpFill/>
            <a:ln w="9525">
              <a:solidFill>
                <a:srgbClr val="D3381C"/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12"/>
          <p:cNvGrpSpPr/>
          <p:nvPr/>
        </p:nvGrpSpPr>
        <p:grpSpPr>
          <a:xfrm>
            <a:off x="5998904" y="4229763"/>
            <a:ext cx="931027" cy="194200"/>
            <a:chOff x="5964215" y="4790393"/>
            <a:chExt cx="1072134" cy="223633"/>
          </a:xfrm>
          <a:solidFill>
            <a:srgbClr val="D3381C"/>
          </a:solidFill>
        </p:grpSpPr>
        <p:sp>
          <p:nvSpPr>
            <p:cNvPr id="78" name="椭圆 77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grpFill/>
            <a:ln w="9525">
              <a:solidFill>
                <a:srgbClr val="D3381C"/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10"/>
          <p:cNvGrpSpPr/>
          <p:nvPr/>
        </p:nvGrpSpPr>
        <p:grpSpPr>
          <a:xfrm>
            <a:off x="5998904" y="2703910"/>
            <a:ext cx="931027" cy="194200"/>
            <a:chOff x="5964215" y="3033279"/>
            <a:chExt cx="1072134" cy="223633"/>
          </a:xfrm>
          <a:solidFill>
            <a:srgbClr val="D3381C"/>
          </a:solidFill>
          <a:effectLst/>
        </p:grpSpPr>
        <p:sp>
          <p:nvSpPr>
            <p:cNvPr id="76" name="椭圆 75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grpFill/>
            <a:ln w="9525">
              <a:solidFill>
                <a:srgbClr val="D3381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grpFill/>
            <a:ln w="9525">
              <a:solidFill>
                <a:srgbClr val="D3381C"/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14"/>
          <p:cNvGrpSpPr/>
          <p:nvPr/>
        </p:nvGrpSpPr>
        <p:grpSpPr>
          <a:xfrm>
            <a:off x="5464852" y="1816140"/>
            <a:ext cx="3710597" cy="582599"/>
            <a:chOff x="5349226" y="2010956"/>
            <a:chExt cx="4272984" cy="670899"/>
          </a:xfrm>
          <a:solidFill>
            <a:srgbClr val="D3381C"/>
          </a:solidFill>
        </p:grpSpPr>
        <p:sp>
          <p:nvSpPr>
            <p:cNvPr id="68" name="燕尾形 67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32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TextBox 41"/>
            <p:cNvSpPr txBox="1"/>
            <p:nvPr/>
          </p:nvSpPr>
          <p:spPr>
            <a:xfrm>
              <a:off x="5980714" y="2162574"/>
              <a:ext cx="1572171" cy="38755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5"/>
          <p:cNvGrpSpPr/>
          <p:nvPr/>
        </p:nvGrpSpPr>
        <p:grpSpPr>
          <a:xfrm>
            <a:off x="3051230" y="3236394"/>
            <a:ext cx="3710597" cy="582599"/>
            <a:chOff x="2569789" y="3646467"/>
            <a:chExt cx="4272984" cy="670899"/>
          </a:xfrm>
          <a:solidFill>
            <a:srgbClr val="D3381C"/>
          </a:solidFill>
        </p:grpSpPr>
        <p:sp>
          <p:nvSpPr>
            <p:cNvPr id="66" name="燕尾形 65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32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TextBox 42"/>
            <p:cNvSpPr txBox="1"/>
            <p:nvPr/>
          </p:nvSpPr>
          <p:spPr>
            <a:xfrm>
              <a:off x="3201277" y="3795078"/>
              <a:ext cx="1572171" cy="38755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17"/>
          <p:cNvGrpSpPr/>
          <p:nvPr/>
        </p:nvGrpSpPr>
        <p:grpSpPr>
          <a:xfrm>
            <a:off x="5464852" y="4729133"/>
            <a:ext cx="3710597" cy="582599"/>
            <a:chOff x="5349226" y="5365450"/>
            <a:chExt cx="4272984" cy="670899"/>
          </a:xfrm>
          <a:solidFill>
            <a:srgbClr val="D3381C"/>
          </a:solidFill>
        </p:grpSpPr>
        <p:sp>
          <p:nvSpPr>
            <p:cNvPr id="64" name="燕尾形 6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32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TextBox 43"/>
            <p:cNvSpPr txBox="1"/>
            <p:nvPr/>
          </p:nvSpPr>
          <p:spPr>
            <a:xfrm>
              <a:off x="5985797" y="5516234"/>
              <a:ext cx="1572171" cy="38755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2" name="Text Placeholder 2"/>
          <p:cNvSpPr txBox="1"/>
          <p:nvPr/>
        </p:nvSpPr>
        <p:spPr>
          <a:xfrm>
            <a:off x="1910403" y="4606308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文本框 36"/>
          <p:cNvSpPr txBox="1"/>
          <p:nvPr/>
        </p:nvSpPr>
        <p:spPr>
          <a:xfrm>
            <a:off x="1798005" y="4229763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 Placeholder 2"/>
          <p:cNvSpPr txBox="1"/>
          <p:nvPr/>
        </p:nvSpPr>
        <p:spPr>
          <a:xfrm>
            <a:off x="1910403" y="1701892"/>
            <a:ext cx="2824762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文本框 36"/>
          <p:cNvSpPr txBox="1"/>
          <p:nvPr/>
        </p:nvSpPr>
        <p:spPr>
          <a:xfrm>
            <a:off x="1798005" y="1325347"/>
            <a:ext cx="290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 Placeholder 2"/>
          <p:cNvSpPr txBox="1"/>
          <p:nvPr/>
        </p:nvSpPr>
        <p:spPr>
          <a:xfrm>
            <a:off x="7534863" y="3177553"/>
            <a:ext cx="304000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文本框 36"/>
          <p:cNvSpPr txBox="1"/>
          <p:nvPr/>
        </p:nvSpPr>
        <p:spPr>
          <a:xfrm>
            <a:off x="7422466" y="2801008"/>
            <a:ext cx="3130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680801" y="2067615"/>
            <a:ext cx="8734132" cy="2722769"/>
            <a:chOff x="714668" y="1751427"/>
            <a:chExt cx="10762664" cy="3355141"/>
          </a:xfrm>
          <a:solidFill>
            <a:srgbClr val="D3381C"/>
          </a:solidFill>
        </p:grpSpPr>
        <p:sp>
          <p:nvSpPr>
            <p:cNvPr id="6" name="Freeform 63"/>
            <p:cNvSpPr>
              <a:spLocks noEditPoints="1"/>
            </p:cNvSpPr>
            <p:nvPr/>
          </p:nvSpPr>
          <p:spPr bwMode="auto">
            <a:xfrm>
              <a:off x="11000006" y="1870702"/>
              <a:ext cx="477326" cy="487995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0" tIns="0" rIns="0" bIns="0" numCol="1" anchor="ctr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Group 17"/>
            <p:cNvGrpSpPr/>
            <p:nvPr/>
          </p:nvGrpSpPr>
          <p:grpSpPr>
            <a:xfrm>
              <a:off x="714668" y="1751427"/>
              <a:ext cx="10223948" cy="3355141"/>
              <a:chOff x="-743744" y="1412054"/>
              <a:chExt cx="11471330" cy="3764489"/>
            </a:xfrm>
            <a:grpFill/>
          </p:grpSpPr>
          <p:sp>
            <p:nvSpPr>
              <p:cNvPr id="8" name="Right Triangle 64"/>
              <p:cNvSpPr/>
              <p:nvPr/>
            </p:nvSpPr>
            <p:spPr>
              <a:xfrm rot="8100000" flipH="1">
                <a:off x="3695072" y="2009242"/>
                <a:ext cx="320492" cy="32049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GB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Right Triangle 65"/>
              <p:cNvSpPr/>
              <p:nvPr/>
            </p:nvSpPr>
            <p:spPr>
              <a:xfrm rot="8100000" flipH="1">
                <a:off x="3695072" y="3501213"/>
                <a:ext cx="320492" cy="32049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GB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Right Triangle 66"/>
              <p:cNvSpPr/>
              <p:nvPr/>
            </p:nvSpPr>
            <p:spPr>
              <a:xfrm rot="13500000">
                <a:off x="9140265" y="2768401"/>
                <a:ext cx="320492" cy="32049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GB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Right Triangle 67"/>
              <p:cNvSpPr/>
              <p:nvPr/>
            </p:nvSpPr>
            <p:spPr>
              <a:xfrm rot="13500000">
                <a:off x="9146988" y="4287453"/>
                <a:ext cx="320492" cy="32049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GB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2" name="Group 16"/>
              <p:cNvGrpSpPr/>
              <p:nvPr/>
            </p:nvGrpSpPr>
            <p:grpSpPr>
              <a:xfrm>
                <a:off x="-743744" y="1412054"/>
                <a:ext cx="11471330" cy="3764489"/>
                <a:chOff x="-743744" y="1412054"/>
                <a:chExt cx="11471330" cy="3764489"/>
              </a:xfrm>
              <a:grpFill/>
            </p:grpSpPr>
            <p:grpSp>
              <p:nvGrpSpPr>
                <p:cNvPr id="13" name="Group 11"/>
                <p:cNvGrpSpPr/>
                <p:nvPr/>
              </p:nvGrpSpPr>
              <p:grpSpPr>
                <a:xfrm>
                  <a:off x="3996395" y="1453803"/>
                  <a:ext cx="6731191" cy="1290794"/>
                  <a:chOff x="3996395" y="1453803"/>
                  <a:chExt cx="6731191" cy="1290794"/>
                </a:xfrm>
                <a:grpFill/>
              </p:grpSpPr>
              <p:grpSp>
                <p:nvGrpSpPr>
                  <p:cNvPr id="41" name="Group 12"/>
                  <p:cNvGrpSpPr/>
                  <p:nvPr/>
                </p:nvGrpSpPr>
                <p:grpSpPr>
                  <a:xfrm flipH="1">
                    <a:off x="3996395" y="1453803"/>
                    <a:ext cx="6731191" cy="1290794"/>
                    <a:chOff x="2251867" y="3768352"/>
                    <a:chExt cx="8959212" cy="1718048"/>
                  </a:xfrm>
                  <a:grpFill/>
                </p:grpSpPr>
                <p:sp>
                  <p:nvSpPr>
                    <p:cNvPr id="43" name="Rectangle 21"/>
                    <p:cNvSpPr/>
                    <p:nvPr/>
                  </p:nvSpPr>
                  <p:spPr>
                    <a:xfrm>
                      <a:off x="6850964" y="4965895"/>
                      <a:ext cx="3758423" cy="52050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lIns="0" tIns="0" rIns="0" bIns="0" rtlCol="0" anchor="ctr" anchorCtr="0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3370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6677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0048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73418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16725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60096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03466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46773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endParaRPr lang="en-GB" sz="1325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4" name="Block Arc 22"/>
                    <p:cNvSpPr/>
                    <p:nvPr/>
                  </p:nvSpPr>
                  <p:spPr>
                    <a:xfrm rot="5400000">
                      <a:off x="9824283" y="4099604"/>
                      <a:ext cx="1530948" cy="1242644"/>
                    </a:xfrm>
                    <a:prstGeom prst="blockArc">
                      <a:avLst>
                        <a:gd name="adj1" fmla="val 10800000"/>
                        <a:gd name="adj2" fmla="val 56368"/>
                        <a:gd name="adj3" fmla="val 4188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lIns="0" tIns="0" rIns="0" bIns="0" rtlCol="0" anchor="ctr" anchorCtr="0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3370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6677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0048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73418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16725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60096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03466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46773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endParaRPr lang="en-GB" sz="1325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5" name="Rectangle 23"/>
                    <p:cNvSpPr/>
                    <p:nvPr/>
                  </p:nvSpPr>
                  <p:spPr>
                    <a:xfrm>
                      <a:off x="2898984" y="3955451"/>
                      <a:ext cx="7710406" cy="52050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lIns="0" tIns="0" rIns="0" bIns="0" rtlCol="0" anchor="ctr" anchorCtr="0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3370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6677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0048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73418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16725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60096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03466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46773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endParaRPr lang="en-GB" sz="1325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6" name="Isosceles Triangle 24"/>
                    <p:cNvSpPr/>
                    <p:nvPr/>
                  </p:nvSpPr>
                  <p:spPr>
                    <a:xfrm rot="16200000" flipH="1">
                      <a:off x="2128073" y="3892146"/>
                      <a:ext cx="894704" cy="647115"/>
                    </a:xfrm>
                    <a:prstGeom prst="triangl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lIns="0" tIns="0" rIns="0" bIns="0" rtlCol="0" anchor="ctr" anchorCtr="0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3370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6677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0048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73418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16725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60096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03466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46773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endParaRPr lang="en-GB" sz="1325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42" name="TextBox 15"/>
                  <p:cNvSpPr txBox="1"/>
                  <p:nvPr/>
                </p:nvSpPr>
                <p:spPr>
                  <a:xfrm>
                    <a:off x="8931471" y="1655988"/>
                    <a:ext cx="1326625" cy="275015"/>
                  </a:xfrm>
                  <a:prstGeom prst="rect">
                    <a:avLst/>
                  </a:prstGeom>
                  <a:grpFill/>
                </p:spPr>
                <p:txBody>
                  <a:bodyPr vert="horz" wrap="none" lIns="0" tIns="0" rIns="0" bIns="0" rtlCol="0" anchor="ctr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325" b="1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rPr>
                      <a:t>请替换文字内容</a:t>
                    </a:r>
                    <a:endParaRPr lang="en-GB" sz="1325" b="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4" name="Group 34"/>
                <p:cNvGrpSpPr/>
                <p:nvPr/>
              </p:nvGrpSpPr>
              <p:grpSpPr>
                <a:xfrm>
                  <a:off x="5900354" y="2212968"/>
                  <a:ext cx="3277689" cy="1290796"/>
                  <a:chOff x="6868106" y="3768351"/>
                  <a:chExt cx="4362603" cy="1718048"/>
                </a:xfrm>
                <a:grpFill/>
              </p:grpSpPr>
              <p:sp>
                <p:nvSpPr>
                  <p:cNvPr id="37" name="Rectangle 36"/>
                  <p:cNvSpPr/>
                  <p:nvPr/>
                </p:nvSpPr>
                <p:spPr>
                  <a:xfrm>
                    <a:off x="6868106" y="4965896"/>
                    <a:ext cx="3758422" cy="52050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8" name="Block Arc 37"/>
                  <p:cNvSpPr/>
                  <p:nvPr/>
                </p:nvSpPr>
                <p:spPr>
                  <a:xfrm rot="5400000">
                    <a:off x="9843913" y="4099603"/>
                    <a:ext cx="1530948" cy="1242644"/>
                  </a:xfrm>
                  <a:prstGeom prst="blockArc">
                    <a:avLst>
                      <a:gd name="adj1" fmla="val 10800000"/>
                      <a:gd name="adj2" fmla="val 56368"/>
                      <a:gd name="adj3" fmla="val 4188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Rectangle 38"/>
                  <p:cNvSpPr/>
                  <p:nvPr/>
                </p:nvSpPr>
                <p:spPr>
                  <a:xfrm>
                    <a:off x="8711198" y="3955451"/>
                    <a:ext cx="1915330" cy="52050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0" name="Isosceles Triangle 39"/>
                  <p:cNvSpPr/>
                  <p:nvPr/>
                </p:nvSpPr>
                <p:spPr>
                  <a:xfrm rot="16200000" flipH="1">
                    <a:off x="7940290" y="3892145"/>
                    <a:ext cx="894703" cy="647115"/>
                  </a:xfrm>
                  <a:prstGeom prst="triangle">
                    <a:avLst/>
                  </a:prstGeom>
                  <a:grpFill/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5" name="Group 43"/>
                <p:cNvGrpSpPr/>
                <p:nvPr/>
              </p:nvGrpSpPr>
              <p:grpSpPr>
                <a:xfrm flipH="1">
                  <a:off x="3996165" y="2972124"/>
                  <a:ext cx="3276053" cy="1290794"/>
                  <a:chOff x="6850964" y="3768351"/>
                  <a:chExt cx="4360426" cy="1718048"/>
                </a:xfrm>
                <a:grpFill/>
              </p:grpSpPr>
              <p:sp>
                <p:nvSpPr>
                  <p:cNvPr id="33" name="Rectangle 45"/>
                  <p:cNvSpPr/>
                  <p:nvPr/>
                </p:nvSpPr>
                <p:spPr>
                  <a:xfrm>
                    <a:off x="6850964" y="4965895"/>
                    <a:ext cx="3758423" cy="52050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4" name="Block Arc 46"/>
                  <p:cNvSpPr/>
                  <p:nvPr/>
                </p:nvSpPr>
                <p:spPr>
                  <a:xfrm rot="5400000">
                    <a:off x="9824594" y="4099602"/>
                    <a:ext cx="1530948" cy="1242644"/>
                  </a:xfrm>
                  <a:prstGeom prst="blockArc">
                    <a:avLst>
                      <a:gd name="adj1" fmla="val 10800000"/>
                      <a:gd name="adj2" fmla="val 56368"/>
                      <a:gd name="adj3" fmla="val 4188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5" name="Rectangle 47"/>
                  <p:cNvSpPr/>
                  <p:nvPr/>
                </p:nvSpPr>
                <p:spPr>
                  <a:xfrm>
                    <a:off x="8694057" y="3955451"/>
                    <a:ext cx="1915330" cy="52050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6" name="Isosceles Triangle 48"/>
                  <p:cNvSpPr/>
                  <p:nvPr/>
                </p:nvSpPr>
                <p:spPr>
                  <a:xfrm rot="16200000" flipH="1">
                    <a:off x="7923148" y="3892145"/>
                    <a:ext cx="894704" cy="647115"/>
                  </a:xfrm>
                  <a:prstGeom prst="triangle">
                    <a:avLst/>
                  </a:prstGeom>
                  <a:grpFill/>
                  <a:ln>
                    <a:noFill/>
                  </a:ln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6" name="Group 52"/>
                <p:cNvGrpSpPr/>
                <p:nvPr/>
              </p:nvGrpSpPr>
              <p:grpSpPr>
                <a:xfrm>
                  <a:off x="5900354" y="3731289"/>
                  <a:ext cx="3277689" cy="1290796"/>
                  <a:chOff x="6868106" y="3768350"/>
                  <a:chExt cx="4362601" cy="1718050"/>
                </a:xfrm>
                <a:grpFill/>
              </p:grpSpPr>
              <p:sp>
                <p:nvSpPr>
                  <p:cNvPr id="29" name="Rectangle 54"/>
                  <p:cNvSpPr/>
                  <p:nvPr/>
                </p:nvSpPr>
                <p:spPr>
                  <a:xfrm>
                    <a:off x="6868106" y="4965895"/>
                    <a:ext cx="3758423" cy="52050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0" name="Block Arc 55"/>
                  <p:cNvSpPr/>
                  <p:nvPr/>
                </p:nvSpPr>
                <p:spPr>
                  <a:xfrm rot="5400000">
                    <a:off x="9843911" y="4099604"/>
                    <a:ext cx="1530948" cy="1242644"/>
                  </a:xfrm>
                  <a:prstGeom prst="blockArc">
                    <a:avLst>
                      <a:gd name="adj1" fmla="val 10800000"/>
                      <a:gd name="adj2" fmla="val 56368"/>
                      <a:gd name="adj3" fmla="val 4188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1" name="Rectangle 56"/>
                  <p:cNvSpPr/>
                  <p:nvPr/>
                </p:nvSpPr>
                <p:spPr>
                  <a:xfrm>
                    <a:off x="8711199" y="3955451"/>
                    <a:ext cx="1915330" cy="52050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2" name="Isosceles Triangle 57"/>
                  <p:cNvSpPr/>
                  <p:nvPr/>
                </p:nvSpPr>
                <p:spPr>
                  <a:xfrm rot="16200000" flipH="1">
                    <a:off x="7940290" y="3892145"/>
                    <a:ext cx="894704" cy="647114"/>
                  </a:xfrm>
                  <a:prstGeom prst="triangle">
                    <a:avLst/>
                  </a:prstGeom>
                  <a:grpFill/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GB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7" name="Group 58"/>
                <p:cNvGrpSpPr/>
                <p:nvPr/>
              </p:nvGrpSpPr>
              <p:grpSpPr>
                <a:xfrm>
                  <a:off x="-743744" y="4504339"/>
                  <a:ext cx="7082836" cy="672204"/>
                  <a:chOff x="-743744" y="4504339"/>
                  <a:chExt cx="7082836" cy="672204"/>
                </a:xfrm>
                <a:grpFill/>
              </p:grpSpPr>
              <p:grpSp>
                <p:nvGrpSpPr>
                  <p:cNvPr id="25" name="Group 59"/>
                  <p:cNvGrpSpPr/>
                  <p:nvPr/>
                </p:nvGrpSpPr>
                <p:grpSpPr>
                  <a:xfrm>
                    <a:off x="-743744" y="4504339"/>
                    <a:ext cx="7082836" cy="672204"/>
                    <a:chOff x="-2527342" y="5137684"/>
                    <a:chExt cx="9427254" cy="894704"/>
                  </a:xfrm>
                  <a:grpFill/>
                </p:grpSpPr>
                <p:sp>
                  <p:nvSpPr>
                    <p:cNvPr id="27" name="Rectangle 61"/>
                    <p:cNvSpPr/>
                    <p:nvPr/>
                  </p:nvSpPr>
                  <p:spPr>
                    <a:xfrm>
                      <a:off x="-2527342" y="5306300"/>
                      <a:ext cx="8780139" cy="512001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lIns="0" tIns="0" rIns="0" bIns="0" rtlCol="0" anchor="ctr" anchorCtr="0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3370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6677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0048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73418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16725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60096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03466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46773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endParaRPr lang="en-GB" sz="1325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8" name="Isosceles Triangle 62"/>
                    <p:cNvSpPr/>
                    <p:nvPr/>
                  </p:nvSpPr>
                  <p:spPr>
                    <a:xfrm rot="5400000">
                      <a:off x="6129003" y="5261478"/>
                      <a:ext cx="894704" cy="647115"/>
                    </a:xfrm>
                    <a:prstGeom prst="triangle">
                      <a:avLst/>
                    </a:prstGeom>
                    <a:grpFill/>
                    <a:ln>
                      <a:noFill/>
                    </a:ln>
                    <a:effectLst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lIns="0" tIns="0" rIns="0" bIns="0" rtlCol="0" anchor="ctr" anchorCtr="0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3370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6677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0048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73418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16725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600960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03466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467735" algn="l" defTabSz="866775" rtl="0" eaLnBrk="1" latinLnBrk="0" hangingPunct="1">
                        <a:defRPr sz="1705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endParaRPr lang="en-GB" sz="1325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26" name="TextBox 60"/>
                  <p:cNvSpPr txBox="1"/>
                  <p:nvPr/>
                </p:nvSpPr>
                <p:spPr>
                  <a:xfrm>
                    <a:off x="784586" y="4667861"/>
                    <a:ext cx="1326625" cy="275015"/>
                  </a:xfrm>
                  <a:prstGeom prst="rect">
                    <a:avLst/>
                  </a:prstGeom>
                  <a:grpFill/>
                </p:spPr>
                <p:txBody>
                  <a:bodyPr vert="horz" wrap="none" lIns="0" tIns="0" rIns="0" bIns="0" rtlCol="0" anchor="ctr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3370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6677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00480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73418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16725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600960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03466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467735" algn="l" defTabSz="866775" rtl="0" eaLnBrk="1" latinLnBrk="0" hangingPunct="1">
                      <a:defRPr sz="1705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325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rPr>
                      <a:t>请替换文字内容</a:t>
                    </a:r>
                    <a:endParaRPr lang="en-GB" altLang="zh-CN" sz="1325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8" name="Oval 51"/>
                <p:cNvSpPr/>
                <p:nvPr/>
              </p:nvSpPr>
              <p:spPr>
                <a:xfrm>
                  <a:off x="7840008" y="1412054"/>
                  <a:ext cx="755703" cy="75570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GB" sz="1325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" name="Freeform 70"/>
                <p:cNvSpPr/>
                <p:nvPr/>
              </p:nvSpPr>
              <p:spPr bwMode="auto">
                <a:xfrm>
                  <a:off x="8087947" y="1642032"/>
                  <a:ext cx="277795" cy="288100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0" tIns="0" rIns="0" bIns="0" numCol="1" anchor="ctr" anchorCtr="0" compatLnSpc="1"/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32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" name="Rectangle 14"/>
                <p:cNvSpPr/>
                <p:nvPr/>
              </p:nvSpPr>
              <p:spPr>
                <a:xfrm>
                  <a:off x="4680172" y="1632820"/>
                  <a:ext cx="1326625" cy="275015"/>
                </a:xfrm>
                <a:prstGeom prst="rect">
                  <a:avLst/>
                </a:prstGeom>
                <a:grpFill/>
              </p:spPr>
              <p:txBody>
                <a:bodyPr vert="horz" wrap="none" lIns="0" tIns="0" rIns="0" bIns="0" anchor="ctr" anchorCtr="0">
                  <a:spAutoFit/>
                </a:bodyPr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en-GB" sz="132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Rectangle 71"/>
                <p:cNvSpPr/>
                <p:nvPr/>
              </p:nvSpPr>
              <p:spPr>
                <a:xfrm>
                  <a:off x="6654146" y="4665320"/>
                  <a:ext cx="1326625" cy="275015"/>
                </a:xfrm>
                <a:prstGeom prst="rect">
                  <a:avLst/>
                </a:prstGeom>
                <a:grpFill/>
              </p:spPr>
              <p:txBody>
                <a:bodyPr vert="horz" wrap="none" lIns="0" tIns="0" rIns="0" bIns="0" anchor="ctr" anchorCtr="0">
                  <a:spAutoFit/>
                </a:bodyPr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en-GB" sz="132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Rectangle 72"/>
                <p:cNvSpPr/>
                <p:nvPr/>
              </p:nvSpPr>
              <p:spPr>
                <a:xfrm>
                  <a:off x="6788321" y="3149865"/>
                  <a:ext cx="1326625" cy="275015"/>
                </a:xfrm>
                <a:prstGeom prst="rect">
                  <a:avLst/>
                </a:prstGeom>
                <a:grpFill/>
              </p:spPr>
              <p:txBody>
                <a:bodyPr vert="horz" wrap="none" lIns="0" tIns="0" rIns="0" bIns="0" anchor="ctr" anchorCtr="0">
                  <a:spAutoFit/>
                </a:bodyPr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en-GB" sz="132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Rectangle 73"/>
                <p:cNvSpPr/>
                <p:nvPr/>
              </p:nvSpPr>
              <p:spPr>
                <a:xfrm>
                  <a:off x="4690671" y="3897836"/>
                  <a:ext cx="1326625" cy="275015"/>
                </a:xfrm>
                <a:prstGeom prst="rect">
                  <a:avLst/>
                </a:prstGeom>
                <a:grpFill/>
              </p:spPr>
              <p:txBody>
                <a:bodyPr vert="horz" wrap="none" lIns="0" tIns="0" rIns="0" bIns="0" anchor="ctr" anchorCtr="0">
                  <a:spAutoFit/>
                </a:bodyPr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325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en-GB" sz="132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56" name="Text Placeholder 2"/>
          <p:cNvSpPr txBox="1"/>
          <p:nvPr/>
        </p:nvSpPr>
        <p:spPr>
          <a:xfrm>
            <a:off x="579168" y="1676652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文本框 36"/>
          <p:cNvSpPr txBox="1"/>
          <p:nvPr/>
        </p:nvSpPr>
        <p:spPr>
          <a:xfrm>
            <a:off x="466771" y="1300107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579168" y="3195492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文本框 36"/>
          <p:cNvSpPr txBox="1"/>
          <p:nvPr/>
        </p:nvSpPr>
        <p:spPr>
          <a:xfrm>
            <a:off x="466771" y="2818947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8468089" y="3195492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文本框 36"/>
          <p:cNvSpPr txBox="1"/>
          <p:nvPr/>
        </p:nvSpPr>
        <p:spPr>
          <a:xfrm>
            <a:off x="8355692" y="2818947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 Placeholder 2"/>
          <p:cNvSpPr txBox="1"/>
          <p:nvPr/>
        </p:nvSpPr>
        <p:spPr>
          <a:xfrm>
            <a:off x="7488523" y="5321450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文本框 36"/>
          <p:cNvSpPr txBox="1"/>
          <p:nvPr/>
        </p:nvSpPr>
        <p:spPr>
          <a:xfrm>
            <a:off x="7376126" y="4944905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aad327f-96ee-479b-9e47-4d9af0f21f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2606393" y="1486702"/>
            <a:ext cx="6979213" cy="4544997"/>
            <a:chOff x="2606394" y="1494000"/>
            <a:chExt cx="6979213" cy="4544997"/>
          </a:xfrm>
        </p:grpSpPr>
        <p:grpSp>
          <p:nvGrpSpPr>
            <p:cNvPr id="3" name="îśḷîdè"/>
            <p:cNvGrpSpPr/>
            <p:nvPr/>
          </p:nvGrpSpPr>
          <p:grpSpPr>
            <a:xfrm>
              <a:off x="3731650" y="3037186"/>
              <a:ext cx="1548058" cy="1346811"/>
              <a:chOff x="3731650" y="3001614"/>
              <a:chExt cx="1548058" cy="1346811"/>
            </a:xfrm>
          </p:grpSpPr>
          <p:sp>
            <p:nvSpPr>
              <p:cNvPr id="29" name="íṥ1iḍè"/>
              <p:cNvSpPr/>
              <p:nvPr/>
            </p:nvSpPr>
            <p:spPr>
              <a:xfrm>
                <a:off x="3731650" y="3001614"/>
                <a:ext cx="1548058" cy="1346811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D3381C"/>
              </a:solidFill>
              <a:ln w="571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0" name="ís1idê"/>
              <p:cNvSpPr/>
              <p:nvPr/>
            </p:nvSpPr>
            <p:spPr bwMode="auto">
              <a:xfrm>
                <a:off x="4357779" y="3471893"/>
                <a:ext cx="354331" cy="360000"/>
              </a:xfrm>
              <a:custGeom>
                <a:avLst/>
                <a:gdLst>
                  <a:gd name="T0" fmla="*/ 49 w 125"/>
                  <a:gd name="T1" fmla="*/ 16 h 127"/>
                  <a:gd name="T2" fmla="*/ 36 w 125"/>
                  <a:gd name="T3" fmla="*/ 18 h 127"/>
                  <a:gd name="T4" fmla="*/ 25 w 125"/>
                  <a:gd name="T5" fmla="*/ 26 h 127"/>
                  <a:gd name="T6" fmla="*/ 18 w 125"/>
                  <a:gd name="T7" fmla="*/ 37 h 127"/>
                  <a:gd name="T8" fmla="*/ 15 w 125"/>
                  <a:gd name="T9" fmla="*/ 50 h 127"/>
                  <a:gd name="T10" fmla="*/ 18 w 125"/>
                  <a:gd name="T11" fmla="*/ 64 h 127"/>
                  <a:gd name="T12" fmla="*/ 25 w 125"/>
                  <a:gd name="T13" fmla="*/ 75 h 127"/>
                  <a:gd name="T14" fmla="*/ 36 w 125"/>
                  <a:gd name="T15" fmla="*/ 81 h 127"/>
                  <a:gd name="T16" fmla="*/ 49 w 125"/>
                  <a:gd name="T17" fmla="*/ 85 h 127"/>
                  <a:gd name="T18" fmla="*/ 63 w 125"/>
                  <a:gd name="T19" fmla="*/ 81 h 127"/>
                  <a:gd name="T20" fmla="*/ 73 w 125"/>
                  <a:gd name="T21" fmla="*/ 75 h 127"/>
                  <a:gd name="T22" fmla="*/ 81 w 125"/>
                  <a:gd name="T23" fmla="*/ 64 h 127"/>
                  <a:gd name="T24" fmla="*/ 84 w 125"/>
                  <a:gd name="T25" fmla="*/ 50 h 127"/>
                  <a:gd name="T26" fmla="*/ 81 w 125"/>
                  <a:gd name="T27" fmla="*/ 37 h 127"/>
                  <a:gd name="T28" fmla="*/ 73 w 125"/>
                  <a:gd name="T29" fmla="*/ 26 h 127"/>
                  <a:gd name="T30" fmla="*/ 63 w 125"/>
                  <a:gd name="T31" fmla="*/ 18 h 127"/>
                  <a:gd name="T32" fmla="*/ 49 w 125"/>
                  <a:gd name="T33" fmla="*/ 16 h 127"/>
                  <a:gd name="T34" fmla="*/ 49 w 125"/>
                  <a:gd name="T35" fmla="*/ 0 h 127"/>
                  <a:gd name="T36" fmla="*/ 68 w 125"/>
                  <a:gd name="T37" fmla="*/ 4 h 127"/>
                  <a:gd name="T38" fmla="*/ 85 w 125"/>
                  <a:gd name="T39" fmla="*/ 16 h 127"/>
                  <a:gd name="T40" fmla="*/ 95 w 125"/>
                  <a:gd name="T41" fmla="*/ 31 h 127"/>
                  <a:gd name="T42" fmla="*/ 99 w 125"/>
                  <a:gd name="T43" fmla="*/ 50 h 127"/>
                  <a:gd name="T44" fmla="*/ 97 w 125"/>
                  <a:gd name="T45" fmla="*/ 64 h 127"/>
                  <a:gd name="T46" fmla="*/ 91 w 125"/>
                  <a:gd name="T47" fmla="*/ 77 h 127"/>
                  <a:gd name="T48" fmla="*/ 91 w 125"/>
                  <a:gd name="T49" fmla="*/ 78 h 127"/>
                  <a:gd name="T50" fmla="*/ 122 w 125"/>
                  <a:gd name="T51" fmla="*/ 109 h 127"/>
                  <a:gd name="T52" fmla="*/ 124 w 125"/>
                  <a:gd name="T53" fmla="*/ 113 h 127"/>
                  <a:gd name="T54" fmla="*/ 125 w 125"/>
                  <a:gd name="T55" fmla="*/ 116 h 127"/>
                  <a:gd name="T56" fmla="*/ 124 w 125"/>
                  <a:gd name="T57" fmla="*/ 120 h 127"/>
                  <a:gd name="T58" fmla="*/ 122 w 125"/>
                  <a:gd name="T59" fmla="*/ 123 h 127"/>
                  <a:gd name="T60" fmla="*/ 119 w 125"/>
                  <a:gd name="T61" fmla="*/ 126 h 127"/>
                  <a:gd name="T62" fmla="*/ 115 w 125"/>
                  <a:gd name="T63" fmla="*/ 127 h 127"/>
                  <a:gd name="T64" fmla="*/ 111 w 125"/>
                  <a:gd name="T65" fmla="*/ 126 h 127"/>
                  <a:gd name="T66" fmla="*/ 107 w 125"/>
                  <a:gd name="T67" fmla="*/ 123 h 127"/>
                  <a:gd name="T68" fmla="*/ 77 w 125"/>
                  <a:gd name="T69" fmla="*/ 93 h 127"/>
                  <a:gd name="T70" fmla="*/ 76 w 125"/>
                  <a:gd name="T71" fmla="*/ 92 h 127"/>
                  <a:gd name="T72" fmla="*/ 64 w 125"/>
                  <a:gd name="T73" fmla="*/ 98 h 127"/>
                  <a:gd name="T74" fmla="*/ 49 w 125"/>
                  <a:gd name="T75" fmla="*/ 101 h 127"/>
                  <a:gd name="T76" fmla="*/ 30 w 125"/>
                  <a:gd name="T77" fmla="*/ 97 h 127"/>
                  <a:gd name="T78" fmla="*/ 14 w 125"/>
                  <a:gd name="T79" fmla="*/ 85 h 127"/>
                  <a:gd name="T80" fmla="*/ 4 w 125"/>
                  <a:gd name="T81" fmla="*/ 69 h 127"/>
                  <a:gd name="T82" fmla="*/ 0 w 125"/>
                  <a:gd name="T83" fmla="*/ 50 h 127"/>
                  <a:gd name="T84" fmla="*/ 4 w 125"/>
                  <a:gd name="T85" fmla="*/ 31 h 127"/>
                  <a:gd name="T86" fmla="*/ 14 w 125"/>
                  <a:gd name="T87" fmla="*/ 16 h 127"/>
                  <a:gd name="T88" fmla="*/ 30 w 125"/>
                  <a:gd name="T89" fmla="*/ 4 h 127"/>
                  <a:gd name="T90" fmla="*/ 49 w 125"/>
                  <a:gd name="T91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5" h="127">
                    <a:moveTo>
                      <a:pt x="49" y="16"/>
                    </a:moveTo>
                    <a:lnTo>
                      <a:pt x="36" y="18"/>
                    </a:lnTo>
                    <a:lnTo>
                      <a:pt x="25" y="26"/>
                    </a:lnTo>
                    <a:lnTo>
                      <a:pt x="18" y="37"/>
                    </a:lnTo>
                    <a:lnTo>
                      <a:pt x="15" y="50"/>
                    </a:lnTo>
                    <a:lnTo>
                      <a:pt x="18" y="64"/>
                    </a:lnTo>
                    <a:lnTo>
                      <a:pt x="25" y="75"/>
                    </a:lnTo>
                    <a:lnTo>
                      <a:pt x="36" y="81"/>
                    </a:lnTo>
                    <a:lnTo>
                      <a:pt x="49" y="85"/>
                    </a:lnTo>
                    <a:lnTo>
                      <a:pt x="63" y="81"/>
                    </a:lnTo>
                    <a:lnTo>
                      <a:pt x="73" y="75"/>
                    </a:lnTo>
                    <a:lnTo>
                      <a:pt x="81" y="64"/>
                    </a:lnTo>
                    <a:lnTo>
                      <a:pt x="84" y="50"/>
                    </a:lnTo>
                    <a:lnTo>
                      <a:pt x="81" y="37"/>
                    </a:lnTo>
                    <a:lnTo>
                      <a:pt x="73" y="26"/>
                    </a:lnTo>
                    <a:lnTo>
                      <a:pt x="63" y="18"/>
                    </a:lnTo>
                    <a:lnTo>
                      <a:pt x="49" y="16"/>
                    </a:lnTo>
                    <a:close/>
                    <a:moveTo>
                      <a:pt x="49" y="0"/>
                    </a:moveTo>
                    <a:lnTo>
                      <a:pt x="68" y="4"/>
                    </a:lnTo>
                    <a:lnTo>
                      <a:pt x="85" y="16"/>
                    </a:lnTo>
                    <a:lnTo>
                      <a:pt x="95" y="31"/>
                    </a:lnTo>
                    <a:lnTo>
                      <a:pt x="99" y="50"/>
                    </a:lnTo>
                    <a:lnTo>
                      <a:pt x="97" y="64"/>
                    </a:lnTo>
                    <a:lnTo>
                      <a:pt x="91" y="77"/>
                    </a:lnTo>
                    <a:lnTo>
                      <a:pt x="91" y="78"/>
                    </a:lnTo>
                    <a:lnTo>
                      <a:pt x="122" y="109"/>
                    </a:lnTo>
                    <a:lnTo>
                      <a:pt x="124" y="113"/>
                    </a:lnTo>
                    <a:lnTo>
                      <a:pt x="125" y="116"/>
                    </a:lnTo>
                    <a:lnTo>
                      <a:pt x="124" y="120"/>
                    </a:lnTo>
                    <a:lnTo>
                      <a:pt x="122" y="123"/>
                    </a:lnTo>
                    <a:lnTo>
                      <a:pt x="119" y="126"/>
                    </a:lnTo>
                    <a:lnTo>
                      <a:pt x="115" y="127"/>
                    </a:lnTo>
                    <a:lnTo>
                      <a:pt x="111" y="126"/>
                    </a:lnTo>
                    <a:lnTo>
                      <a:pt x="107" y="123"/>
                    </a:lnTo>
                    <a:lnTo>
                      <a:pt x="77" y="93"/>
                    </a:lnTo>
                    <a:lnTo>
                      <a:pt x="76" y="92"/>
                    </a:lnTo>
                    <a:lnTo>
                      <a:pt x="64" y="98"/>
                    </a:lnTo>
                    <a:lnTo>
                      <a:pt x="49" y="101"/>
                    </a:lnTo>
                    <a:lnTo>
                      <a:pt x="30" y="97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1"/>
                    </a:lnTo>
                    <a:lnTo>
                      <a:pt x="14" y="16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4" name="iSļïḋé"/>
            <p:cNvGrpSpPr/>
            <p:nvPr/>
          </p:nvGrpSpPr>
          <p:grpSpPr>
            <a:xfrm>
              <a:off x="6414731" y="3037186"/>
              <a:ext cx="1548058" cy="1346811"/>
              <a:chOff x="6414731" y="3001614"/>
              <a:chExt cx="1548058" cy="1346811"/>
            </a:xfrm>
          </p:grpSpPr>
          <p:sp>
            <p:nvSpPr>
              <p:cNvPr id="27" name="ïṩḻîḍe"/>
              <p:cNvSpPr/>
              <p:nvPr/>
            </p:nvSpPr>
            <p:spPr>
              <a:xfrm>
                <a:off x="6414731" y="3001614"/>
                <a:ext cx="1548058" cy="1346811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D3381C"/>
              </a:solidFill>
              <a:ln w="571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8" name="î$ľïḍê"/>
              <p:cNvSpPr/>
              <p:nvPr/>
            </p:nvSpPr>
            <p:spPr bwMode="auto">
              <a:xfrm>
                <a:off x="7080976" y="3495019"/>
                <a:ext cx="342439" cy="360000"/>
              </a:xfrm>
              <a:custGeom>
                <a:avLst/>
                <a:gdLst>
                  <a:gd name="T0" fmla="*/ 61 w 117"/>
                  <a:gd name="T1" fmla="*/ 38 h 123"/>
                  <a:gd name="T2" fmla="*/ 72 w 117"/>
                  <a:gd name="T3" fmla="*/ 43 h 123"/>
                  <a:gd name="T4" fmla="*/ 76 w 117"/>
                  <a:gd name="T5" fmla="*/ 47 h 123"/>
                  <a:gd name="T6" fmla="*/ 63 w 117"/>
                  <a:gd name="T7" fmla="*/ 62 h 123"/>
                  <a:gd name="T8" fmla="*/ 61 w 117"/>
                  <a:gd name="T9" fmla="*/ 59 h 123"/>
                  <a:gd name="T10" fmla="*/ 54 w 117"/>
                  <a:gd name="T11" fmla="*/ 57 h 123"/>
                  <a:gd name="T12" fmla="*/ 49 w 117"/>
                  <a:gd name="T13" fmla="*/ 59 h 123"/>
                  <a:gd name="T14" fmla="*/ 24 w 117"/>
                  <a:gd name="T15" fmla="*/ 83 h 123"/>
                  <a:gd name="T16" fmla="*/ 20 w 117"/>
                  <a:gd name="T17" fmla="*/ 88 h 123"/>
                  <a:gd name="T18" fmla="*/ 20 w 117"/>
                  <a:gd name="T19" fmla="*/ 94 h 123"/>
                  <a:gd name="T20" fmla="*/ 24 w 117"/>
                  <a:gd name="T21" fmla="*/ 100 h 123"/>
                  <a:gd name="T22" fmla="*/ 27 w 117"/>
                  <a:gd name="T23" fmla="*/ 102 h 123"/>
                  <a:gd name="T24" fmla="*/ 33 w 117"/>
                  <a:gd name="T25" fmla="*/ 104 h 123"/>
                  <a:gd name="T26" fmla="*/ 38 w 117"/>
                  <a:gd name="T27" fmla="*/ 102 h 123"/>
                  <a:gd name="T28" fmla="*/ 51 w 117"/>
                  <a:gd name="T29" fmla="*/ 91 h 123"/>
                  <a:gd name="T30" fmla="*/ 58 w 117"/>
                  <a:gd name="T31" fmla="*/ 88 h 123"/>
                  <a:gd name="T32" fmla="*/ 65 w 117"/>
                  <a:gd name="T33" fmla="*/ 91 h 123"/>
                  <a:gd name="T34" fmla="*/ 67 w 117"/>
                  <a:gd name="T35" fmla="*/ 97 h 123"/>
                  <a:gd name="T36" fmla="*/ 65 w 117"/>
                  <a:gd name="T37" fmla="*/ 104 h 123"/>
                  <a:gd name="T38" fmla="*/ 45 w 117"/>
                  <a:gd name="T39" fmla="*/ 121 h 123"/>
                  <a:gd name="T40" fmla="*/ 33 w 117"/>
                  <a:gd name="T41" fmla="*/ 123 h 123"/>
                  <a:gd name="T42" fmla="*/ 11 w 117"/>
                  <a:gd name="T43" fmla="*/ 114 h 123"/>
                  <a:gd name="T44" fmla="*/ 3 w 117"/>
                  <a:gd name="T45" fmla="*/ 102 h 123"/>
                  <a:gd name="T46" fmla="*/ 3 w 117"/>
                  <a:gd name="T47" fmla="*/ 79 h 123"/>
                  <a:gd name="T48" fmla="*/ 32 w 117"/>
                  <a:gd name="T49" fmla="*/ 47 h 123"/>
                  <a:gd name="T50" fmla="*/ 54 w 117"/>
                  <a:gd name="T51" fmla="*/ 38 h 123"/>
                  <a:gd name="T52" fmla="*/ 97 w 117"/>
                  <a:gd name="T53" fmla="*/ 3 h 123"/>
                  <a:gd name="T54" fmla="*/ 108 w 117"/>
                  <a:gd name="T55" fmla="*/ 9 h 123"/>
                  <a:gd name="T56" fmla="*/ 117 w 117"/>
                  <a:gd name="T57" fmla="*/ 32 h 123"/>
                  <a:gd name="T58" fmla="*/ 108 w 117"/>
                  <a:gd name="T59" fmla="*/ 54 h 123"/>
                  <a:gd name="T60" fmla="*/ 75 w 117"/>
                  <a:gd name="T61" fmla="*/ 83 h 123"/>
                  <a:gd name="T62" fmla="*/ 63 w 117"/>
                  <a:gd name="T63" fmla="*/ 85 h 123"/>
                  <a:gd name="T64" fmla="*/ 42 w 117"/>
                  <a:gd name="T65" fmla="*/ 76 h 123"/>
                  <a:gd name="T66" fmla="*/ 54 w 117"/>
                  <a:gd name="T67" fmla="*/ 62 h 123"/>
                  <a:gd name="T68" fmla="*/ 58 w 117"/>
                  <a:gd name="T69" fmla="*/ 64 h 123"/>
                  <a:gd name="T70" fmla="*/ 63 w 117"/>
                  <a:gd name="T71" fmla="*/ 66 h 123"/>
                  <a:gd name="T72" fmla="*/ 70 w 117"/>
                  <a:gd name="T73" fmla="*/ 64 h 123"/>
                  <a:gd name="T74" fmla="*/ 95 w 117"/>
                  <a:gd name="T75" fmla="*/ 41 h 123"/>
                  <a:gd name="T76" fmla="*/ 97 w 117"/>
                  <a:gd name="T77" fmla="*/ 36 h 123"/>
                  <a:gd name="T78" fmla="*/ 97 w 117"/>
                  <a:gd name="T79" fmla="*/ 29 h 123"/>
                  <a:gd name="T80" fmla="*/ 95 w 117"/>
                  <a:gd name="T81" fmla="*/ 24 h 123"/>
                  <a:gd name="T82" fmla="*/ 91 w 117"/>
                  <a:gd name="T83" fmla="*/ 21 h 123"/>
                  <a:gd name="T84" fmla="*/ 86 w 117"/>
                  <a:gd name="T85" fmla="*/ 19 h 123"/>
                  <a:gd name="T86" fmla="*/ 79 w 117"/>
                  <a:gd name="T87" fmla="*/ 21 h 123"/>
                  <a:gd name="T88" fmla="*/ 67 w 117"/>
                  <a:gd name="T89" fmla="*/ 32 h 123"/>
                  <a:gd name="T90" fmla="*/ 61 w 117"/>
                  <a:gd name="T91" fmla="*/ 34 h 123"/>
                  <a:gd name="T92" fmla="*/ 54 w 117"/>
                  <a:gd name="T93" fmla="*/ 32 h 123"/>
                  <a:gd name="T94" fmla="*/ 51 w 117"/>
                  <a:gd name="T95" fmla="*/ 25 h 123"/>
                  <a:gd name="T96" fmla="*/ 54 w 117"/>
                  <a:gd name="T97" fmla="*/ 19 h 123"/>
                  <a:gd name="T98" fmla="*/ 74 w 117"/>
                  <a:gd name="T99" fmla="*/ 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7" h="123">
                    <a:moveTo>
                      <a:pt x="54" y="38"/>
                    </a:moveTo>
                    <a:lnTo>
                      <a:pt x="61" y="38"/>
                    </a:lnTo>
                    <a:lnTo>
                      <a:pt x="66" y="41"/>
                    </a:lnTo>
                    <a:lnTo>
                      <a:pt x="72" y="43"/>
                    </a:lnTo>
                    <a:lnTo>
                      <a:pt x="75" y="45"/>
                    </a:lnTo>
                    <a:lnTo>
                      <a:pt x="76" y="47"/>
                    </a:lnTo>
                    <a:lnTo>
                      <a:pt x="78" y="47"/>
                    </a:lnTo>
                    <a:lnTo>
                      <a:pt x="63" y="62"/>
                    </a:lnTo>
                    <a:lnTo>
                      <a:pt x="62" y="60"/>
                    </a:lnTo>
                    <a:lnTo>
                      <a:pt x="61" y="59"/>
                    </a:lnTo>
                    <a:lnTo>
                      <a:pt x="57" y="58"/>
                    </a:lnTo>
                    <a:lnTo>
                      <a:pt x="54" y="57"/>
                    </a:lnTo>
                    <a:lnTo>
                      <a:pt x="51" y="58"/>
                    </a:lnTo>
                    <a:lnTo>
                      <a:pt x="49" y="59"/>
                    </a:lnTo>
                    <a:lnTo>
                      <a:pt x="46" y="60"/>
                    </a:lnTo>
                    <a:lnTo>
                      <a:pt x="24" y="83"/>
                    </a:lnTo>
                    <a:lnTo>
                      <a:pt x="21" y="85"/>
                    </a:lnTo>
                    <a:lnTo>
                      <a:pt x="20" y="88"/>
                    </a:lnTo>
                    <a:lnTo>
                      <a:pt x="20" y="91"/>
                    </a:lnTo>
                    <a:lnTo>
                      <a:pt x="20" y="94"/>
                    </a:lnTo>
                    <a:lnTo>
                      <a:pt x="21" y="97"/>
                    </a:lnTo>
                    <a:lnTo>
                      <a:pt x="24" y="100"/>
                    </a:lnTo>
                    <a:lnTo>
                      <a:pt x="24" y="100"/>
                    </a:lnTo>
                    <a:lnTo>
                      <a:pt x="27" y="102"/>
                    </a:lnTo>
                    <a:lnTo>
                      <a:pt x="31" y="104"/>
                    </a:lnTo>
                    <a:lnTo>
                      <a:pt x="33" y="104"/>
                    </a:lnTo>
                    <a:lnTo>
                      <a:pt x="36" y="104"/>
                    </a:lnTo>
                    <a:lnTo>
                      <a:pt x="38" y="102"/>
                    </a:lnTo>
                    <a:lnTo>
                      <a:pt x="41" y="100"/>
                    </a:lnTo>
                    <a:lnTo>
                      <a:pt x="51" y="91"/>
                    </a:lnTo>
                    <a:lnTo>
                      <a:pt x="54" y="89"/>
                    </a:lnTo>
                    <a:lnTo>
                      <a:pt x="58" y="88"/>
                    </a:lnTo>
                    <a:lnTo>
                      <a:pt x="61" y="89"/>
                    </a:lnTo>
                    <a:lnTo>
                      <a:pt x="65" y="91"/>
                    </a:lnTo>
                    <a:lnTo>
                      <a:pt x="66" y="94"/>
                    </a:lnTo>
                    <a:lnTo>
                      <a:pt x="67" y="97"/>
                    </a:lnTo>
                    <a:lnTo>
                      <a:pt x="66" y="101"/>
                    </a:lnTo>
                    <a:lnTo>
                      <a:pt x="65" y="104"/>
                    </a:lnTo>
                    <a:lnTo>
                      <a:pt x="55" y="114"/>
                    </a:lnTo>
                    <a:lnTo>
                      <a:pt x="45" y="121"/>
                    </a:lnTo>
                    <a:lnTo>
                      <a:pt x="33" y="123"/>
                    </a:lnTo>
                    <a:lnTo>
                      <a:pt x="33" y="123"/>
                    </a:lnTo>
                    <a:lnTo>
                      <a:pt x="21" y="121"/>
                    </a:lnTo>
                    <a:lnTo>
                      <a:pt x="11" y="114"/>
                    </a:lnTo>
                    <a:lnTo>
                      <a:pt x="10" y="113"/>
                    </a:lnTo>
                    <a:lnTo>
                      <a:pt x="3" y="102"/>
                    </a:lnTo>
                    <a:lnTo>
                      <a:pt x="0" y="91"/>
                    </a:lnTo>
                    <a:lnTo>
                      <a:pt x="3" y="79"/>
                    </a:lnTo>
                    <a:lnTo>
                      <a:pt x="10" y="70"/>
                    </a:lnTo>
                    <a:lnTo>
                      <a:pt x="32" y="47"/>
                    </a:lnTo>
                    <a:lnTo>
                      <a:pt x="42" y="40"/>
                    </a:lnTo>
                    <a:lnTo>
                      <a:pt x="54" y="38"/>
                    </a:lnTo>
                    <a:close/>
                    <a:moveTo>
                      <a:pt x="86" y="0"/>
                    </a:moveTo>
                    <a:lnTo>
                      <a:pt x="97" y="3"/>
                    </a:lnTo>
                    <a:lnTo>
                      <a:pt x="107" y="9"/>
                    </a:lnTo>
                    <a:lnTo>
                      <a:pt x="108" y="9"/>
                    </a:lnTo>
                    <a:lnTo>
                      <a:pt x="114" y="20"/>
                    </a:lnTo>
                    <a:lnTo>
                      <a:pt x="117" y="32"/>
                    </a:lnTo>
                    <a:lnTo>
                      <a:pt x="114" y="43"/>
                    </a:lnTo>
                    <a:lnTo>
                      <a:pt x="108" y="54"/>
                    </a:lnTo>
                    <a:lnTo>
                      <a:pt x="86" y="76"/>
                    </a:lnTo>
                    <a:lnTo>
                      <a:pt x="75" y="83"/>
                    </a:lnTo>
                    <a:lnTo>
                      <a:pt x="63" y="85"/>
                    </a:lnTo>
                    <a:lnTo>
                      <a:pt x="63" y="85"/>
                    </a:lnTo>
                    <a:lnTo>
                      <a:pt x="51" y="83"/>
                    </a:lnTo>
                    <a:lnTo>
                      <a:pt x="42" y="76"/>
                    </a:lnTo>
                    <a:lnTo>
                      <a:pt x="41" y="75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8" y="64"/>
                    </a:lnTo>
                    <a:lnTo>
                      <a:pt x="61" y="66"/>
                    </a:lnTo>
                    <a:lnTo>
                      <a:pt x="63" y="66"/>
                    </a:lnTo>
                    <a:lnTo>
                      <a:pt x="67" y="66"/>
                    </a:lnTo>
                    <a:lnTo>
                      <a:pt x="70" y="64"/>
                    </a:lnTo>
                    <a:lnTo>
                      <a:pt x="72" y="63"/>
                    </a:lnTo>
                    <a:lnTo>
                      <a:pt x="95" y="41"/>
                    </a:lnTo>
                    <a:lnTo>
                      <a:pt x="96" y="38"/>
                    </a:lnTo>
                    <a:lnTo>
                      <a:pt x="97" y="36"/>
                    </a:lnTo>
                    <a:lnTo>
                      <a:pt x="97" y="32"/>
                    </a:lnTo>
                    <a:lnTo>
                      <a:pt x="97" y="29"/>
                    </a:lnTo>
                    <a:lnTo>
                      <a:pt x="96" y="26"/>
                    </a:lnTo>
                    <a:lnTo>
                      <a:pt x="95" y="24"/>
                    </a:lnTo>
                    <a:lnTo>
                      <a:pt x="93" y="22"/>
                    </a:lnTo>
                    <a:lnTo>
                      <a:pt x="91" y="21"/>
                    </a:lnTo>
                    <a:lnTo>
                      <a:pt x="88" y="20"/>
                    </a:lnTo>
                    <a:lnTo>
                      <a:pt x="86" y="19"/>
                    </a:lnTo>
                    <a:lnTo>
                      <a:pt x="82" y="20"/>
                    </a:lnTo>
                    <a:lnTo>
                      <a:pt x="79" y="21"/>
                    </a:lnTo>
                    <a:lnTo>
                      <a:pt x="76" y="22"/>
                    </a:lnTo>
                    <a:lnTo>
                      <a:pt x="67" y="32"/>
                    </a:lnTo>
                    <a:lnTo>
                      <a:pt x="65" y="34"/>
                    </a:lnTo>
                    <a:lnTo>
                      <a:pt x="61" y="34"/>
                    </a:lnTo>
                    <a:lnTo>
                      <a:pt x="57" y="34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51" y="25"/>
                    </a:lnTo>
                    <a:lnTo>
                      <a:pt x="51" y="21"/>
                    </a:lnTo>
                    <a:lnTo>
                      <a:pt x="54" y="19"/>
                    </a:lnTo>
                    <a:lnTo>
                      <a:pt x="63" y="9"/>
                    </a:lnTo>
                    <a:lnTo>
                      <a:pt x="74" y="3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5" name="iš1iḋe"/>
            <p:cNvGrpSpPr/>
            <p:nvPr/>
          </p:nvGrpSpPr>
          <p:grpSpPr>
            <a:xfrm>
              <a:off x="5073191" y="3803780"/>
              <a:ext cx="1548058" cy="1346811"/>
              <a:chOff x="5073191" y="3768208"/>
              <a:chExt cx="1548058" cy="1346811"/>
            </a:xfrm>
          </p:grpSpPr>
          <p:sp>
            <p:nvSpPr>
              <p:cNvPr id="25" name="íṩľîḓé"/>
              <p:cNvSpPr/>
              <p:nvPr/>
            </p:nvSpPr>
            <p:spPr>
              <a:xfrm>
                <a:off x="5073191" y="3768208"/>
                <a:ext cx="1548058" cy="1346811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D3381C"/>
              </a:solidFill>
              <a:ln w="571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íşlíďê"/>
              <p:cNvSpPr/>
              <p:nvPr/>
            </p:nvSpPr>
            <p:spPr bwMode="auto">
              <a:xfrm>
                <a:off x="5659657" y="4229166"/>
                <a:ext cx="280630" cy="360000"/>
              </a:xfrm>
              <a:custGeom>
                <a:avLst/>
                <a:gdLst>
                  <a:gd name="T0" fmla="*/ 49 w 99"/>
                  <a:gd name="T1" fmla="*/ 17 h 127"/>
                  <a:gd name="T2" fmla="*/ 36 w 99"/>
                  <a:gd name="T3" fmla="*/ 21 h 127"/>
                  <a:gd name="T4" fmla="*/ 26 w 99"/>
                  <a:gd name="T5" fmla="*/ 31 h 127"/>
                  <a:gd name="T6" fmla="*/ 22 w 99"/>
                  <a:gd name="T7" fmla="*/ 46 h 127"/>
                  <a:gd name="T8" fmla="*/ 26 w 99"/>
                  <a:gd name="T9" fmla="*/ 60 h 127"/>
                  <a:gd name="T10" fmla="*/ 36 w 99"/>
                  <a:gd name="T11" fmla="*/ 69 h 127"/>
                  <a:gd name="T12" fmla="*/ 49 w 99"/>
                  <a:gd name="T13" fmla="*/ 73 h 127"/>
                  <a:gd name="T14" fmla="*/ 64 w 99"/>
                  <a:gd name="T15" fmla="*/ 69 h 127"/>
                  <a:gd name="T16" fmla="*/ 74 w 99"/>
                  <a:gd name="T17" fmla="*/ 60 h 127"/>
                  <a:gd name="T18" fmla="*/ 78 w 99"/>
                  <a:gd name="T19" fmla="*/ 46 h 127"/>
                  <a:gd name="T20" fmla="*/ 74 w 99"/>
                  <a:gd name="T21" fmla="*/ 31 h 127"/>
                  <a:gd name="T22" fmla="*/ 64 w 99"/>
                  <a:gd name="T23" fmla="*/ 21 h 127"/>
                  <a:gd name="T24" fmla="*/ 49 w 99"/>
                  <a:gd name="T25" fmla="*/ 17 h 127"/>
                  <a:gd name="T26" fmla="*/ 49 w 99"/>
                  <a:gd name="T27" fmla="*/ 0 h 127"/>
                  <a:gd name="T28" fmla="*/ 69 w 99"/>
                  <a:gd name="T29" fmla="*/ 4 h 127"/>
                  <a:gd name="T30" fmla="*/ 85 w 99"/>
                  <a:gd name="T31" fmla="*/ 14 h 127"/>
                  <a:gd name="T32" fmla="*/ 95 w 99"/>
                  <a:gd name="T33" fmla="*/ 30 h 127"/>
                  <a:gd name="T34" fmla="*/ 99 w 99"/>
                  <a:gd name="T35" fmla="*/ 50 h 127"/>
                  <a:gd name="T36" fmla="*/ 99 w 99"/>
                  <a:gd name="T37" fmla="*/ 55 h 127"/>
                  <a:gd name="T38" fmla="*/ 97 w 99"/>
                  <a:gd name="T39" fmla="*/ 72 h 127"/>
                  <a:gd name="T40" fmla="*/ 89 w 99"/>
                  <a:gd name="T41" fmla="*/ 89 h 127"/>
                  <a:gd name="T42" fmla="*/ 80 w 99"/>
                  <a:gd name="T43" fmla="*/ 102 h 127"/>
                  <a:gd name="T44" fmla="*/ 69 w 99"/>
                  <a:gd name="T45" fmla="*/ 113 h 127"/>
                  <a:gd name="T46" fmla="*/ 60 w 99"/>
                  <a:gd name="T47" fmla="*/ 120 h 127"/>
                  <a:gd name="T48" fmla="*/ 53 w 99"/>
                  <a:gd name="T49" fmla="*/ 126 h 127"/>
                  <a:gd name="T50" fmla="*/ 51 w 99"/>
                  <a:gd name="T51" fmla="*/ 127 h 127"/>
                  <a:gd name="T52" fmla="*/ 48 w 99"/>
                  <a:gd name="T53" fmla="*/ 126 h 127"/>
                  <a:gd name="T54" fmla="*/ 43 w 99"/>
                  <a:gd name="T55" fmla="*/ 122 h 127"/>
                  <a:gd name="T56" fmla="*/ 34 w 99"/>
                  <a:gd name="T57" fmla="*/ 115 h 127"/>
                  <a:gd name="T58" fmla="*/ 25 w 99"/>
                  <a:gd name="T59" fmla="*/ 106 h 127"/>
                  <a:gd name="T60" fmla="*/ 15 w 99"/>
                  <a:gd name="T61" fmla="*/ 94 h 127"/>
                  <a:gd name="T62" fmla="*/ 8 w 99"/>
                  <a:gd name="T63" fmla="*/ 80 h 127"/>
                  <a:gd name="T64" fmla="*/ 2 w 99"/>
                  <a:gd name="T65" fmla="*/ 65 h 127"/>
                  <a:gd name="T66" fmla="*/ 1 w 99"/>
                  <a:gd name="T67" fmla="*/ 58 h 127"/>
                  <a:gd name="T68" fmla="*/ 0 w 99"/>
                  <a:gd name="T69" fmla="*/ 50 h 127"/>
                  <a:gd name="T70" fmla="*/ 4 w 99"/>
                  <a:gd name="T71" fmla="*/ 30 h 127"/>
                  <a:gd name="T72" fmla="*/ 14 w 99"/>
                  <a:gd name="T73" fmla="*/ 14 h 127"/>
                  <a:gd name="T74" fmla="*/ 30 w 99"/>
                  <a:gd name="T75" fmla="*/ 4 h 127"/>
                  <a:gd name="T76" fmla="*/ 49 w 99"/>
                  <a:gd name="T7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" h="127">
                    <a:moveTo>
                      <a:pt x="49" y="17"/>
                    </a:moveTo>
                    <a:lnTo>
                      <a:pt x="36" y="21"/>
                    </a:lnTo>
                    <a:lnTo>
                      <a:pt x="26" y="31"/>
                    </a:lnTo>
                    <a:lnTo>
                      <a:pt x="22" y="46"/>
                    </a:lnTo>
                    <a:lnTo>
                      <a:pt x="26" y="60"/>
                    </a:lnTo>
                    <a:lnTo>
                      <a:pt x="36" y="69"/>
                    </a:lnTo>
                    <a:lnTo>
                      <a:pt x="49" y="73"/>
                    </a:lnTo>
                    <a:lnTo>
                      <a:pt x="64" y="69"/>
                    </a:lnTo>
                    <a:lnTo>
                      <a:pt x="74" y="60"/>
                    </a:lnTo>
                    <a:lnTo>
                      <a:pt x="78" y="46"/>
                    </a:lnTo>
                    <a:lnTo>
                      <a:pt x="74" y="31"/>
                    </a:lnTo>
                    <a:lnTo>
                      <a:pt x="64" y="21"/>
                    </a:lnTo>
                    <a:lnTo>
                      <a:pt x="49" y="17"/>
                    </a:lnTo>
                    <a:close/>
                    <a:moveTo>
                      <a:pt x="49" y="0"/>
                    </a:moveTo>
                    <a:lnTo>
                      <a:pt x="69" y="4"/>
                    </a:lnTo>
                    <a:lnTo>
                      <a:pt x="85" y="14"/>
                    </a:lnTo>
                    <a:lnTo>
                      <a:pt x="95" y="30"/>
                    </a:lnTo>
                    <a:lnTo>
                      <a:pt x="99" y="50"/>
                    </a:lnTo>
                    <a:lnTo>
                      <a:pt x="99" y="55"/>
                    </a:lnTo>
                    <a:lnTo>
                      <a:pt x="97" y="72"/>
                    </a:lnTo>
                    <a:lnTo>
                      <a:pt x="89" y="89"/>
                    </a:lnTo>
                    <a:lnTo>
                      <a:pt x="80" y="102"/>
                    </a:lnTo>
                    <a:lnTo>
                      <a:pt x="69" y="113"/>
                    </a:lnTo>
                    <a:lnTo>
                      <a:pt x="60" y="120"/>
                    </a:lnTo>
                    <a:lnTo>
                      <a:pt x="53" y="126"/>
                    </a:lnTo>
                    <a:lnTo>
                      <a:pt x="51" y="127"/>
                    </a:lnTo>
                    <a:lnTo>
                      <a:pt x="48" y="126"/>
                    </a:lnTo>
                    <a:lnTo>
                      <a:pt x="43" y="122"/>
                    </a:lnTo>
                    <a:lnTo>
                      <a:pt x="34" y="115"/>
                    </a:lnTo>
                    <a:lnTo>
                      <a:pt x="25" y="106"/>
                    </a:lnTo>
                    <a:lnTo>
                      <a:pt x="15" y="94"/>
                    </a:lnTo>
                    <a:lnTo>
                      <a:pt x="8" y="80"/>
                    </a:lnTo>
                    <a:lnTo>
                      <a:pt x="2" y="65"/>
                    </a:lnTo>
                    <a:lnTo>
                      <a:pt x="1" y="58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6" name="íslîḋè"/>
            <p:cNvGrpSpPr/>
            <p:nvPr/>
          </p:nvGrpSpPr>
          <p:grpSpPr>
            <a:xfrm>
              <a:off x="5073191" y="2270591"/>
              <a:ext cx="1548058" cy="1346811"/>
              <a:chOff x="5073191" y="2235019"/>
              <a:chExt cx="1548058" cy="1346811"/>
            </a:xfrm>
          </p:grpSpPr>
          <p:sp>
            <p:nvSpPr>
              <p:cNvPr id="23" name="išľïḋê"/>
              <p:cNvSpPr/>
              <p:nvPr/>
            </p:nvSpPr>
            <p:spPr>
              <a:xfrm>
                <a:off x="5073191" y="2235019"/>
                <a:ext cx="1548058" cy="1346811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D3381C"/>
              </a:solidFill>
              <a:ln w="571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4" name="îṡḷîdé"/>
              <p:cNvSpPr/>
              <p:nvPr/>
            </p:nvSpPr>
            <p:spPr bwMode="auto">
              <a:xfrm>
                <a:off x="5659657" y="2728424"/>
                <a:ext cx="375125" cy="360000"/>
              </a:xfrm>
              <a:custGeom>
                <a:avLst/>
                <a:gdLst>
                  <a:gd name="T0" fmla="*/ 61 w 124"/>
                  <a:gd name="T1" fmla="*/ 0 h 119"/>
                  <a:gd name="T2" fmla="*/ 82 w 124"/>
                  <a:gd name="T3" fmla="*/ 38 h 119"/>
                  <a:gd name="T4" fmla="*/ 124 w 124"/>
                  <a:gd name="T5" fmla="*/ 45 h 119"/>
                  <a:gd name="T6" fmla="*/ 95 w 124"/>
                  <a:gd name="T7" fmla="*/ 77 h 119"/>
                  <a:gd name="T8" fmla="*/ 101 w 124"/>
                  <a:gd name="T9" fmla="*/ 119 h 119"/>
                  <a:gd name="T10" fmla="*/ 61 w 124"/>
                  <a:gd name="T11" fmla="*/ 100 h 119"/>
                  <a:gd name="T12" fmla="*/ 23 w 124"/>
                  <a:gd name="T13" fmla="*/ 119 h 119"/>
                  <a:gd name="T14" fmla="*/ 29 w 124"/>
                  <a:gd name="T15" fmla="*/ 77 h 119"/>
                  <a:gd name="T16" fmla="*/ 0 w 124"/>
                  <a:gd name="T17" fmla="*/ 45 h 119"/>
                  <a:gd name="T18" fmla="*/ 42 w 124"/>
                  <a:gd name="T19" fmla="*/ 38 h 119"/>
                  <a:gd name="T20" fmla="*/ 61 w 124"/>
                  <a:gd name="T2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" h="119">
                    <a:moveTo>
                      <a:pt x="61" y="0"/>
                    </a:moveTo>
                    <a:lnTo>
                      <a:pt x="82" y="38"/>
                    </a:lnTo>
                    <a:lnTo>
                      <a:pt x="124" y="45"/>
                    </a:lnTo>
                    <a:lnTo>
                      <a:pt x="95" y="77"/>
                    </a:lnTo>
                    <a:lnTo>
                      <a:pt x="101" y="119"/>
                    </a:lnTo>
                    <a:lnTo>
                      <a:pt x="61" y="100"/>
                    </a:lnTo>
                    <a:lnTo>
                      <a:pt x="23" y="119"/>
                    </a:lnTo>
                    <a:lnTo>
                      <a:pt x="29" y="77"/>
                    </a:lnTo>
                    <a:lnTo>
                      <a:pt x="0" y="45"/>
                    </a:lnTo>
                    <a:lnTo>
                      <a:pt x="42" y="38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7" name="肘形连接符 6"/>
            <p:cNvCxnSpPr/>
            <p:nvPr/>
          </p:nvCxnSpPr>
          <p:spPr>
            <a:xfrm rot="10800000" flipH="1" flipV="1">
              <a:off x="2674264" y="1886951"/>
              <a:ext cx="2735629" cy="383639"/>
            </a:xfrm>
            <a:prstGeom prst="bentConnector4">
              <a:avLst>
                <a:gd name="adj1" fmla="val -8356"/>
                <a:gd name="adj2" fmla="val -163881"/>
              </a:avLst>
            </a:prstGeom>
            <a:ln w="3175">
              <a:solidFill>
                <a:srgbClr val="D3381C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肘形连接符 7"/>
            <p:cNvCxnSpPr/>
            <p:nvPr/>
          </p:nvCxnSpPr>
          <p:spPr>
            <a:xfrm flipV="1">
              <a:off x="7962789" y="2099905"/>
              <a:ext cx="1622818" cy="1610687"/>
            </a:xfrm>
            <a:prstGeom prst="bentConnector3">
              <a:avLst>
                <a:gd name="adj1" fmla="val 114087"/>
              </a:avLst>
            </a:prstGeom>
            <a:ln w="3175">
              <a:solidFill>
                <a:srgbClr val="D3381C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8"/>
            <p:cNvCxnSpPr/>
            <p:nvPr/>
          </p:nvCxnSpPr>
          <p:spPr>
            <a:xfrm>
              <a:off x="6621249" y="4477186"/>
              <a:ext cx="2964358" cy="673405"/>
            </a:xfrm>
            <a:prstGeom prst="bentConnector3">
              <a:avLst>
                <a:gd name="adj1" fmla="val 107712"/>
              </a:avLst>
            </a:prstGeom>
            <a:ln w="3175">
              <a:solidFill>
                <a:srgbClr val="D3381C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9"/>
            <p:cNvCxnSpPr/>
            <p:nvPr/>
          </p:nvCxnSpPr>
          <p:spPr>
            <a:xfrm rot="10800000" flipH="1">
              <a:off x="2606394" y="3710593"/>
              <a:ext cx="1125255" cy="1759237"/>
            </a:xfrm>
            <a:prstGeom prst="bentConnector3">
              <a:avLst>
                <a:gd name="adj1" fmla="val -20315"/>
              </a:avLst>
            </a:prstGeom>
            <a:ln w="3175">
              <a:solidFill>
                <a:srgbClr val="D3381C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î$ļiḍé"/>
            <p:cNvGrpSpPr/>
            <p:nvPr/>
          </p:nvGrpSpPr>
          <p:grpSpPr>
            <a:xfrm>
              <a:off x="2730673" y="1494000"/>
              <a:ext cx="2108063" cy="944997"/>
              <a:chOff x="2695441" y="2098155"/>
              <a:chExt cx="2108063" cy="944997"/>
            </a:xfrm>
          </p:grpSpPr>
          <p:sp>
            <p:nvSpPr>
              <p:cNvPr id="21" name="iSļiḍê"/>
              <p:cNvSpPr/>
              <p:nvPr/>
            </p:nvSpPr>
            <p:spPr bwMode="auto">
              <a:xfrm>
                <a:off x="2695441" y="24857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íṡ1íḓê"/>
              <p:cNvSpPr txBox="1"/>
              <p:nvPr/>
            </p:nvSpPr>
            <p:spPr bwMode="auto">
              <a:xfrm>
                <a:off x="2695441" y="209815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îśḷíḓê"/>
            <p:cNvGrpSpPr/>
            <p:nvPr/>
          </p:nvGrpSpPr>
          <p:grpSpPr>
            <a:xfrm>
              <a:off x="2640238" y="5094000"/>
              <a:ext cx="2108063" cy="944997"/>
              <a:chOff x="2775153" y="4646464"/>
              <a:chExt cx="2108063" cy="944997"/>
            </a:xfrm>
          </p:grpSpPr>
          <p:sp>
            <p:nvSpPr>
              <p:cNvPr id="19" name="ïṧľíḑe"/>
              <p:cNvSpPr/>
              <p:nvPr/>
            </p:nvSpPr>
            <p:spPr bwMode="auto">
              <a:xfrm>
                <a:off x="2775153" y="503406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ṥļiḑé"/>
              <p:cNvSpPr txBox="1"/>
              <p:nvPr/>
            </p:nvSpPr>
            <p:spPr bwMode="auto">
              <a:xfrm>
                <a:off x="2775153" y="464646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3" name="íśļiḑé"/>
            <p:cNvGrpSpPr/>
            <p:nvPr/>
          </p:nvGrpSpPr>
          <p:grpSpPr>
            <a:xfrm>
              <a:off x="7424060" y="1706954"/>
              <a:ext cx="2108063" cy="944997"/>
              <a:chOff x="7493930" y="2485752"/>
              <a:chExt cx="2108063" cy="944997"/>
            </a:xfrm>
          </p:grpSpPr>
          <p:sp>
            <p:nvSpPr>
              <p:cNvPr id="17" name="ïṧḻíḋe"/>
              <p:cNvSpPr/>
              <p:nvPr/>
            </p:nvSpPr>
            <p:spPr bwMode="auto">
              <a:xfrm>
                <a:off x="7493930" y="287335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ïŝľîḑé"/>
              <p:cNvSpPr txBox="1"/>
              <p:nvPr/>
            </p:nvSpPr>
            <p:spPr bwMode="auto">
              <a:xfrm>
                <a:off x="7493930" y="248575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4" name="iś1ïḍe"/>
            <p:cNvGrpSpPr/>
            <p:nvPr/>
          </p:nvGrpSpPr>
          <p:grpSpPr>
            <a:xfrm>
              <a:off x="7424060" y="4766951"/>
              <a:ext cx="2108063" cy="944997"/>
              <a:chOff x="7302211" y="5087994"/>
              <a:chExt cx="2108063" cy="944997"/>
            </a:xfrm>
          </p:grpSpPr>
          <p:sp>
            <p:nvSpPr>
              <p:cNvPr id="15" name="iṡļídè"/>
              <p:cNvSpPr/>
              <p:nvPr/>
            </p:nvSpPr>
            <p:spPr bwMode="auto">
              <a:xfrm>
                <a:off x="7302211" y="547559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îš1îďè"/>
              <p:cNvSpPr txBox="1"/>
              <p:nvPr/>
            </p:nvSpPr>
            <p:spPr bwMode="auto">
              <a:xfrm>
                <a:off x="7302211" y="508799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2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2987" y="1417650"/>
            <a:ext cx="10846026" cy="4022701"/>
            <a:chOff x="691600" y="1739900"/>
            <a:chExt cx="10846026" cy="4022701"/>
          </a:xfrm>
        </p:grpSpPr>
        <p:sp>
          <p:nvSpPr>
            <p:cNvPr id="3" name="îṡḻîďe"/>
            <p:cNvSpPr/>
            <p:nvPr/>
          </p:nvSpPr>
          <p:spPr>
            <a:xfrm>
              <a:off x="7248234" y="2850294"/>
              <a:ext cx="1642685" cy="1642685"/>
            </a:xfrm>
            <a:prstGeom prst="ellipse">
              <a:avLst/>
            </a:prstGeom>
            <a:solidFill>
              <a:srgbClr val="D3381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iŝlîḍê"/>
            <p:cNvSpPr/>
            <p:nvPr/>
          </p:nvSpPr>
          <p:spPr>
            <a:xfrm>
              <a:off x="3389228" y="2850294"/>
              <a:ext cx="1642685" cy="1642685"/>
            </a:xfrm>
            <a:prstGeom prst="ellipse">
              <a:avLst/>
            </a:prstGeom>
            <a:solidFill>
              <a:srgbClr val="D3381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îSļïḓè"/>
            <p:cNvSpPr/>
            <p:nvPr/>
          </p:nvSpPr>
          <p:spPr>
            <a:xfrm>
              <a:off x="4675563" y="2850294"/>
              <a:ext cx="1642685" cy="1642685"/>
            </a:xfrm>
            <a:prstGeom prst="ellipse">
              <a:avLst/>
            </a:prstGeom>
            <a:solidFill>
              <a:srgbClr val="D3381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" name="í$ļïďe"/>
            <p:cNvSpPr/>
            <p:nvPr/>
          </p:nvSpPr>
          <p:spPr>
            <a:xfrm>
              <a:off x="5961898" y="2850294"/>
              <a:ext cx="1642685" cy="1642685"/>
            </a:xfrm>
            <a:prstGeom prst="ellipse">
              <a:avLst/>
            </a:prstGeom>
            <a:solidFill>
              <a:srgbClr val="D3381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7" name="肘形连接符 6"/>
            <p:cNvCxnSpPr/>
            <p:nvPr/>
          </p:nvCxnSpPr>
          <p:spPr>
            <a:xfrm flipV="1">
              <a:off x="8035168" y="2196167"/>
              <a:ext cx="924055" cy="636471"/>
            </a:xfrm>
            <a:prstGeom prst="bentConnector3">
              <a:avLst>
                <a:gd name="adj1" fmla="val -1089"/>
              </a:avLst>
            </a:prstGeom>
            <a:ln w="3175">
              <a:solidFill>
                <a:srgbClr val="D3381C"/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肘形连接符 7"/>
            <p:cNvCxnSpPr/>
            <p:nvPr/>
          </p:nvCxnSpPr>
          <p:spPr>
            <a:xfrm flipH="1" flipV="1">
              <a:off x="3271893" y="2215367"/>
              <a:ext cx="924055" cy="636471"/>
            </a:xfrm>
            <a:prstGeom prst="bentConnector3">
              <a:avLst>
                <a:gd name="adj1" fmla="val -505"/>
              </a:avLst>
            </a:prstGeom>
            <a:ln w="3175">
              <a:solidFill>
                <a:srgbClr val="D3381C"/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8"/>
            <p:cNvCxnSpPr/>
            <p:nvPr/>
          </p:nvCxnSpPr>
          <p:spPr>
            <a:xfrm>
              <a:off x="6734208" y="4494949"/>
              <a:ext cx="924055" cy="636471"/>
            </a:xfrm>
            <a:prstGeom prst="bentConnector3">
              <a:avLst>
                <a:gd name="adj1" fmla="val 78"/>
              </a:avLst>
            </a:prstGeom>
            <a:ln w="3175">
              <a:solidFill>
                <a:srgbClr val="D3381C"/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9"/>
            <p:cNvCxnSpPr/>
            <p:nvPr/>
          </p:nvCxnSpPr>
          <p:spPr>
            <a:xfrm flipH="1">
              <a:off x="4569885" y="4494949"/>
              <a:ext cx="924055" cy="636471"/>
            </a:xfrm>
            <a:prstGeom prst="bentConnector3">
              <a:avLst>
                <a:gd name="adj1" fmla="val 467"/>
              </a:avLst>
            </a:prstGeom>
            <a:ln w="3175">
              <a:solidFill>
                <a:srgbClr val="D3381C"/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ŝḷíḍé"/>
            <p:cNvSpPr/>
            <p:nvPr/>
          </p:nvSpPr>
          <p:spPr bwMode="auto">
            <a:xfrm>
              <a:off x="6414506" y="3284441"/>
              <a:ext cx="716510" cy="716510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îṥḻîḑe"/>
            <p:cNvSpPr/>
            <p:nvPr/>
          </p:nvSpPr>
          <p:spPr bwMode="auto">
            <a:xfrm>
              <a:off x="7693327" y="3284441"/>
              <a:ext cx="716510" cy="716510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îṩ1ídê"/>
            <p:cNvSpPr/>
            <p:nvPr/>
          </p:nvSpPr>
          <p:spPr bwMode="auto">
            <a:xfrm>
              <a:off x="3856865" y="3284441"/>
              <a:ext cx="716510" cy="716510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ïślïḋé"/>
            <p:cNvSpPr/>
            <p:nvPr/>
          </p:nvSpPr>
          <p:spPr bwMode="auto">
            <a:xfrm>
              <a:off x="5135686" y="3284441"/>
              <a:ext cx="716510" cy="71651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ïŝ1ïḍè"/>
            <p:cNvSpPr/>
            <p:nvPr/>
          </p:nvSpPr>
          <p:spPr bwMode="auto">
            <a:xfrm>
              <a:off x="691600" y="2229415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íşľïďe"/>
            <p:cNvSpPr txBox="1"/>
            <p:nvPr/>
          </p:nvSpPr>
          <p:spPr bwMode="auto">
            <a:xfrm>
              <a:off x="691600" y="1790824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íšlîďê"/>
            <p:cNvSpPr/>
            <p:nvPr/>
          </p:nvSpPr>
          <p:spPr bwMode="auto">
            <a:xfrm>
              <a:off x="1964608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Sļíḍè"/>
            <p:cNvSpPr txBox="1"/>
            <p:nvPr/>
          </p:nvSpPr>
          <p:spPr bwMode="auto">
            <a:xfrm>
              <a:off x="1964608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íš1îḓé"/>
            <p:cNvSpPr/>
            <p:nvPr/>
          </p:nvSpPr>
          <p:spPr bwMode="auto">
            <a:xfrm>
              <a:off x="9183367" y="2178491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šľiḍê"/>
            <p:cNvSpPr txBox="1"/>
            <p:nvPr/>
          </p:nvSpPr>
          <p:spPr bwMode="auto">
            <a:xfrm>
              <a:off x="9183367" y="1739900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îš1íḋé"/>
            <p:cNvSpPr/>
            <p:nvPr/>
          </p:nvSpPr>
          <p:spPr bwMode="auto">
            <a:xfrm>
              <a:off x="7859439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ïṣļïde"/>
            <p:cNvSpPr txBox="1"/>
            <p:nvPr/>
          </p:nvSpPr>
          <p:spPr bwMode="auto">
            <a:xfrm>
              <a:off x="7859439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5792943" y="1330276"/>
            <a:ext cx="606117" cy="4197449"/>
            <a:chOff x="4160049" y="1274619"/>
            <a:chExt cx="695459" cy="4816157"/>
          </a:xfrm>
          <a:effectLst>
            <a:outerShdw blurRad="381000" dist="38100" dir="2700000" algn="tl" rotWithShape="0">
              <a:prstClr val="black">
                <a:alpha val="35000"/>
              </a:prstClr>
            </a:outerShdw>
          </a:effectLst>
        </p:grpSpPr>
        <p:sp>
          <p:nvSpPr>
            <p:cNvPr id="23" name="Rectangle 4"/>
            <p:cNvSpPr/>
            <p:nvPr/>
          </p:nvSpPr>
          <p:spPr>
            <a:xfrm>
              <a:off x="4160049" y="1274619"/>
              <a:ext cx="695459" cy="4059772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Isosceles Triangle 5"/>
            <p:cNvSpPr/>
            <p:nvPr/>
          </p:nvSpPr>
          <p:spPr>
            <a:xfrm flipV="1">
              <a:off x="4160049" y="5334390"/>
              <a:ext cx="695459" cy="756386"/>
            </a:xfrm>
            <a:prstGeom prst="triangle">
              <a:avLst/>
            </a:pr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Isosceles Triangle 6"/>
            <p:cNvSpPr/>
            <p:nvPr/>
          </p:nvSpPr>
          <p:spPr>
            <a:xfrm flipV="1">
              <a:off x="4399999" y="5852463"/>
              <a:ext cx="220319" cy="238313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5184610" y="3447936"/>
            <a:ext cx="1214448" cy="1166788"/>
            <a:chOff x="5013756" y="3958570"/>
            <a:chExt cx="1393459" cy="1338773"/>
          </a:xfrm>
          <a:solidFill>
            <a:sysClr val="window" lastClr="FFFFFF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Diamond 8"/>
            <p:cNvSpPr/>
            <p:nvPr/>
          </p:nvSpPr>
          <p:spPr>
            <a:xfrm>
              <a:off x="5013756" y="3958570"/>
              <a:ext cx="1393459" cy="1338773"/>
            </a:xfrm>
            <a:prstGeom prst="diamond">
              <a:avLst/>
            </a:prstGeom>
            <a:solidFill>
              <a:srgbClr val="D3381C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20" name="Group 9"/>
            <p:cNvGrpSpPr/>
            <p:nvPr/>
          </p:nvGrpSpPr>
          <p:grpSpPr>
            <a:xfrm>
              <a:off x="5478313" y="4439043"/>
              <a:ext cx="464344" cy="377825"/>
              <a:chOff x="10074275" y="4479132"/>
              <a:chExt cx="464344" cy="377825"/>
            </a:xfrm>
            <a:grpFill/>
          </p:grpSpPr>
          <p:sp>
            <p:nvSpPr>
              <p:cNvPr id="21" name="AutoShape 5"/>
              <p:cNvSpPr/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6"/>
              <p:cNvSpPr/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12"/>
          <p:cNvGrpSpPr/>
          <p:nvPr/>
        </p:nvGrpSpPr>
        <p:grpSpPr>
          <a:xfrm>
            <a:off x="5792943" y="1330275"/>
            <a:ext cx="1214448" cy="1166788"/>
            <a:chOff x="5711758" y="1528765"/>
            <a:chExt cx="1393459" cy="1338773"/>
          </a:xfrm>
          <a:solidFill>
            <a:sysClr val="window" lastClr="FFFFFF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Diamond 13"/>
            <p:cNvSpPr/>
            <p:nvPr/>
          </p:nvSpPr>
          <p:spPr>
            <a:xfrm>
              <a:off x="5711758" y="1528765"/>
              <a:ext cx="1393459" cy="1338773"/>
            </a:xfrm>
            <a:prstGeom prst="diamond">
              <a:avLst/>
            </a:prstGeom>
            <a:solidFill>
              <a:srgbClr val="D3381C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AutoShape 83"/>
            <p:cNvSpPr/>
            <p:nvPr/>
          </p:nvSpPr>
          <p:spPr bwMode="auto">
            <a:xfrm>
              <a:off x="6169646" y="2025969"/>
              <a:ext cx="464344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0665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5"/>
          <p:cNvGrpSpPr/>
          <p:nvPr/>
        </p:nvGrpSpPr>
        <p:grpSpPr>
          <a:xfrm>
            <a:off x="5791836" y="2742049"/>
            <a:ext cx="1214448" cy="1166788"/>
            <a:chOff x="5710487" y="3160643"/>
            <a:chExt cx="1393459" cy="1338773"/>
          </a:xfrm>
          <a:solidFill>
            <a:sysClr val="window" lastClr="FFFFFF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Diamond 16"/>
            <p:cNvSpPr/>
            <p:nvPr/>
          </p:nvSpPr>
          <p:spPr>
            <a:xfrm>
              <a:off x="5710487" y="3160643"/>
              <a:ext cx="1393459" cy="1338773"/>
            </a:xfrm>
            <a:prstGeom prst="diamond">
              <a:avLst/>
            </a:prstGeom>
            <a:solidFill>
              <a:srgbClr val="D3381C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3" name="Group 17"/>
            <p:cNvGrpSpPr/>
            <p:nvPr/>
          </p:nvGrpSpPr>
          <p:grpSpPr>
            <a:xfrm>
              <a:off x="6175045" y="3597325"/>
              <a:ext cx="464344" cy="464344"/>
              <a:chOff x="4439444" y="2582069"/>
              <a:chExt cx="464344" cy="464344"/>
            </a:xfrm>
            <a:grpFill/>
          </p:grpSpPr>
          <p:sp>
            <p:nvSpPr>
              <p:cNvPr id="14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1"/>
          <p:cNvGrpSpPr/>
          <p:nvPr/>
        </p:nvGrpSpPr>
        <p:grpSpPr>
          <a:xfrm>
            <a:off x="5184611" y="2036162"/>
            <a:ext cx="1214448" cy="1166788"/>
            <a:chOff x="5013757" y="2344704"/>
            <a:chExt cx="1393459" cy="1338773"/>
          </a:xfrm>
          <a:solidFill>
            <a:sysClr val="window" lastClr="FFFFFF"/>
          </a:solidFill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Diamond 22"/>
            <p:cNvSpPr/>
            <p:nvPr/>
          </p:nvSpPr>
          <p:spPr>
            <a:xfrm>
              <a:off x="5013757" y="2344704"/>
              <a:ext cx="1393459" cy="1338773"/>
            </a:xfrm>
            <a:prstGeom prst="diamond">
              <a:avLst/>
            </a:prstGeom>
            <a:solidFill>
              <a:srgbClr val="D3381C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8" name="Group 23"/>
            <p:cNvGrpSpPr/>
            <p:nvPr/>
          </p:nvGrpSpPr>
          <p:grpSpPr>
            <a:xfrm>
              <a:off x="5478313" y="2752368"/>
              <a:ext cx="464344" cy="464344"/>
              <a:chOff x="4439444" y="1652588"/>
              <a:chExt cx="464344" cy="464344"/>
            </a:xfrm>
            <a:grpFill/>
          </p:grpSpPr>
          <p:sp>
            <p:nvSpPr>
              <p:cNvPr id="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6" name="Text Placeholder 2"/>
          <p:cNvSpPr txBox="1"/>
          <p:nvPr/>
        </p:nvSpPr>
        <p:spPr>
          <a:xfrm>
            <a:off x="7321029" y="1545194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7208632" y="1168649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7321029" y="3944120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7208632" y="3567575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790660" y="3944120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678263" y="3567575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1790660" y="1701462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1678263" y="1324917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原创设计师QQ598969553          _6"/>
          <p:cNvSpPr txBox="1"/>
          <p:nvPr/>
        </p:nvSpPr>
        <p:spPr>
          <a:xfrm>
            <a:off x="97733" y="317547"/>
            <a:ext cx="36484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D3381C"/>
                </a:solidFill>
                <a:latin typeface="微软雅黑" panose="020B0503020204020204" pitchFamily="34" charset="-122"/>
              </a:rPr>
              <a:t>目录</a:t>
            </a:r>
            <a:r>
              <a:rPr lang="en-US" altLang="zh-CN" sz="3200" b="1" dirty="0" smtClean="0">
                <a:solidFill>
                  <a:srgbClr val="D3381C"/>
                </a:solidFill>
                <a:latin typeface="微软雅黑" panose="020B0503020204020204" pitchFamily="34" charset="-122"/>
              </a:rPr>
              <a:t>/</a:t>
            </a:r>
            <a:r>
              <a:rPr lang="en-US" altLang="zh-CN" sz="2135" b="1" dirty="0">
                <a:solidFill>
                  <a:srgbClr val="D3381C"/>
                </a:solidFill>
                <a:latin typeface="微软雅黑" panose="020B0503020204020204" pitchFamily="34" charset="-122"/>
              </a:rPr>
              <a:t>CONTENTS</a:t>
            </a:r>
            <a:endParaRPr lang="en-US" altLang="zh-CN" sz="3200" b="1" dirty="0">
              <a:solidFill>
                <a:srgbClr val="D3381C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5" name="原创设计师QQ598969553          _7"/>
          <p:cNvGrpSpPr/>
          <p:nvPr/>
        </p:nvGrpSpPr>
        <p:grpSpPr>
          <a:xfrm rot="5400000">
            <a:off x="1685311" y="2656048"/>
            <a:ext cx="1212513" cy="1368075"/>
            <a:chOff x="4468733" y="2771468"/>
            <a:chExt cx="1487127" cy="1677919"/>
          </a:xfrm>
        </p:grpSpPr>
        <p:sp>
          <p:nvSpPr>
            <p:cNvPr id="46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5"/>
            <p:cNvSpPr/>
            <p:nvPr/>
          </p:nvSpPr>
          <p:spPr bwMode="auto">
            <a:xfrm rot="5400000">
              <a:off x="4600909" y="3068559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rgbClr val="C00000"/>
                </a:solidFill>
              </a:endParaRPr>
            </a:p>
          </p:txBody>
        </p:sp>
      </p:grpSp>
      <p:grpSp>
        <p:nvGrpSpPr>
          <p:cNvPr id="48" name="原创设计师QQ598969553          _8"/>
          <p:cNvGrpSpPr/>
          <p:nvPr/>
        </p:nvGrpSpPr>
        <p:grpSpPr>
          <a:xfrm rot="5400000">
            <a:off x="4166422" y="2656048"/>
            <a:ext cx="1212513" cy="1368075"/>
            <a:chOff x="4468733" y="2771468"/>
            <a:chExt cx="1487127" cy="1677919"/>
          </a:xfrm>
        </p:grpSpPr>
        <p:sp>
          <p:nvSpPr>
            <p:cNvPr id="49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原创设计师QQ598969553          _9"/>
          <p:cNvGrpSpPr/>
          <p:nvPr/>
        </p:nvGrpSpPr>
        <p:grpSpPr>
          <a:xfrm rot="5400000">
            <a:off x="6763598" y="2656048"/>
            <a:ext cx="1212513" cy="1368075"/>
            <a:chOff x="4468733" y="2771468"/>
            <a:chExt cx="1487127" cy="1677919"/>
          </a:xfrm>
        </p:grpSpPr>
        <p:sp>
          <p:nvSpPr>
            <p:cNvPr id="52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原创设计师QQ598969553          _10"/>
          <p:cNvGrpSpPr/>
          <p:nvPr/>
        </p:nvGrpSpPr>
        <p:grpSpPr>
          <a:xfrm rot="5400000">
            <a:off x="9360773" y="2657403"/>
            <a:ext cx="1212513" cy="1368075"/>
            <a:chOff x="4468733" y="2771468"/>
            <a:chExt cx="1487127" cy="1677919"/>
          </a:xfrm>
        </p:grpSpPr>
        <p:sp>
          <p:nvSpPr>
            <p:cNvPr id="55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57" name="原创设计师QQ598969553          _11"/>
          <p:cNvSpPr>
            <a:spLocks noEditPoints="1"/>
          </p:cNvSpPr>
          <p:nvPr/>
        </p:nvSpPr>
        <p:spPr bwMode="auto">
          <a:xfrm>
            <a:off x="2063469" y="3207582"/>
            <a:ext cx="456195" cy="265003"/>
          </a:xfrm>
          <a:custGeom>
            <a:avLst/>
            <a:gdLst>
              <a:gd name="T0" fmla="*/ 712 w 739"/>
              <a:gd name="T1" fmla="*/ 36 h 492"/>
              <a:gd name="T2" fmla="*/ 712 w 739"/>
              <a:gd name="T3" fmla="*/ 404 h 492"/>
              <a:gd name="T4" fmla="*/ 702 w 739"/>
              <a:gd name="T5" fmla="*/ 404 h 492"/>
              <a:gd name="T6" fmla="*/ 678 w 739"/>
              <a:gd name="T7" fmla="*/ 403 h 492"/>
              <a:gd name="T8" fmla="*/ 373 w 739"/>
              <a:gd name="T9" fmla="*/ 480 h 492"/>
              <a:gd name="T10" fmla="*/ 369 w 739"/>
              <a:gd name="T11" fmla="*/ 482 h 492"/>
              <a:gd name="T12" fmla="*/ 365 w 739"/>
              <a:gd name="T13" fmla="*/ 480 h 492"/>
              <a:gd name="T14" fmla="*/ 60 w 739"/>
              <a:gd name="T15" fmla="*/ 403 h 492"/>
              <a:gd name="T16" fmla="*/ 37 w 739"/>
              <a:gd name="T17" fmla="*/ 404 h 492"/>
              <a:gd name="T18" fmla="*/ 26 w 739"/>
              <a:gd name="T19" fmla="*/ 404 h 492"/>
              <a:gd name="T20" fmla="*/ 26 w 739"/>
              <a:gd name="T21" fmla="*/ 36 h 492"/>
              <a:gd name="T22" fmla="*/ 0 w 739"/>
              <a:gd name="T23" fmla="*/ 36 h 492"/>
              <a:gd name="T24" fmla="*/ 0 w 739"/>
              <a:gd name="T25" fmla="*/ 418 h 492"/>
              <a:gd name="T26" fmla="*/ 369 w 739"/>
              <a:gd name="T27" fmla="*/ 492 h 492"/>
              <a:gd name="T28" fmla="*/ 739 w 739"/>
              <a:gd name="T29" fmla="*/ 418 h 492"/>
              <a:gd name="T30" fmla="*/ 739 w 739"/>
              <a:gd name="T31" fmla="*/ 36 h 492"/>
              <a:gd name="T32" fmla="*/ 712 w 739"/>
              <a:gd name="T33" fmla="*/ 36 h 492"/>
              <a:gd name="T34" fmla="*/ 357 w 739"/>
              <a:gd name="T35" fmla="*/ 418 h 492"/>
              <a:gd name="T36" fmla="*/ 357 w 739"/>
              <a:gd name="T37" fmla="*/ 82 h 492"/>
              <a:gd name="T38" fmla="*/ 101 w 739"/>
              <a:gd name="T39" fmla="*/ 2 h 492"/>
              <a:gd name="T40" fmla="*/ 101 w 739"/>
              <a:gd name="T41" fmla="*/ 352 h 492"/>
              <a:gd name="T42" fmla="*/ 111 w 739"/>
              <a:gd name="T43" fmla="*/ 352 h 492"/>
              <a:gd name="T44" fmla="*/ 357 w 739"/>
              <a:gd name="T45" fmla="*/ 418 h 492"/>
              <a:gd name="T46" fmla="*/ 638 w 739"/>
              <a:gd name="T47" fmla="*/ 352 h 492"/>
              <a:gd name="T48" fmla="*/ 638 w 739"/>
              <a:gd name="T49" fmla="*/ 2 h 492"/>
              <a:gd name="T50" fmla="*/ 382 w 739"/>
              <a:gd name="T51" fmla="*/ 82 h 492"/>
              <a:gd name="T52" fmla="*/ 382 w 739"/>
              <a:gd name="T53" fmla="*/ 418 h 492"/>
              <a:gd name="T54" fmla="*/ 628 w 739"/>
              <a:gd name="T55" fmla="*/ 352 h 492"/>
              <a:gd name="T56" fmla="*/ 638 w 739"/>
              <a:gd name="T57" fmla="*/ 352 h 492"/>
              <a:gd name="T58" fmla="*/ 369 w 739"/>
              <a:gd name="T59" fmla="*/ 473 h 492"/>
              <a:gd name="T60" fmla="*/ 695 w 739"/>
              <a:gd name="T61" fmla="*/ 395 h 492"/>
              <a:gd name="T62" fmla="*/ 695 w 739"/>
              <a:gd name="T63" fmla="*/ 7 h 492"/>
              <a:gd name="T64" fmla="*/ 655 w 739"/>
              <a:gd name="T65" fmla="*/ 7 h 492"/>
              <a:gd name="T66" fmla="*/ 655 w 739"/>
              <a:gd name="T67" fmla="*/ 370 h 492"/>
              <a:gd name="T68" fmla="*/ 645 w 739"/>
              <a:gd name="T69" fmla="*/ 370 h 492"/>
              <a:gd name="T70" fmla="*/ 626 w 739"/>
              <a:gd name="T71" fmla="*/ 369 h 492"/>
              <a:gd name="T72" fmla="*/ 376 w 739"/>
              <a:gd name="T73" fmla="*/ 441 h 492"/>
              <a:gd name="T74" fmla="*/ 369 w 739"/>
              <a:gd name="T75" fmla="*/ 445 h 492"/>
              <a:gd name="T76" fmla="*/ 363 w 739"/>
              <a:gd name="T77" fmla="*/ 441 h 492"/>
              <a:gd name="T78" fmla="*/ 113 w 739"/>
              <a:gd name="T79" fmla="*/ 369 h 492"/>
              <a:gd name="T80" fmla="*/ 93 w 739"/>
              <a:gd name="T81" fmla="*/ 370 h 492"/>
              <a:gd name="T82" fmla="*/ 83 w 739"/>
              <a:gd name="T83" fmla="*/ 370 h 492"/>
              <a:gd name="T84" fmla="*/ 83 w 739"/>
              <a:gd name="T85" fmla="*/ 7 h 492"/>
              <a:gd name="T86" fmla="*/ 44 w 739"/>
              <a:gd name="T87" fmla="*/ 7 h 492"/>
              <a:gd name="T88" fmla="*/ 44 w 739"/>
              <a:gd name="T89" fmla="*/ 395 h 492"/>
              <a:gd name="T90" fmla="*/ 369 w 739"/>
              <a:gd name="T91" fmla="*/ 473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9" h="492">
                <a:moveTo>
                  <a:pt x="712" y="36"/>
                </a:moveTo>
                <a:lnTo>
                  <a:pt x="712" y="404"/>
                </a:lnTo>
                <a:lnTo>
                  <a:pt x="702" y="404"/>
                </a:lnTo>
                <a:cubicBezTo>
                  <a:pt x="694" y="404"/>
                  <a:pt x="686" y="403"/>
                  <a:pt x="678" y="403"/>
                </a:cubicBezTo>
                <a:cubicBezTo>
                  <a:pt x="576" y="403"/>
                  <a:pt x="467" y="430"/>
                  <a:pt x="373" y="480"/>
                </a:cubicBezTo>
                <a:lnTo>
                  <a:pt x="369" y="482"/>
                </a:lnTo>
                <a:lnTo>
                  <a:pt x="365" y="480"/>
                </a:lnTo>
                <a:cubicBezTo>
                  <a:pt x="271" y="430"/>
                  <a:pt x="163" y="403"/>
                  <a:pt x="60" y="403"/>
                </a:cubicBezTo>
                <a:cubicBezTo>
                  <a:pt x="52" y="403"/>
                  <a:pt x="45" y="404"/>
                  <a:pt x="37" y="404"/>
                </a:cubicBezTo>
                <a:lnTo>
                  <a:pt x="26" y="404"/>
                </a:lnTo>
                <a:lnTo>
                  <a:pt x="26" y="36"/>
                </a:lnTo>
                <a:cubicBezTo>
                  <a:pt x="17" y="36"/>
                  <a:pt x="9" y="36"/>
                  <a:pt x="0" y="36"/>
                </a:cubicBezTo>
                <a:lnTo>
                  <a:pt x="0" y="418"/>
                </a:lnTo>
                <a:cubicBezTo>
                  <a:pt x="123" y="415"/>
                  <a:pt x="254" y="442"/>
                  <a:pt x="369" y="492"/>
                </a:cubicBezTo>
                <a:cubicBezTo>
                  <a:pt x="484" y="442"/>
                  <a:pt x="616" y="415"/>
                  <a:pt x="739" y="418"/>
                </a:cubicBezTo>
                <a:lnTo>
                  <a:pt x="739" y="36"/>
                </a:lnTo>
                <a:cubicBezTo>
                  <a:pt x="730" y="36"/>
                  <a:pt x="721" y="36"/>
                  <a:pt x="712" y="36"/>
                </a:cubicBezTo>
                <a:close/>
                <a:moveTo>
                  <a:pt x="357" y="418"/>
                </a:moveTo>
                <a:lnTo>
                  <a:pt x="357" y="82"/>
                </a:lnTo>
                <a:cubicBezTo>
                  <a:pt x="277" y="28"/>
                  <a:pt x="186" y="0"/>
                  <a:pt x="101" y="2"/>
                </a:cubicBezTo>
                <a:lnTo>
                  <a:pt x="101" y="352"/>
                </a:lnTo>
                <a:cubicBezTo>
                  <a:pt x="104" y="352"/>
                  <a:pt x="107" y="352"/>
                  <a:pt x="111" y="352"/>
                </a:cubicBezTo>
                <a:cubicBezTo>
                  <a:pt x="193" y="352"/>
                  <a:pt x="280" y="375"/>
                  <a:pt x="357" y="418"/>
                </a:cubicBezTo>
                <a:close/>
                <a:moveTo>
                  <a:pt x="638" y="352"/>
                </a:moveTo>
                <a:lnTo>
                  <a:pt x="638" y="2"/>
                </a:lnTo>
                <a:cubicBezTo>
                  <a:pt x="552" y="0"/>
                  <a:pt x="461" y="28"/>
                  <a:pt x="382" y="82"/>
                </a:cubicBezTo>
                <a:lnTo>
                  <a:pt x="382" y="418"/>
                </a:lnTo>
                <a:cubicBezTo>
                  <a:pt x="459" y="375"/>
                  <a:pt x="545" y="352"/>
                  <a:pt x="628" y="352"/>
                </a:cubicBezTo>
                <a:cubicBezTo>
                  <a:pt x="631" y="352"/>
                  <a:pt x="635" y="352"/>
                  <a:pt x="638" y="352"/>
                </a:cubicBezTo>
                <a:close/>
                <a:moveTo>
                  <a:pt x="369" y="473"/>
                </a:moveTo>
                <a:cubicBezTo>
                  <a:pt x="473" y="417"/>
                  <a:pt x="590" y="391"/>
                  <a:pt x="695" y="395"/>
                </a:cubicBezTo>
                <a:lnTo>
                  <a:pt x="695" y="7"/>
                </a:lnTo>
                <a:cubicBezTo>
                  <a:pt x="682" y="6"/>
                  <a:pt x="669" y="6"/>
                  <a:pt x="655" y="7"/>
                </a:cubicBezTo>
                <a:lnTo>
                  <a:pt x="655" y="370"/>
                </a:lnTo>
                <a:lnTo>
                  <a:pt x="645" y="370"/>
                </a:lnTo>
                <a:cubicBezTo>
                  <a:pt x="639" y="369"/>
                  <a:pt x="632" y="369"/>
                  <a:pt x="626" y="369"/>
                </a:cubicBezTo>
                <a:cubicBezTo>
                  <a:pt x="542" y="369"/>
                  <a:pt x="453" y="395"/>
                  <a:pt x="376" y="441"/>
                </a:cubicBezTo>
                <a:lnTo>
                  <a:pt x="369" y="445"/>
                </a:lnTo>
                <a:lnTo>
                  <a:pt x="363" y="441"/>
                </a:lnTo>
                <a:cubicBezTo>
                  <a:pt x="286" y="395"/>
                  <a:pt x="197" y="369"/>
                  <a:pt x="113" y="369"/>
                </a:cubicBezTo>
                <a:cubicBezTo>
                  <a:pt x="106" y="369"/>
                  <a:pt x="100" y="369"/>
                  <a:pt x="93" y="370"/>
                </a:cubicBezTo>
                <a:lnTo>
                  <a:pt x="83" y="370"/>
                </a:lnTo>
                <a:lnTo>
                  <a:pt x="83" y="7"/>
                </a:lnTo>
                <a:cubicBezTo>
                  <a:pt x="70" y="6"/>
                  <a:pt x="57" y="6"/>
                  <a:pt x="44" y="7"/>
                </a:cubicBezTo>
                <a:lnTo>
                  <a:pt x="44" y="395"/>
                </a:lnTo>
                <a:cubicBezTo>
                  <a:pt x="148" y="391"/>
                  <a:pt x="265" y="417"/>
                  <a:pt x="369" y="4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58" name="原创设计师QQ598969553          _12"/>
          <p:cNvSpPr>
            <a:spLocks noEditPoints="1"/>
          </p:cNvSpPr>
          <p:nvPr/>
        </p:nvSpPr>
        <p:spPr bwMode="auto">
          <a:xfrm>
            <a:off x="4598726" y="3135176"/>
            <a:ext cx="361197" cy="409819"/>
          </a:xfrm>
          <a:custGeom>
            <a:avLst/>
            <a:gdLst>
              <a:gd name="T0" fmla="*/ 402 w 630"/>
              <a:gd name="T1" fmla="*/ 89 h 711"/>
              <a:gd name="T2" fmla="*/ 313 w 630"/>
              <a:gd name="T3" fmla="*/ 178 h 711"/>
              <a:gd name="T4" fmla="*/ 223 w 630"/>
              <a:gd name="T5" fmla="*/ 178 h 711"/>
              <a:gd name="T6" fmla="*/ 134 w 630"/>
              <a:gd name="T7" fmla="*/ 89 h 711"/>
              <a:gd name="T8" fmla="*/ 223 w 630"/>
              <a:gd name="T9" fmla="*/ 0 h 711"/>
              <a:gd name="T10" fmla="*/ 313 w 630"/>
              <a:gd name="T11" fmla="*/ 0 h 711"/>
              <a:gd name="T12" fmla="*/ 402 w 630"/>
              <a:gd name="T13" fmla="*/ 89 h 711"/>
              <a:gd name="T14" fmla="*/ 445 w 630"/>
              <a:gd name="T15" fmla="*/ 89 h 711"/>
              <a:gd name="T16" fmla="*/ 446 w 630"/>
              <a:gd name="T17" fmla="*/ 109 h 711"/>
              <a:gd name="T18" fmla="*/ 335 w 630"/>
              <a:gd name="T19" fmla="*/ 221 h 711"/>
              <a:gd name="T20" fmla="*/ 201 w 630"/>
              <a:gd name="T21" fmla="*/ 221 h 711"/>
              <a:gd name="T22" fmla="*/ 90 w 630"/>
              <a:gd name="T23" fmla="*/ 109 h 711"/>
              <a:gd name="T24" fmla="*/ 92 w 630"/>
              <a:gd name="T25" fmla="*/ 89 h 711"/>
              <a:gd name="T26" fmla="*/ 0 w 630"/>
              <a:gd name="T27" fmla="*/ 198 h 711"/>
              <a:gd name="T28" fmla="*/ 0 w 630"/>
              <a:gd name="T29" fmla="*/ 600 h 711"/>
              <a:gd name="T30" fmla="*/ 112 w 630"/>
              <a:gd name="T31" fmla="*/ 711 h 711"/>
              <a:gd name="T32" fmla="*/ 409 w 630"/>
              <a:gd name="T33" fmla="*/ 711 h 711"/>
              <a:gd name="T34" fmla="*/ 288 w 630"/>
              <a:gd name="T35" fmla="*/ 528 h 711"/>
              <a:gd name="T36" fmla="*/ 487 w 630"/>
              <a:gd name="T37" fmla="*/ 328 h 711"/>
              <a:gd name="T38" fmla="*/ 536 w 630"/>
              <a:gd name="T39" fmla="*/ 335 h 711"/>
              <a:gd name="T40" fmla="*/ 536 w 630"/>
              <a:gd name="T41" fmla="*/ 198 h 711"/>
              <a:gd name="T42" fmla="*/ 445 w 630"/>
              <a:gd name="T43" fmla="*/ 89 h 711"/>
              <a:gd name="T44" fmla="*/ 251 w 630"/>
              <a:gd name="T45" fmla="*/ 446 h 711"/>
              <a:gd name="T46" fmla="*/ 251 w 630"/>
              <a:gd name="T47" fmla="*/ 446 h 711"/>
              <a:gd name="T48" fmla="*/ 112 w 630"/>
              <a:gd name="T49" fmla="*/ 446 h 711"/>
              <a:gd name="T50" fmla="*/ 90 w 630"/>
              <a:gd name="T51" fmla="*/ 423 h 711"/>
              <a:gd name="T52" fmla="*/ 112 w 630"/>
              <a:gd name="T53" fmla="*/ 401 h 711"/>
              <a:gd name="T54" fmla="*/ 251 w 630"/>
              <a:gd name="T55" fmla="*/ 401 h 711"/>
              <a:gd name="T56" fmla="*/ 274 w 630"/>
              <a:gd name="T57" fmla="*/ 423 h 711"/>
              <a:gd name="T58" fmla="*/ 251 w 630"/>
              <a:gd name="T59" fmla="*/ 446 h 711"/>
              <a:gd name="T60" fmla="*/ 296 w 630"/>
              <a:gd name="T61" fmla="*/ 356 h 711"/>
              <a:gd name="T62" fmla="*/ 296 w 630"/>
              <a:gd name="T63" fmla="*/ 356 h 711"/>
              <a:gd name="T64" fmla="*/ 112 w 630"/>
              <a:gd name="T65" fmla="*/ 356 h 711"/>
              <a:gd name="T66" fmla="*/ 90 w 630"/>
              <a:gd name="T67" fmla="*/ 334 h 711"/>
              <a:gd name="T68" fmla="*/ 112 w 630"/>
              <a:gd name="T69" fmla="*/ 312 h 711"/>
              <a:gd name="T70" fmla="*/ 296 w 630"/>
              <a:gd name="T71" fmla="*/ 312 h 711"/>
              <a:gd name="T72" fmla="*/ 318 w 630"/>
              <a:gd name="T73" fmla="*/ 334 h 711"/>
              <a:gd name="T74" fmla="*/ 296 w 630"/>
              <a:gd name="T75" fmla="*/ 356 h 711"/>
              <a:gd name="T76" fmla="*/ 524 w 630"/>
              <a:gd name="T77" fmla="*/ 390 h 711"/>
              <a:gd name="T78" fmla="*/ 488 w 630"/>
              <a:gd name="T79" fmla="*/ 385 h 711"/>
              <a:gd name="T80" fmla="*/ 346 w 630"/>
              <a:gd name="T81" fmla="*/ 527 h 711"/>
              <a:gd name="T82" fmla="*/ 458 w 630"/>
              <a:gd name="T83" fmla="*/ 666 h 711"/>
              <a:gd name="T84" fmla="*/ 488 w 630"/>
              <a:gd name="T85" fmla="*/ 669 h 711"/>
              <a:gd name="T86" fmla="*/ 630 w 630"/>
              <a:gd name="T87" fmla="*/ 527 h 711"/>
              <a:gd name="T88" fmla="*/ 524 w 630"/>
              <a:gd name="T89" fmla="*/ 390 h 711"/>
              <a:gd name="T90" fmla="*/ 569 w 630"/>
              <a:gd name="T91" fmla="*/ 507 h 711"/>
              <a:gd name="T92" fmla="*/ 569 w 630"/>
              <a:gd name="T93" fmla="*/ 507 h 711"/>
              <a:gd name="T94" fmla="*/ 524 w 630"/>
              <a:gd name="T95" fmla="*/ 552 h 711"/>
              <a:gd name="T96" fmla="*/ 488 w 630"/>
              <a:gd name="T97" fmla="*/ 588 h 711"/>
              <a:gd name="T98" fmla="*/ 448 w 630"/>
              <a:gd name="T99" fmla="*/ 588 h 711"/>
              <a:gd name="T100" fmla="*/ 408 w 630"/>
              <a:gd name="T101" fmla="*/ 547 h 711"/>
              <a:gd name="T102" fmla="*/ 408 w 630"/>
              <a:gd name="T103" fmla="*/ 507 h 711"/>
              <a:gd name="T104" fmla="*/ 448 w 630"/>
              <a:gd name="T105" fmla="*/ 507 h 711"/>
              <a:gd name="T106" fmla="*/ 468 w 630"/>
              <a:gd name="T107" fmla="*/ 527 h 711"/>
              <a:gd name="T108" fmla="*/ 524 w 630"/>
              <a:gd name="T109" fmla="*/ 472 h 711"/>
              <a:gd name="T110" fmla="*/ 528 w 630"/>
              <a:gd name="T111" fmla="*/ 467 h 711"/>
              <a:gd name="T112" fmla="*/ 569 w 630"/>
              <a:gd name="T113" fmla="*/ 467 h 711"/>
              <a:gd name="T114" fmla="*/ 569 w 630"/>
              <a:gd name="T115" fmla="*/ 507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0" h="711">
                <a:moveTo>
                  <a:pt x="402" y="89"/>
                </a:moveTo>
                <a:cubicBezTo>
                  <a:pt x="402" y="138"/>
                  <a:pt x="362" y="178"/>
                  <a:pt x="313" y="178"/>
                </a:cubicBezTo>
                <a:lnTo>
                  <a:pt x="223" y="178"/>
                </a:lnTo>
                <a:cubicBezTo>
                  <a:pt x="174" y="178"/>
                  <a:pt x="134" y="138"/>
                  <a:pt x="134" y="89"/>
                </a:cubicBezTo>
                <a:cubicBezTo>
                  <a:pt x="134" y="39"/>
                  <a:pt x="174" y="0"/>
                  <a:pt x="223" y="0"/>
                </a:cubicBezTo>
                <a:lnTo>
                  <a:pt x="313" y="0"/>
                </a:lnTo>
                <a:cubicBezTo>
                  <a:pt x="362" y="0"/>
                  <a:pt x="402" y="39"/>
                  <a:pt x="402" y="89"/>
                </a:cubicBezTo>
                <a:close/>
                <a:moveTo>
                  <a:pt x="445" y="89"/>
                </a:moveTo>
                <a:cubicBezTo>
                  <a:pt x="446" y="95"/>
                  <a:pt x="446" y="102"/>
                  <a:pt x="446" y="109"/>
                </a:cubicBezTo>
                <a:cubicBezTo>
                  <a:pt x="446" y="171"/>
                  <a:pt x="397" y="221"/>
                  <a:pt x="335" y="221"/>
                </a:cubicBezTo>
                <a:lnTo>
                  <a:pt x="201" y="221"/>
                </a:lnTo>
                <a:cubicBezTo>
                  <a:pt x="140" y="221"/>
                  <a:pt x="90" y="171"/>
                  <a:pt x="90" y="109"/>
                </a:cubicBezTo>
                <a:cubicBezTo>
                  <a:pt x="90" y="102"/>
                  <a:pt x="90" y="95"/>
                  <a:pt x="92" y="89"/>
                </a:cubicBezTo>
                <a:cubicBezTo>
                  <a:pt x="40" y="98"/>
                  <a:pt x="0" y="144"/>
                  <a:pt x="0" y="198"/>
                </a:cubicBezTo>
                <a:lnTo>
                  <a:pt x="0" y="600"/>
                </a:lnTo>
                <a:cubicBezTo>
                  <a:pt x="0" y="661"/>
                  <a:pt x="50" y="711"/>
                  <a:pt x="112" y="711"/>
                </a:cubicBezTo>
                <a:lnTo>
                  <a:pt x="409" y="711"/>
                </a:lnTo>
                <a:cubicBezTo>
                  <a:pt x="338" y="681"/>
                  <a:pt x="288" y="610"/>
                  <a:pt x="288" y="528"/>
                </a:cubicBezTo>
                <a:cubicBezTo>
                  <a:pt x="288" y="418"/>
                  <a:pt x="377" y="328"/>
                  <a:pt x="487" y="328"/>
                </a:cubicBezTo>
                <a:cubicBezTo>
                  <a:pt x="504" y="328"/>
                  <a:pt x="520" y="331"/>
                  <a:pt x="536" y="335"/>
                </a:cubicBezTo>
                <a:lnTo>
                  <a:pt x="536" y="198"/>
                </a:lnTo>
                <a:cubicBezTo>
                  <a:pt x="536" y="144"/>
                  <a:pt x="496" y="98"/>
                  <a:pt x="445" y="89"/>
                </a:cubicBezTo>
                <a:close/>
                <a:moveTo>
                  <a:pt x="251" y="446"/>
                </a:moveTo>
                <a:lnTo>
                  <a:pt x="251" y="446"/>
                </a:lnTo>
                <a:lnTo>
                  <a:pt x="112" y="446"/>
                </a:lnTo>
                <a:cubicBezTo>
                  <a:pt x="100" y="446"/>
                  <a:pt x="90" y="436"/>
                  <a:pt x="90" y="423"/>
                </a:cubicBezTo>
                <a:cubicBezTo>
                  <a:pt x="90" y="411"/>
                  <a:pt x="100" y="401"/>
                  <a:pt x="112" y="401"/>
                </a:cubicBezTo>
                <a:lnTo>
                  <a:pt x="251" y="401"/>
                </a:lnTo>
                <a:cubicBezTo>
                  <a:pt x="264" y="401"/>
                  <a:pt x="274" y="411"/>
                  <a:pt x="274" y="423"/>
                </a:cubicBezTo>
                <a:cubicBezTo>
                  <a:pt x="274" y="436"/>
                  <a:pt x="264" y="446"/>
                  <a:pt x="251" y="446"/>
                </a:cubicBezTo>
                <a:close/>
                <a:moveTo>
                  <a:pt x="296" y="356"/>
                </a:moveTo>
                <a:lnTo>
                  <a:pt x="296" y="356"/>
                </a:lnTo>
                <a:lnTo>
                  <a:pt x="112" y="356"/>
                </a:lnTo>
                <a:cubicBezTo>
                  <a:pt x="100" y="356"/>
                  <a:pt x="90" y="346"/>
                  <a:pt x="90" y="334"/>
                </a:cubicBezTo>
                <a:cubicBezTo>
                  <a:pt x="90" y="322"/>
                  <a:pt x="100" y="312"/>
                  <a:pt x="112" y="312"/>
                </a:cubicBezTo>
                <a:lnTo>
                  <a:pt x="296" y="312"/>
                </a:lnTo>
                <a:cubicBezTo>
                  <a:pt x="308" y="312"/>
                  <a:pt x="318" y="322"/>
                  <a:pt x="318" y="334"/>
                </a:cubicBezTo>
                <a:cubicBezTo>
                  <a:pt x="318" y="346"/>
                  <a:pt x="308" y="356"/>
                  <a:pt x="296" y="356"/>
                </a:cubicBezTo>
                <a:close/>
                <a:moveTo>
                  <a:pt x="524" y="390"/>
                </a:moveTo>
                <a:cubicBezTo>
                  <a:pt x="512" y="387"/>
                  <a:pt x="501" y="385"/>
                  <a:pt x="488" y="385"/>
                </a:cubicBezTo>
                <a:cubicBezTo>
                  <a:pt x="410" y="385"/>
                  <a:pt x="346" y="449"/>
                  <a:pt x="346" y="527"/>
                </a:cubicBezTo>
                <a:cubicBezTo>
                  <a:pt x="346" y="596"/>
                  <a:pt x="394" y="652"/>
                  <a:pt x="458" y="666"/>
                </a:cubicBezTo>
                <a:cubicBezTo>
                  <a:pt x="468" y="668"/>
                  <a:pt x="478" y="669"/>
                  <a:pt x="488" y="669"/>
                </a:cubicBezTo>
                <a:cubicBezTo>
                  <a:pt x="567" y="669"/>
                  <a:pt x="630" y="606"/>
                  <a:pt x="630" y="527"/>
                </a:cubicBezTo>
                <a:cubicBezTo>
                  <a:pt x="630" y="461"/>
                  <a:pt x="585" y="405"/>
                  <a:pt x="524" y="390"/>
                </a:cubicBezTo>
                <a:close/>
                <a:moveTo>
                  <a:pt x="569" y="507"/>
                </a:moveTo>
                <a:lnTo>
                  <a:pt x="569" y="507"/>
                </a:lnTo>
                <a:lnTo>
                  <a:pt x="524" y="552"/>
                </a:lnTo>
                <a:lnTo>
                  <a:pt x="488" y="588"/>
                </a:lnTo>
                <a:cubicBezTo>
                  <a:pt x="477" y="599"/>
                  <a:pt x="459" y="599"/>
                  <a:pt x="448" y="588"/>
                </a:cubicBezTo>
                <a:lnTo>
                  <a:pt x="408" y="547"/>
                </a:lnTo>
                <a:cubicBezTo>
                  <a:pt x="397" y="536"/>
                  <a:pt x="397" y="518"/>
                  <a:pt x="408" y="507"/>
                </a:cubicBezTo>
                <a:cubicBezTo>
                  <a:pt x="419" y="496"/>
                  <a:pt x="437" y="496"/>
                  <a:pt x="448" y="507"/>
                </a:cubicBezTo>
                <a:lnTo>
                  <a:pt x="468" y="527"/>
                </a:lnTo>
                <a:lnTo>
                  <a:pt x="524" y="472"/>
                </a:lnTo>
                <a:lnTo>
                  <a:pt x="528" y="467"/>
                </a:lnTo>
                <a:cubicBezTo>
                  <a:pt x="540" y="456"/>
                  <a:pt x="558" y="456"/>
                  <a:pt x="569" y="467"/>
                </a:cubicBezTo>
                <a:cubicBezTo>
                  <a:pt x="580" y="478"/>
                  <a:pt x="580" y="496"/>
                  <a:pt x="569" y="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59" name="原创设计师QQ598969553          _13"/>
          <p:cNvSpPr>
            <a:spLocks noEditPoints="1"/>
          </p:cNvSpPr>
          <p:nvPr/>
        </p:nvSpPr>
        <p:spPr bwMode="auto">
          <a:xfrm>
            <a:off x="7190192" y="3128000"/>
            <a:ext cx="359325" cy="385146"/>
          </a:xfrm>
          <a:custGeom>
            <a:avLst/>
            <a:gdLst>
              <a:gd name="T0" fmla="*/ 255 w 674"/>
              <a:gd name="T1" fmla="*/ 448 h 720"/>
              <a:gd name="T2" fmla="*/ 243 w 674"/>
              <a:gd name="T3" fmla="*/ 407 h 720"/>
              <a:gd name="T4" fmla="*/ 295 w 674"/>
              <a:gd name="T5" fmla="*/ 196 h 720"/>
              <a:gd name="T6" fmla="*/ 350 w 674"/>
              <a:gd name="T7" fmla="*/ 367 h 720"/>
              <a:gd name="T8" fmla="*/ 418 w 674"/>
              <a:gd name="T9" fmla="*/ 169 h 720"/>
              <a:gd name="T10" fmla="*/ 267 w 674"/>
              <a:gd name="T11" fmla="*/ 336 h 720"/>
              <a:gd name="T12" fmla="*/ 254 w 674"/>
              <a:gd name="T13" fmla="*/ 358 h 720"/>
              <a:gd name="T14" fmla="*/ 346 w 674"/>
              <a:gd name="T15" fmla="*/ 412 h 720"/>
              <a:gd name="T16" fmla="*/ 445 w 674"/>
              <a:gd name="T17" fmla="*/ 144 h 720"/>
              <a:gd name="T18" fmla="*/ 449 w 674"/>
              <a:gd name="T19" fmla="*/ 91 h 720"/>
              <a:gd name="T20" fmla="*/ 445 w 674"/>
              <a:gd name="T21" fmla="*/ 144 h 720"/>
              <a:gd name="T22" fmla="*/ 526 w 674"/>
              <a:gd name="T23" fmla="*/ 170 h 720"/>
              <a:gd name="T24" fmla="*/ 474 w 674"/>
              <a:gd name="T25" fmla="*/ 174 h 720"/>
              <a:gd name="T26" fmla="*/ 385 w 674"/>
              <a:gd name="T27" fmla="*/ 121 h 720"/>
              <a:gd name="T28" fmla="*/ 363 w 674"/>
              <a:gd name="T29" fmla="*/ 73 h 720"/>
              <a:gd name="T30" fmla="*/ 385 w 674"/>
              <a:gd name="T31" fmla="*/ 121 h 720"/>
              <a:gd name="T32" fmla="*/ 298 w 674"/>
              <a:gd name="T33" fmla="*/ 90 h 720"/>
              <a:gd name="T34" fmla="*/ 302 w 674"/>
              <a:gd name="T35" fmla="*/ 142 h 720"/>
              <a:gd name="T36" fmla="*/ 496 w 674"/>
              <a:gd name="T37" fmla="*/ 257 h 720"/>
              <a:gd name="T38" fmla="*/ 543 w 674"/>
              <a:gd name="T39" fmla="*/ 235 h 720"/>
              <a:gd name="T40" fmla="*/ 496 w 674"/>
              <a:gd name="T41" fmla="*/ 257 h 720"/>
              <a:gd name="T42" fmla="*/ 248 w 674"/>
              <a:gd name="T43" fmla="*/ 368 h 720"/>
              <a:gd name="T44" fmla="*/ 235 w 674"/>
              <a:gd name="T45" fmla="*/ 391 h 720"/>
              <a:gd name="T46" fmla="*/ 328 w 674"/>
              <a:gd name="T47" fmla="*/ 445 h 720"/>
              <a:gd name="T48" fmla="*/ 246 w 674"/>
              <a:gd name="T49" fmla="*/ 720 h 720"/>
              <a:gd name="T50" fmla="*/ 263 w 674"/>
              <a:gd name="T51" fmla="*/ 42 h 720"/>
              <a:gd name="T52" fmla="*/ 642 w 674"/>
              <a:gd name="T53" fmla="*/ 204 h 720"/>
              <a:gd name="T54" fmla="*/ 648 w 674"/>
              <a:gd name="T55" fmla="*/ 313 h 720"/>
              <a:gd name="T56" fmla="*/ 667 w 674"/>
              <a:gd name="T57" fmla="*/ 450 h 720"/>
              <a:gd name="T58" fmla="*/ 643 w 674"/>
              <a:gd name="T59" fmla="*/ 566 h 720"/>
              <a:gd name="T60" fmla="*/ 504 w 674"/>
              <a:gd name="T61" fmla="*/ 598 h 720"/>
              <a:gd name="T62" fmla="*/ 246 w 674"/>
              <a:gd name="T63" fmla="*/ 72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4" h="720">
                <a:moveTo>
                  <a:pt x="243" y="407"/>
                </a:moveTo>
                <a:cubicBezTo>
                  <a:pt x="236" y="421"/>
                  <a:pt x="241" y="439"/>
                  <a:pt x="255" y="448"/>
                </a:cubicBezTo>
                <a:cubicBezTo>
                  <a:pt x="267" y="455"/>
                  <a:pt x="282" y="453"/>
                  <a:pt x="292" y="444"/>
                </a:cubicBezTo>
                <a:lnTo>
                  <a:pt x="243" y="407"/>
                </a:lnTo>
                <a:close/>
                <a:moveTo>
                  <a:pt x="418" y="169"/>
                </a:moveTo>
                <a:cubicBezTo>
                  <a:pt x="373" y="143"/>
                  <a:pt x="318" y="155"/>
                  <a:pt x="295" y="196"/>
                </a:cubicBezTo>
                <a:cubicBezTo>
                  <a:pt x="270" y="238"/>
                  <a:pt x="302" y="284"/>
                  <a:pt x="280" y="327"/>
                </a:cubicBezTo>
                <a:lnTo>
                  <a:pt x="350" y="367"/>
                </a:lnTo>
                <a:cubicBezTo>
                  <a:pt x="376" y="327"/>
                  <a:pt x="432" y="331"/>
                  <a:pt x="456" y="289"/>
                </a:cubicBezTo>
                <a:cubicBezTo>
                  <a:pt x="480" y="249"/>
                  <a:pt x="462" y="195"/>
                  <a:pt x="418" y="169"/>
                </a:cubicBezTo>
                <a:close/>
                <a:moveTo>
                  <a:pt x="342" y="393"/>
                </a:moveTo>
                <a:lnTo>
                  <a:pt x="267" y="336"/>
                </a:lnTo>
                <a:cubicBezTo>
                  <a:pt x="261" y="331"/>
                  <a:pt x="253" y="333"/>
                  <a:pt x="250" y="339"/>
                </a:cubicBezTo>
                <a:cubicBezTo>
                  <a:pt x="246" y="345"/>
                  <a:pt x="248" y="354"/>
                  <a:pt x="254" y="358"/>
                </a:cubicBezTo>
                <a:lnTo>
                  <a:pt x="329" y="416"/>
                </a:lnTo>
                <a:cubicBezTo>
                  <a:pt x="335" y="420"/>
                  <a:pt x="343" y="418"/>
                  <a:pt x="346" y="412"/>
                </a:cubicBezTo>
                <a:cubicBezTo>
                  <a:pt x="350" y="406"/>
                  <a:pt x="348" y="397"/>
                  <a:pt x="342" y="393"/>
                </a:cubicBezTo>
                <a:close/>
                <a:moveTo>
                  <a:pt x="445" y="144"/>
                </a:moveTo>
                <a:lnTo>
                  <a:pt x="468" y="102"/>
                </a:lnTo>
                <a:lnTo>
                  <a:pt x="449" y="91"/>
                </a:lnTo>
                <a:lnTo>
                  <a:pt x="426" y="133"/>
                </a:lnTo>
                <a:lnTo>
                  <a:pt x="445" y="144"/>
                </a:lnTo>
                <a:close/>
                <a:moveTo>
                  <a:pt x="485" y="193"/>
                </a:moveTo>
                <a:lnTo>
                  <a:pt x="526" y="170"/>
                </a:lnTo>
                <a:lnTo>
                  <a:pt x="515" y="150"/>
                </a:lnTo>
                <a:lnTo>
                  <a:pt x="474" y="174"/>
                </a:lnTo>
                <a:lnTo>
                  <a:pt x="485" y="193"/>
                </a:lnTo>
                <a:close/>
                <a:moveTo>
                  <a:pt x="385" y="121"/>
                </a:moveTo>
                <a:lnTo>
                  <a:pt x="385" y="73"/>
                </a:lnTo>
                <a:lnTo>
                  <a:pt x="363" y="73"/>
                </a:lnTo>
                <a:lnTo>
                  <a:pt x="363" y="121"/>
                </a:lnTo>
                <a:lnTo>
                  <a:pt x="385" y="121"/>
                </a:lnTo>
                <a:close/>
                <a:moveTo>
                  <a:pt x="321" y="131"/>
                </a:moveTo>
                <a:lnTo>
                  <a:pt x="298" y="90"/>
                </a:lnTo>
                <a:lnTo>
                  <a:pt x="278" y="101"/>
                </a:lnTo>
                <a:lnTo>
                  <a:pt x="302" y="142"/>
                </a:lnTo>
                <a:lnTo>
                  <a:pt x="321" y="131"/>
                </a:lnTo>
                <a:close/>
                <a:moveTo>
                  <a:pt x="496" y="257"/>
                </a:moveTo>
                <a:lnTo>
                  <a:pt x="543" y="257"/>
                </a:lnTo>
                <a:lnTo>
                  <a:pt x="543" y="235"/>
                </a:lnTo>
                <a:lnTo>
                  <a:pt x="496" y="235"/>
                </a:lnTo>
                <a:lnTo>
                  <a:pt x="496" y="257"/>
                </a:lnTo>
                <a:close/>
                <a:moveTo>
                  <a:pt x="324" y="426"/>
                </a:moveTo>
                <a:lnTo>
                  <a:pt x="248" y="368"/>
                </a:lnTo>
                <a:cubicBezTo>
                  <a:pt x="242" y="364"/>
                  <a:pt x="235" y="365"/>
                  <a:pt x="231" y="372"/>
                </a:cubicBezTo>
                <a:cubicBezTo>
                  <a:pt x="227" y="378"/>
                  <a:pt x="229" y="386"/>
                  <a:pt x="235" y="391"/>
                </a:cubicBezTo>
                <a:lnTo>
                  <a:pt x="311" y="448"/>
                </a:lnTo>
                <a:cubicBezTo>
                  <a:pt x="316" y="453"/>
                  <a:pt x="324" y="451"/>
                  <a:pt x="328" y="445"/>
                </a:cubicBezTo>
                <a:cubicBezTo>
                  <a:pt x="331" y="439"/>
                  <a:pt x="329" y="430"/>
                  <a:pt x="324" y="426"/>
                </a:cubicBezTo>
                <a:close/>
                <a:moveTo>
                  <a:pt x="246" y="720"/>
                </a:moveTo>
                <a:cubicBezTo>
                  <a:pt x="254" y="663"/>
                  <a:pt x="254" y="603"/>
                  <a:pt x="239" y="550"/>
                </a:cubicBezTo>
                <a:cubicBezTo>
                  <a:pt x="0" y="415"/>
                  <a:pt x="62" y="105"/>
                  <a:pt x="263" y="42"/>
                </a:cubicBezTo>
                <a:cubicBezTo>
                  <a:pt x="369" y="0"/>
                  <a:pt x="513" y="25"/>
                  <a:pt x="606" y="119"/>
                </a:cubicBezTo>
                <a:cubicBezTo>
                  <a:pt x="674" y="187"/>
                  <a:pt x="642" y="204"/>
                  <a:pt x="642" y="204"/>
                </a:cubicBezTo>
                <a:lnTo>
                  <a:pt x="627" y="213"/>
                </a:lnTo>
                <a:cubicBezTo>
                  <a:pt x="635" y="245"/>
                  <a:pt x="650" y="305"/>
                  <a:pt x="648" y="313"/>
                </a:cubicBezTo>
                <a:cubicBezTo>
                  <a:pt x="645" y="324"/>
                  <a:pt x="633" y="336"/>
                  <a:pt x="633" y="336"/>
                </a:cubicBezTo>
                <a:lnTo>
                  <a:pt x="667" y="450"/>
                </a:lnTo>
                <a:lnTo>
                  <a:pt x="636" y="462"/>
                </a:lnTo>
                <a:cubicBezTo>
                  <a:pt x="643" y="499"/>
                  <a:pt x="647" y="530"/>
                  <a:pt x="643" y="566"/>
                </a:cubicBezTo>
                <a:cubicBezTo>
                  <a:pt x="643" y="572"/>
                  <a:pt x="622" y="590"/>
                  <a:pt x="606" y="591"/>
                </a:cubicBezTo>
                <a:lnTo>
                  <a:pt x="504" y="598"/>
                </a:lnTo>
                <a:lnTo>
                  <a:pt x="510" y="720"/>
                </a:lnTo>
                <a:lnTo>
                  <a:pt x="246" y="7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60" name="原创设计师QQ598969553          _14"/>
          <p:cNvSpPr>
            <a:spLocks noEditPoints="1"/>
          </p:cNvSpPr>
          <p:nvPr/>
        </p:nvSpPr>
        <p:spPr bwMode="auto">
          <a:xfrm>
            <a:off x="9784173" y="3144686"/>
            <a:ext cx="365710" cy="393507"/>
          </a:xfrm>
          <a:custGeom>
            <a:avLst/>
            <a:gdLst>
              <a:gd name="T0" fmla="*/ 255 w 847"/>
              <a:gd name="T1" fmla="*/ 138 h 903"/>
              <a:gd name="T2" fmla="*/ 555 w 847"/>
              <a:gd name="T3" fmla="*/ 100 h 903"/>
              <a:gd name="T4" fmla="*/ 448 w 847"/>
              <a:gd name="T5" fmla="*/ 61 h 903"/>
              <a:gd name="T6" fmla="*/ 324 w 847"/>
              <a:gd name="T7" fmla="*/ 61 h 903"/>
              <a:gd name="T8" fmla="*/ 217 w 847"/>
              <a:gd name="T9" fmla="*/ 100 h 903"/>
              <a:gd name="T10" fmla="*/ 697 w 847"/>
              <a:gd name="T11" fmla="*/ 782 h 903"/>
              <a:gd name="T12" fmla="*/ 709 w 847"/>
              <a:gd name="T13" fmla="*/ 755 h 903"/>
              <a:gd name="T14" fmla="*/ 660 w 847"/>
              <a:gd name="T15" fmla="*/ 586 h 903"/>
              <a:gd name="T16" fmla="*/ 629 w 847"/>
              <a:gd name="T17" fmla="*/ 586 h 903"/>
              <a:gd name="T18" fmla="*/ 629 w 847"/>
              <a:gd name="T19" fmla="*/ 716 h 903"/>
              <a:gd name="T20" fmla="*/ 630 w 847"/>
              <a:gd name="T21" fmla="*/ 719 h 903"/>
              <a:gd name="T22" fmla="*/ 631 w 847"/>
              <a:gd name="T23" fmla="*/ 722 h 903"/>
              <a:gd name="T24" fmla="*/ 633 w 847"/>
              <a:gd name="T25" fmla="*/ 724 h 903"/>
              <a:gd name="T26" fmla="*/ 807 w 847"/>
              <a:gd name="T27" fmla="*/ 596 h 903"/>
              <a:gd name="T28" fmla="*/ 644 w 847"/>
              <a:gd name="T29" fmla="*/ 510 h 903"/>
              <a:gd name="T30" fmla="*/ 607 w 847"/>
              <a:gd name="T31" fmla="*/ 899 h 903"/>
              <a:gd name="T32" fmla="*/ 837 w 847"/>
              <a:gd name="T33" fmla="*/ 743 h 903"/>
              <a:gd name="T34" fmla="*/ 808 w 847"/>
              <a:gd name="T35" fmla="*/ 737 h 903"/>
              <a:gd name="T36" fmla="*/ 645 w 847"/>
              <a:gd name="T37" fmla="*/ 872 h 903"/>
              <a:gd name="T38" fmla="*/ 481 w 847"/>
              <a:gd name="T39" fmla="*/ 675 h 903"/>
              <a:gd name="T40" fmla="*/ 676 w 847"/>
              <a:gd name="T41" fmla="*/ 543 h 903"/>
              <a:gd name="T42" fmla="*/ 808 w 847"/>
              <a:gd name="T43" fmla="*/ 737 h 903"/>
              <a:gd name="T44" fmla="*/ 284 w 847"/>
              <a:gd name="T45" fmla="*/ 736 h 903"/>
              <a:gd name="T46" fmla="*/ 485 w 847"/>
              <a:gd name="T47" fmla="*/ 536 h 903"/>
              <a:gd name="T48" fmla="*/ 526 w 847"/>
              <a:gd name="T49" fmla="*/ 505 h 903"/>
              <a:gd name="T50" fmla="*/ 732 w 847"/>
              <a:gd name="T51" fmla="*/ 306 h 903"/>
              <a:gd name="T52" fmla="*/ 740 w 847"/>
              <a:gd name="T53" fmla="*/ 494 h 903"/>
              <a:gd name="T54" fmla="*/ 772 w 847"/>
              <a:gd name="T55" fmla="*/ 505 h 903"/>
              <a:gd name="T56" fmla="*/ 772 w 847"/>
              <a:gd name="T57" fmla="*/ 208 h 903"/>
              <a:gd name="T58" fmla="*/ 40 w 847"/>
              <a:gd name="T59" fmla="*/ 167 h 903"/>
              <a:gd name="T60" fmla="*/ 0 w 847"/>
              <a:gd name="T61" fmla="*/ 314 h 903"/>
              <a:gd name="T62" fmla="*/ 0 w 847"/>
              <a:gd name="T63" fmla="*/ 536 h 903"/>
              <a:gd name="T64" fmla="*/ 0 w 847"/>
              <a:gd name="T65" fmla="*/ 751 h 903"/>
              <a:gd name="T66" fmla="*/ 427 w 847"/>
              <a:gd name="T67" fmla="*/ 791 h 903"/>
              <a:gd name="T68" fmla="*/ 32 w 847"/>
              <a:gd name="T69" fmla="*/ 314 h 903"/>
              <a:gd name="T70" fmla="*/ 40 w 847"/>
              <a:gd name="T71" fmla="*/ 306 h 903"/>
              <a:gd name="T72" fmla="*/ 252 w 847"/>
              <a:gd name="T73" fmla="*/ 505 h 903"/>
              <a:gd name="T74" fmla="*/ 32 w 847"/>
              <a:gd name="T75" fmla="*/ 314 h 903"/>
              <a:gd name="T76" fmla="*/ 252 w 847"/>
              <a:gd name="T77" fmla="*/ 536 h 903"/>
              <a:gd name="T78" fmla="*/ 40 w 847"/>
              <a:gd name="T79" fmla="*/ 736 h 903"/>
              <a:gd name="T80" fmla="*/ 32 w 847"/>
              <a:gd name="T81" fmla="*/ 536 h 903"/>
              <a:gd name="T82" fmla="*/ 284 w 847"/>
              <a:gd name="T83" fmla="*/ 505 h 903"/>
              <a:gd name="T84" fmla="*/ 284 w 847"/>
              <a:gd name="T85" fmla="*/ 306 h 903"/>
              <a:gd name="T86" fmla="*/ 495 w 847"/>
              <a:gd name="T87" fmla="*/ 505 h 903"/>
              <a:gd name="T88" fmla="*/ 511 w 847"/>
              <a:gd name="T89" fmla="*/ 207 h 903"/>
              <a:gd name="T90" fmla="*/ 538 w 847"/>
              <a:gd name="T91" fmla="*/ 235 h 903"/>
              <a:gd name="T92" fmla="*/ 483 w 847"/>
              <a:gd name="T93" fmla="*/ 235 h 903"/>
              <a:gd name="T94" fmla="*/ 268 w 847"/>
              <a:gd name="T95" fmla="*/ 207 h 903"/>
              <a:gd name="T96" fmla="*/ 295 w 847"/>
              <a:gd name="T97" fmla="*/ 235 h 903"/>
              <a:gd name="T98" fmla="*/ 241 w 847"/>
              <a:gd name="T99" fmla="*/ 23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7" h="903">
                <a:moveTo>
                  <a:pt x="217" y="100"/>
                </a:moveTo>
                <a:cubicBezTo>
                  <a:pt x="217" y="121"/>
                  <a:pt x="234" y="138"/>
                  <a:pt x="255" y="138"/>
                </a:cubicBezTo>
                <a:lnTo>
                  <a:pt x="517" y="138"/>
                </a:lnTo>
                <a:cubicBezTo>
                  <a:pt x="538" y="138"/>
                  <a:pt x="555" y="121"/>
                  <a:pt x="555" y="100"/>
                </a:cubicBezTo>
                <a:cubicBezTo>
                  <a:pt x="555" y="79"/>
                  <a:pt x="538" y="61"/>
                  <a:pt x="517" y="61"/>
                </a:cubicBezTo>
                <a:lnTo>
                  <a:pt x="448" y="61"/>
                </a:lnTo>
                <a:cubicBezTo>
                  <a:pt x="448" y="27"/>
                  <a:pt x="420" y="0"/>
                  <a:pt x="386" y="0"/>
                </a:cubicBezTo>
                <a:cubicBezTo>
                  <a:pt x="352" y="0"/>
                  <a:pt x="324" y="27"/>
                  <a:pt x="324" y="61"/>
                </a:cubicBezTo>
                <a:lnTo>
                  <a:pt x="255" y="61"/>
                </a:lnTo>
                <a:cubicBezTo>
                  <a:pt x="234" y="61"/>
                  <a:pt x="217" y="79"/>
                  <a:pt x="217" y="100"/>
                </a:cubicBezTo>
                <a:close/>
                <a:moveTo>
                  <a:pt x="686" y="777"/>
                </a:moveTo>
                <a:cubicBezTo>
                  <a:pt x="689" y="780"/>
                  <a:pt x="693" y="782"/>
                  <a:pt x="697" y="782"/>
                </a:cubicBezTo>
                <a:cubicBezTo>
                  <a:pt x="702" y="782"/>
                  <a:pt x="706" y="780"/>
                  <a:pt x="709" y="777"/>
                </a:cubicBezTo>
                <a:cubicBezTo>
                  <a:pt x="715" y="771"/>
                  <a:pt x="715" y="761"/>
                  <a:pt x="709" y="755"/>
                </a:cubicBezTo>
                <a:lnTo>
                  <a:pt x="660" y="706"/>
                </a:lnTo>
                <a:lnTo>
                  <a:pt x="660" y="586"/>
                </a:lnTo>
                <a:cubicBezTo>
                  <a:pt x="660" y="577"/>
                  <a:pt x="653" y="570"/>
                  <a:pt x="644" y="570"/>
                </a:cubicBezTo>
                <a:cubicBezTo>
                  <a:pt x="636" y="570"/>
                  <a:pt x="629" y="577"/>
                  <a:pt x="629" y="586"/>
                </a:cubicBezTo>
                <a:lnTo>
                  <a:pt x="629" y="713"/>
                </a:lnTo>
                <a:cubicBezTo>
                  <a:pt x="629" y="714"/>
                  <a:pt x="629" y="715"/>
                  <a:pt x="629" y="716"/>
                </a:cubicBezTo>
                <a:cubicBezTo>
                  <a:pt x="629" y="716"/>
                  <a:pt x="629" y="717"/>
                  <a:pt x="629" y="717"/>
                </a:cubicBezTo>
                <a:cubicBezTo>
                  <a:pt x="629" y="718"/>
                  <a:pt x="630" y="718"/>
                  <a:pt x="630" y="719"/>
                </a:cubicBezTo>
                <a:cubicBezTo>
                  <a:pt x="630" y="719"/>
                  <a:pt x="630" y="720"/>
                  <a:pt x="631" y="720"/>
                </a:cubicBezTo>
                <a:cubicBezTo>
                  <a:pt x="631" y="721"/>
                  <a:pt x="631" y="721"/>
                  <a:pt x="631" y="722"/>
                </a:cubicBezTo>
                <a:cubicBezTo>
                  <a:pt x="632" y="722"/>
                  <a:pt x="632" y="723"/>
                  <a:pt x="633" y="724"/>
                </a:cubicBezTo>
                <a:cubicBezTo>
                  <a:pt x="633" y="724"/>
                  <a:pt x="633" y="724"/>
                  <a:pt x="633" y="724"/>
                </a:cubicBezTo>
                <a:lnTo>
                  <a:pt x="686" y="777"/>
                </a:lnTo>
                <a:close/>
                <a:moveTo>
                  <a:pt x="807" y="596"/>
                </a:moveTo>
                <a:cubicBezTo>
                  <a:pt x="777" y="552"/>
                  <a:pt x="733" y="523"/>
                  <a:pt x="681" y="513"/>
                </a:cubicBezTo>
                <a:cubicBezTo>
                  <a:pt x="669" y="511"/>
                  <a:pt x="657" y="510"/>
                  <a:pt x="644" y="510"/>
                </a:cubicBezTo>
                <a:cubicBezTo>
                  <a:pt x="550" y="510"/>
                  <a:pt x="469" y="577"/>
                  <a:pt x="451" y="669"/>
                </a:cubicBezTo>
                <a:cubicBezTo>
                  <a:pt x="431" y="776"/>
                  <a:pt x="501" y="879"/>
                  <a:pt x="607" y="899"/>
                </a:cubicBezTo>
                <a:cubicBezTo>
                  <a:pt x="620" y="902"/>
                  <a:pt x="632" y="903"/>
                  <a:pt x="645" y="903"/>
                </a:cubicBezTo>
                <a:cubicBezTo>
                  <a:pt x="739" y="903"/>
                  <a:pt x="820" y="836"/>
                  <a:pt x="837" y="743"/>
                </a:cubicBezTo>
                <a:cubicBezTo>
                  <a:pt x="847" y="692"/>
                  <a:pt x="836" y="639"/>
                  <a:pt x="807" y="596"/>
                </a:cubicBezTo>
                <a:close/>
                <a:moveTo>
                  <a:pt x="808" y="737"/>
                </a:moveTo>
                <a:lnTo>
                  <a:pt x="808" y="737"/>
                </a:lnTo>
                <a:cubicBezTo>
                  <a:pt x="793" y="816"/>
                  <a:pt x="724" y="872"/>
                  <a:pt x="645" y="872"/>
                </a:cubicBezTo>
                <a:cubicBezTo>
                  <a:pt x="634" y="872"/>
                  <a:pt x="624" y="871"/>
                  <a:pt x="613" y="869"/>
                </a:cubicBezTo>
                <a:cubicBezTo>
                  <a:pt x="523" y="852"/>
                  <a:pt x="464" y="765"/>
                  <a:pt x="481" y="675"/>
                </a:cubicBezTo>
                <a:cubicBezTo>
                  <a:pt x="496" y="597"/>
                  <a:pt x="565" y="540"/>
                  <a:pt x="644" y="540"/>
                </a:cubicBezTo>
                <a:cubicBezTo>
                  <a:pt x="655" y="540"/>
                  <a:pt x="665" y="541"/>
                  <a:pt x="676" y="543"/>
                </a:cubicBezTo>
                <a:cubicBezTo>
                  <a:pt x="719" y="551"/>
                  <a:pt x="757" y="576"/>
                  <a:pt x="782" y="613"/>
                </a:cubicBezTo>
                <a:cubicBezTo>
                  <a:pt x="807" y="650"/>
                  <a:pt x="816" y="694"/>
                  <a:pt x="808" y="737"/>
                </a:cubicBezTo>
                <a:close/>
                <a:moveTo>
                  <a:pt x="413" y="736"/>
                </a:moveTo>
                <a:lnTo>
                  <a:pt x="284" y="736"/>
                </a:lnTo>
                <a:lnTo>
                  <a:pt x="284" y="536"/>
                </a:lnTo>
                <a:lnTo>
                  <a:pt x="485" y="536"/>
                </a:lnTo>
                <a:cubicBezTo>
                  <a:pt x="497" y="524"/>
                  <a:pt x="512" y="514"/>
                  <a:pt x="527" y="505"/>
                </a:cubicBezTo>
                <a:lnTo>
                  <a:pt x="526" y="505"/>
                </a:lnTo>
                <a:lnTo>
                  <a:pt x="526" y="306"/>
                </a:lnTo>
                <a:lnTo>
                  <a:pt x="732" y="306"/>
                </a:lnTo>
                <a:cubicBezTo>
                  <a:pt x="736" y="306"/>
                  <a:pt x="740" y="309"/>
                  <a:pt x="740" y="314"/>
                </a:cubicBezTo>
                <a:lnTo>
                  <a:pt x="740" y="494"/>
                </a:lnTo>
                <a:cubicBezTo>
                  <a:pt x="751" y="499"/>
                  <a:pt x="762" y="505"/>
                  <a:pt x="772" y="511"/>
                </a:cubicBezTo>
                <a:lnTo>
                  <a:pt x="772" y="505"/>
                </a:lnTo>
                <a:lnTo>
                  <a:pt x="772" y="314"/>
                </a:lnTo>
                <a:lnTo>
                  <a:pt x="772" y="208"/>
                </a:lnTo>
                <a:cubicBezTo>
                  <a:pt x="772" y="185"/>
                  <a:pt x="754" y="167"/>
                  <a:pt x="732" y="167"/>
                </a:cubicBezTo>
                <a:lnTo>
                  <a:pt x="40" y="167"/>
                </a:lnTo>
                <a:cubicBezTo>
                  <a:pt x="18" y="167"/>
                  <a:pt x="0" y="185"/>
                  <a:pt x="0" y="208"/>
                </a:cubicBezTo>
                <a:lnTo>
                  <a:pt x="0" y="314"/>
                </a:lnTo>
                <a:lnTo>
                  <a:pt x="0" y="505"/>
                </a:lnTo>
                <a:lnTo>
                  <a:pt x="0" y="536"/>
                </a:lnTo>
                <a:lnTo>
                  <a:pt x="0" y="727"/>
                </a:lnTo>
                <a:lnTo>
                  <a:pt x="0" y="751"/>
                </a:lnTo>
                <a:cubicBezTo>
                  <a:pt x="0" y="773"/>
                  <a:pt x="18" y="791"/>
                  <a:pt x="40" y="791"/>
                </a:cubicBezTo>
                <a:lnTo>
                  <a:pt x="427" y="791"/>
                </a:lnTo>
                <a:cubicBezTo>
                  <a:pt x="420" y="773"/>
                  <a:pt x="415" y="755"/>
                  <a:pt x="413" y="736"/>
                </a:cubicBezTo>
                <a:close/>
                <a:moveTo>
                  <a:pt x="32" y="314"/>
                </a:moveTo>
                <a:lnTo>
                  <a:pt x="32" y="314"/>
                </a:lnTo>
                <a:cubicBezTo>
                  <a:pt x="32" y="309"/>
                  <a:pt x="36" y="306"/>
                  <a:pt x="40" y="306"/>
                </a:cubicBezTo>
                <a:lnTo>
                  <a:pt x="252" y="306"/>
                </a:lnTo>
                <a:lnTo>
                  <a:pt x="252" y="505"/>
                </a:lnTo>
                <a:lnTo>
                  <a:pt x="32" y="505"/>
                </a:lnTo>
                <a:lnTo>
                  <a:pt x="32" y="314"/>
                </a:lnTo>
                <a:close/>
                <a:moveTo>
                  <a:pt x="252" y="536"/>
                </a:moveTo>
                <a:lnTo>
                  <a:pt x="252" y="536"/>
                </a:lnTo>
                <a:lnTo>
                  <a:pt x="252" y="736"/>
                </a:lnTo>
                <a:lnTo>
                  <a:pt x="40" y="736"/>
                </a:lnTo>
                <a:cubicBezTo>
                  <a:pt x="36" y="736"/>
                  <a:pt x="32" y="732"/>
                  <a:pt x="32" y="727"/>
                </a:cubicBezTo>
                <a:lnTo>
                  <a:pt x="32" y="536"/>
                </a:lnTo>
                <a:lnTo>
                  <a:pt x="252" y="536"/>
                </a:lnTo>
                <a:close/>
                <a:moveTo>
                  <a:pt x="284" y="505"/>
                </a:moveTo>
                <a:lnTo>
                  <a:pt x="284" y="505"/>
                </a:lnTo>
                <a:lnTo>
                  <a:pt x="284" y="306"/>
                </a:lnTo>
                <a:lnTo>
                  <a:pt x="495" y="306"/>
                </a:lnTo>
                <a:lnTo>
                  <a:pt x="495" y="505"/>
                </a:lnTo>
                <a:lnTo>
                  <a:pt x="284" y="505"/>
                </a:lnTo>
                <a:close/>
                <a:moveTo>
                  <a:pt x="511" y="207"/>
                </a:moveTo>
                <a:lnTo>
                  <a:pt x="511" y="207"/>
                </a:lnTo>
                <a:cubicBezTo>
                  <a:pt x="526" y="207"/>
                  <a:pt x="538" y="219"/>
                  <a:pt x="538" y="235"/>
                </a:cubicBezTo>
                <a:cubicBezTo>
                  <a:pt x="538" y="250"/>
                  <a:pt x="526" y="262"/>
                  <a:pt x="511" y="262"/>
                </a:cubicBezTo>
                <a:cubicBezTo>
                  <a:pt x="496" y="262"/>
                  <a:pt x="483" y="250"/>
                  <a:pt x="483" y="235"/>
                </a:cubicBezTo>
                <a:cubicBezTo>
                  <a:pt x="483" y="219"/>
                  <a:pt x="496" y="207"/>
                  <a:pt x="511" y="207"/>
                </a:cubicBezTo>
                <a:close/>
                <a:moveTo>
                  <a:pt x="268" y="207"/>
                </a:moveTo>
                <a:lnTo>
                  <a:pt x="268" y="207"/>
                </a:lnTo>
                <a:cubicBezTo>
                  <a:pt x="283" y="207"/>
                  <a:pt x="295" y="219"/>
                  <a:pt x="295" y="235"/>
                </a:cubicBezTo>
                <a:cubicBezTo>
                  <a:pt x="295" y="250"/>
                  <a:pt x="283" y="262"/>
                  <a:pt x="268" y="262"/>
                </a:cubicBezTo>
                <a:cubicBezTo>
                  <a:pt x="253" y="262"/>
                  <a:pt x="241" y="250"/>
                  <a:pt x="241" y="235"/>
                </a:cubicBezTo>
                <a:cubicBezTo>
                  <a:pt x="241" y="219"/>
                  <a:pt x="253" y="207"/>
                  <a:pt x="268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pic>
        <p:nvPicPr>
          <p:cNvPr id="27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78155" y="23607419"/>
            <a:ext cx="2635691" cy="681371"/>
          </a:xfrm>
          <a:prstGeom prst="rect">
            <a:avLst/>
          </a:prstGeom>
        </p:spPr>
      </p:pic>
      <p:sp>
        <p:nvSpPr>
          <p:cNvPr id="28" name="文本框 43"/>
          <p:cNvSpPr txBox="1"/>
          <p:nvPr/>
        </p:nvSpPr>
        <p:spPr>
          <a:xfrm>
            <a:off x="1174960" y="418799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9" name="文本框 48"/>
          <p:cNvSpPr txBox="1"/>
          <p:nvPr/>
        </p:nvSpPr>
        <p:spPr>
          <a:xfrm>
            <a:off x="3746136" y="41913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0" name="文本框 53"/>
          <p:cNvSpPr txBox="1"/>
          <p:nvPr/>
        </p:nvSpPr>
        <p:spPr>
          <a:xfrm>
            <a:off x="6399884" y="417500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1" name="文本框 58"/>
          <p:cNvSpPr txBox="1"/>
          <p:nvPr/>
        </p:nvSpPr>
        <p:spPr>
          <a:xfrm>
            <a:off x="9101641" y="418799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0126" y="2277117"/>
            <a:ext cx="1954834" cy="1732555"/>
            <a:chOff x="3295850" y="2263222"/>
            <a:chExt cx="2643765" cy="2343151"/>
          </a:xfrm>
        </p:grpSpPr>
        <p:sp>
          <p:nvSpPr>
            <p:cNvPr id="4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25400">
              <a:solidFill>
                <a:srgbClr val="C8161D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28610" y="264094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C8161D"/>
          </a:solidFill>
          <a:ln w="25400">
            <a:solidFill>
              <a:srgbClr val="C8161D"/>
            </a:soli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22325" y="3059419"/>
            <a:ext cx="158011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2988" y="3059419"/>
            <a:ext cx="158011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1732" y="3104302"/>
            <a:ext cx="384317" cy="61431"/>
            <a:chOff x="4311730" y="3104300"/>
            <a:chExt cx="384317" cy="61430"/>
          </a:xfrm>
          <a:solidFill>
            <a:srgbClr val="C8161D"/>
          </a:solidFill>
        </p:grpSpPr>
        <p:sp>
          <p:nvSpPr>
            <p:cNvPr id="15" name="圆角矩形 14"/>
            <p:cNvSpPr/>
            <p:nvPr/>
          </p:nvSpPr>
          <p:spPr>
            <a:xfrm rot="16200000">
              <a:off x="4492683" y="2962368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2684" y="2923347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93172" y="2884107"/>
            <a:ext cx="706533" cy="562742"/>
            <a:chOff x="4993170" y="2884106"/>
            <a:chExt cx="706533" cy="562742"/>
          </a:xfrm>
        </p:grpSpPr>
        <p:sp>
          <p:nvSpPr>
            <p:cNvPr id="18" name="椭圆 1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993170" y="2892853"/>
              <a:ext cx="706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2800" dirty="0">
                  <a:solidFill>
                    <a:srgbClr val="C8161D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34554" y="2835927"/>
            <a:ext cx="825975" cy="614508"/>
            <a:chOff x="6233338" y="4924592"/>
            <a:chExt cx="808555" cy="601547"/>
          </a:xfrm>
          <a:solidFill>
            <a:schemeClr val="bg1"/>
          </a:solidFill>
        </p:grpSpPr>
        <p:sp>
          <p:nvSpPr>
            <p:cNvPr id="21" name="Freeform 389"/>
            <p:cNvSpPr>
              <a:spLocks noEditPoints="1"/>
            </p:cNvSpPr>
            <p:nvPr/>
          </p:nvSpPr>
          <p:spPr bwMode="auto">
            <a:xfrm>
              <a:off x="6795936" y="5282347"/>
              <a:ext cx="245957" cy="243792"/>
            </a:xfrm>
            <a:custGeom>
              <a:avLst/>
              <a:gdLst>
                <a:gd name="T0" fmla="*/ 128 w 144"/>
                <a:gd name="T1" fmla="*/ 65 h 143"/>
                <a:gd name="T2" fmla="*/ 144 w 144"/>
                <a:gd name="T3" fmla="*/ 57 h 143"/>
                <a:gd name="T4" fmla="*/ 139 w 144"/>
                <a:gd name="T5" fmla="*/ 43 h 143"/>
                <a:gd name="T6" fmla="*/ 121 w 144"/>
                <a:gd name="T7" fmla="*/ 45 h 143"/>
                <a:gd name="T8" fmla="*/ 115 w 144"/>
                <a:gd name="T9" fmla="*/ 35 h 143"/>
                <a:gd name="T10" fmla="*/ 121 w 144"/>
                <a:gd name="T11" fmla="*/ 18 h 143"/>
                <a:gd name="T12" fmla="*/ 111 w 144"/>
                <a:gd name="T13" fmla="*/ 10 h 143"/>
                <a:gd name="T14" fmla="*/ 97 w 144"/>
                <a:gd name="T15" fmla="*/ 23 h 143"/>
                <a:gd name="T16" fmla="*/ 85 w 144"/>
                <a:gd name="T17" fmla="*/ 19 h 143"/>
                <a:gd name="T18" fmla="*/ 80 w 144"/>
                <a:gd name="T19" fmla="*/ 0 h 143"/>
                <a:gd name="T20" fmla="*/ 65 w 144"/>
                <a:gd name="T21" fmla="*/ 0 h 143"/>
                <a:gd name="T22" fmla="*/ 60 w 144"/>
                <a:gd name="T23" fmla="*/ 19 h 143"/>
                <a:gd name="T24" fmla="*/ 47 w 144"/>
                <a:gd name="T25" fmla="*/ 21 h 143"/>
                <a:gd name="T26" fmla="*/ 34 w 144"/>
                <a:gd name="T27" fmla="*/ 10 h 143"/>
                <a:gd name="T28" fmla="*/ 23 w 144"/>
                <a:gd name="T29" fmla="*/ 19 h 143"/>
                <a:gd name="T30" fmla="*/ 29 w 144"/>
                <a:gd name="T31" fmla="*/ 36 h 143"/>
                <a:gd name="T32" fmla="*/ 24 w 144"/>
                <a:gd name="T33" fmla="*/ 43 h 143"/>
                <a:gd name="T34" fmla="*/ 4 w 144"/>
                <a:gd name="T35" fmla="*/ 43 h 143"/>
                <a:gd name="T36" fmla="*/ 0 w 144"/>
                <a:gd name="T37" fmla="*/ 54 h 143"/>
                <a:gd name="T38" fmla="*/ 17 w 144"/>
                <a:gd name="T39" fmla="*/ 64 h 143"/>
                <a:gd name="T40" fmla="*/ 16 w 144"/>
                <a:gd name="T41" fmla="*/ 76 h 143"/>
                <a:gd name="T42" fmla="*/ 0 w 144"/>
                <a:gd name="T43" fmla="*/ 87 h 143"/>
                <a:gd name="T44" fmla="*/ 5 w 144"/>
                <a:gd name="T45" fmla="*/ 100 h 143"/>
                <a:gd name="T46" fmla="*/ 23 w 144"/>
                <a:gd name="T47" fmla="*/ 98 h 143"/>
                <a:gd name="T48" fmla="*/ 29 w 144"/>
                <a:gd name="T49" fmla="*/ 108 h 143"/>
                <a:gd name="T50" fmla="*/ 23 w 144"/>
                <a:gd name="T51" fmla="*/ 125 h 143"/>
                <a:gd name="T52" fmla="*/ 34 w 144"/>
                <a:gd name="T53" fmla="*/ 133 h 143"/>
                <a:gd name="T54" fmla="*/ 49 w 144"/>
                <a:gd name="T55" fmla="*/ 122 h 143"/>
                <a:gd name="T56" fmla="*/ 60 w 144"/>
                <a:gd name="T57" fmla="*/ 126 h 143"/>
                <a:gd name="T58" fmla="*/ 65 w 144"/>
                <a:gd name="T59" fmla="*/ 143 h 143"/>
                <a:gd name="T60" fmla="*/ 78 w 144"/>
                <a:gd name="T61" fmla="*/ 143 h 143"/>
                <a:gd name="T62" fmla="*/ 83 w 144"/>
                <a:gd name="T63" fmla="*/ 125 h 143"/>
                <a:gd name="T64" fmla="*/ 97 w 144"/>
                <a:gd name="T65" fmla="*/ 122 h 143"/>
                <a:gd name="T66" fmla="*/ 109 w 144"/>
                <a:gd name="T67" fmla="*/ 133 h 143"/>
                <a:gd name="T68" fmla="*/ 120 w 144"/>
                <a:gd name="T69" fmla="*/ 125 h 143"/>
                <a:gd name="T70" fmla="*/ 114 w 144"/>
                <a:gd name="T71" fmla="*/ 108 h 143"/>
                <a:gd name="T72" fmla="*/ 121 w 144"/>
                <a:gd name="T73" fmla="*/ 100 h 143"/>
                <a:gd name="T74" fmla="*/ 140 w 144"/>
                <a:gd name="T75" fmla="*/ 100 h 143"/>
                <a:gd name="T76" fmla="*/ 144 w 144"/>
                <a:gd name="T77" fmla="*/ 87 h 143"/>
                <a:gd name="T78" fmla="*/ 128 w 144"/>
                <a:gd name="T79" fmla="*/ 78 h 143"/>
                <a:gd name="T80" fmla="*/ 128 w 144"/>
                <a:gd name="T81" fmla="*/ 65 h 143"/>
                <a:gd name="T82" fmla="*/ 72 w 144"/>
                <a:gd name="T83" fmla="*/ 101 h 143"/>
                <a:gd name="T84" fmla="*/ 43 w 144"/>
                <a:gd name="T85" fmla="*/ 72 h 143"/>
                <a:gd name="T86" fmla="*/ 72 w 144"/>
                <a:gd name="T87" fmla="*/ 43 h 143"/>
                <a:gd name="T88" fmla="*/ 101 w 144"/>
                <a:gd name="T89" fmla="*/ 72 h 143"/>
                <a:gd name="T90" fmla="*/ 72 w 144"/>
                <a:gd name="T91" fmla="*/ 10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" h="143">
                  <a:moveTo>
                    <a:pt x="128" y="65"/>
                  </a:moveTo>
                  <a:cubicBezTo>
                    <a:pt x="144" y="57"/>
                    <a:pt x="144" y="57"/>
                    <a:pt x="144" y="57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4" y="87"/>
                    <a:pt x="144" y="87"/>
                    <a:pt x="144" y="87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128" y="65"/>
                  </a:lnTo>
                  <a:close/>
                  <a:moveTo>
                    <a:pt x="72" y="101"/>
                  </a:moveTo>
                  <a:cubicBezTo>
                    <a:pt x="56" y="101"/>
                    <a:pt x="43" y="88"/>
                    <a:pt x="43" y="72"/>
                  </a:cubicBezTo>
                  <a:cubicBezTo>
                    <a:pt x="43" y="56"/>
                    <a:pt x="56" y="43"/>
                    <a:pt x="72" y="43"/>
                  </a:cubicBezTo>
                  <a:cubicBezTo>
                    <a:pt x="88" y="43"/>
                    <a:pt x="101" y="56"/>
                    <a:pt x="101" y="72"/>
                  </a:cubicBezTo>
                  <a:cubicBezTo>
                    <a:pt x="101" y="88"/>
                    <a:pt x="88" y="101"/>
                    <a:pt x="7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2" name="Freeform 390"/>
            <p:cNvSpPr>
              <a:spLocks noEditPoints="1"/>
            </p:cNvSpPr>
            <p:nvPr/>
          </p:nvSpPr>
          <p:spPr bwMode="auto">
            <a:xfrm>
              <a:off x="6875998" y="5362409"/>
              <a:ext cx="85832" cy="83668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5 h 49"/>
                <a:gd name="T4" fmla="*/ 25 w 50"/>
                <a:gd name="T5" fmla="*/ 49 h 49"/>
                <a:gd name="T6" fmla="*/ 50 w 50"/>
                <a:gd name="T7" fmla="*/ 25 h 49"/>
                <a:gd name="T8" fmla="*/ 25 w 50"/>
                <a:gd name="T9" fmla="*/ 0 h 49"/>
                <a:gd name="T10" fmla="*/ 25 w 50"/>
                <a:gd name="T11" fmla="*/ 43 h 49"/>
                <a:gd name="T12" fmla="*/ 6 w 50"/>
                <a:gd name="T13" fmla="*/ 25 h 49"/>
                <a:gd name="T14" fmla="*/ 25 w 50"/>
                <a:gd name="T15" fmla="*/ 6 h 49"/>
                <a:gd name="T16" fmla="*/ 44 w 50"/>
                <a:gd name="T17" fmla="*/ 25 h 49"/>
                <a:gd name="T18" fmla="*/ 25 w 50"/>
                <a:gd name="T19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3"/>
                  </a:moveTo>
                  <a:cubicBezTo>
                    <a:pt x="15" y="43"/>
                    <a:pt x="6" y="35"/>
                    <a:pt x="6" y="25"/>
                  </a:cubicBezTo>
                  <a:cubicBezTo>
                    <a:pt x="6" y="14"/>
                    <a:pt x="15" y="6"/>
                    <a:pt x="25" y="6"/>
                  </a:cubicBezTo>
                  <a:cubicBezTo>
                    <a:pt x="35" y="6"/>
                    <a:pt x="44" y="14"/>
                    <a:pt x="44" y="25"/>
                  </a:cubicBezTo>
                  <a:cubicBezTo>
                    <a:pt x="44" y="35"/>
                    <a:pt x="35" y="43"/>
                    <a:pt x="2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3" name="Freeform 391"/>
            <p:cNvSpPr>
              <a:spLocks noEditPoints="1"/>
            </p:cNvSpPr>
            <p:nvPr/>
          </p:nvSpPr>
          <p:spPr bwMode="auto">
            <a:xfrm>
              <a:off x="6233338" y="4924592"/>
              <a:ext cx="598662" cy="595056"/>
            </a:xfrm>
            <a:custGeom>
              <a:avLst/>
              <a:gdLst>
                <a:gd name="T0" fmla="*/ 341 w 351"/>
                <a:gd name="T1" fmla="*/ 243 h 349"/>
                <a:gd name="T2" fmla="*/ 351 w 351"/>
                <a:gd name="T3" fmla="*/ 213 h 349"/>
                <a:gd name="T4" fmla="*/ 313 w 351"/>
                <a:gd name="T5" fmla="*/ 189 h 349"/>
                <a:gd name="T6" fmla="*/ 313 w 351"/>
                <a:gd name="T7" fmla="*/ 159 h 349"/>
                <a:gd name="T8" fmla="*/ 351 w 351"/>
                <a:gd name="T9" fmla="*/ 137 h 349"/>
                <a:gd name="T10" fmla="*/ 339 w 351"/>
                <a:gd name="T11" fmla="*/ 106 h 349"/>
                <a:gd name="T12" fmla="*/ 295 w 351"/>
                <a:gd name="T13" fmla="*/ 109 h 349"/>
                <a:gd name="T14" fmla="*/ 280 w 351"/>
                <a:gd name="T15" fmla="*/ 86 h 349"/>
                <a:gd name="T16" fmla="*/ 295 w 351"/>
                <a:gd name="T17" fmla="*/ 42 h 349"/>
                <a:gd name="T18" fmla="*/ 270 w 351"/>
                <a:gd name="T19" fmla="*/ 23 h 349"/>
                <a:gd name="T20" fmla="*/ 236 w 351"/>
                <a:gd name="T21" fmla="*/ 55 h 349"/>
                <a:gd name="T22" fmla="*/ 206 w 351"/>
                <a:gd name="T23" fmla="*/ 47 h 349"/>
                <a:gd name="T24" fmla="*/ 194 w 351"/>
                <a:gd name="T25" fmla="*/ 0 h 349"/>
                <a:gd name="T26" fmla="*/ 159 w 351"/>
                <a:gd name="T27" fmla="*/ 0 h 349"/>
                <a:gd name="T28" fmla="*/ 147 w 351"/>
                <a:gd name="T29" fmla="*/ 46 h 349"/>
                <a:gd name="T30" fmla="*/ 115 w 351"/>
                <a:gd name="T31" fmla="*/ 51 h 349"/>
                <a:gd name="T32" fmla="*/ 84 w 351"/>
                <a:gd name="T33" fmla="*/ 23 h 349"/>
                <a:gd name="T34" fmla="*/ 55 w 351"/>
                <a:gd name="T35" fmla="*/ 47 h 349"/>
                <a:gd name="T36" fmla="*/ 71 w 351"/>
                <a:gd name="T37" fmla="*/ 87 h 349"/>
                <a:gd name="T38" fmla="*/ 57 w 351"/>
                <a:gd name="T39" fmla="*/ 106 h 349"/>
                <a:gd name="T40" fmla="*/ 10 w 351"/>
                <a:gd name="T41" fmla="*/ 104 h 349"/>
                <a:gd name="T42" fmla="*/ 0 w 351"/>
                <a:gd name="T43" fmla="*/ 132 h 349"/>
                <a:gd name="T44" fmla="*/ 41 w 351"/>
                <a:gd name="T45" fmla="*/ 156 h 349"/>
                <a:gd name="T46" fmla="*/ 38 w 351"/>
                <a:gd name="T47" fmla="*/ 186 h 349"/>
                <a:gd name="T48" fmla="*/ 0 w 351"/>
                <a:gd name="T49" fmla="*/ 211 h 349"/>
                <a:gd name="T50" fmla="*/ 12 w 351"/>
                <a:gd name="T51" fmla="*/ 244 h 349"/>
                <a:gd name="T52" fmla="*/ 55 w 351"/>
                <a:gd name="T53" fmla="*/ 239 h 349"/>
                <a:gd name="T54" fmla="*/ 69 w 351"/>
                <a:gd name="T55" fmla="*/ 264 h 349"/>
                <a:gd name="T56" fmla="*/ 55 w 351"/>
                <a:gd name="T57" fmla="*/ 304 h 349"/>
                <a:gd name="T58" fmla="*/ 84 w 351"/>
                <a:gd name="T59" fmla="*/ 324 h 349"/>
                <a:gd name="T60" fmla="*/ 119 w 351"/>
                <a:gd name="T61" fmla="*/ 296 h 349"/>
                <a:gd name="T62" fmla="*/ 146 w 351"/>
                <a:gd name="T63" fmla="*/ 307 h 349"/>
                <a:gd name="T64" fmla="*/ 158 w 351"/>
                <a:gd name="T65" fmla="*/ 349 h 349"/>
                <a:gd name="T66" fmla="*/ 190 w 351"/>
                <a:gd name="T67" fmla="*/ 349 h 349"/>
                <a:gd name="T68" fmla="*/ 202 w 351"/>
                <a:gd name="T69" fmla="*/ 305 h 349"/>
                <a:gd name="T70" fmla="*/ 236 w 351"/>
                <a:gd name="T71" fmla="*/ 297 h 349"/>
                <a:gd name="T72" fmla="*/ 266 w 351"/>
                <a:gd name="T73" fmla="*/ 324 h 349"/>
                <a:gd name="T74" fmla="*/ 293 w 351"/>
                <a:gd name="T75" fmla="*/ 306 h 349"/>
                <a:gd name="T76" fmla="*/ 277 w 351"/>
                <a:gd name="T77" fmla="*/ 265 h 349"/>
                <a:gd name="T78" fmla="*/ 296 w 351"/>
                <a:gd name="T79" fmla="*/ 243 h 349"/>
                <a:gd name="T80" fmla="*/ 341 w 351"/>
                <a:gd name="T81" fmla="*/ 243 h 349"/>
                <a:gd name="T82" fmla="*/ 175 w 351"/>
                <a:gd name="T83" fmla="*/ 246 h 349"/>
                <a:gd name="T84" fmla="*/ 104 w 351"/>
                <a:gd name="T85" fmla="*/ 175 h 349"/>
                <a:gd name="T86" fmla="*/ 175 w 351"/>
                <a:gd name="T87" fmla="*/ 103 h 349"/>
                <a:gd name="T88" fmla="*/ 247 w 351"/>
                <a:gd name="T89" fmla="*/ 175 h 349"/>
                <a:gd name="T90" fmla="*/ 175 w 351"/>
                <a:gd name="T91" fmla="*/ 24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1" h="349">
                  <a:moveTo>
                    <a:pt x="341" y="243"/>
                  </a:moveTo>
                  <a:cubicBezTo>
                    <a:pt x="351" y="213"/>
                    <a:pt x="351" y="213"/>
                    <a:pt x="351" y="213"/>
                  </a:cubicBezTo>
                  <a:cubicBezTo>
                    <a:pt x="313" y="189"/>
                    <a:pt x="313" y="189"/>
                    <a:pt x="313" y="189"/>
                  </a:cubicBezTo>
                  <a:cubicBezTo>
                    <a:pt x="313" y="159"/>
                    <a:pt x="313" y="159"/>
                    <a:pt x="313" y="159"/>
                  </a:cubicBezTo>
                  <a:cubicBezTo>
                    <a:pt x="351" y="137"/>
                    <a:pt x="351" y="137"/>
                    <a:pt x="351" y="137"/>
                  </a:cubicBezTo>
                  <a:cubicBezTo>
                    <a:pt x="339" y="106"/>
                    <a:pt x="339" y="106"/>
                    <a:pt x="339" y="106"/>
                  </a:cubicBezTo>
                  <a:cubicBezTo>
                    <a:pt x="295" y="109"/>
                    <a:pt x="295" y="109"/>
                    <a:pt x="295" y="109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70" y="23"/>
                    <a:pt x="270" y="23"/>
                    <a:pt x="270" y="23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55" y="239"/>
                    <a:pt x="55" y="239"/>
                    <a:pt x="55" y="239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55" y="304"/>
                    <a:pt x="55" y="304"/>
                    <a:pt x="55" y="30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46" y="307"/>
                    <a:pt x="146" y="307"/>
                    <a:pt x="146" y="307"/>
                  </a:cubicBezTo>
                  <a:cubicBezTo>
                    <a:pt x="158" y="349"/>
                    <a:pt x="158" y="349"/>
                    <a:pt x="158" y="349"/>
                  </a:cubicBezTo>
                  <a:cubicBezTo>
                    <a:pt x="190" y="349"/>
                    <a:pt x="190" y="349"/>
                    <a:pt x="190" y="349"/>
                  </a:cubicBezTo>
                  <a:cubicBezTo>
                    <a:pt x="202" y="305"/>
                    <a:pt x="202" y="305"/>
                    <a:pt x="202" y="305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93" y="306"/>
                    <a:pt x="293" y="306"/>
                    <a:pt x="293" y="306"/>
                  </a:cubicBezTo>
                  <a:cubicBezTo>
                    <a:pt x="277" y="265"/>
                    <a:pt x="277" y="265"/>
                    <a:pt x="277" y="265"/>
                  </a:cubicBezTo>
                  <a:cubicBezTo>
                    <a:pt x="296" y="243"/>
                    <a:pt x="296" y="243"/>
                    <a:pt x="296" y="243"/>
                  </a:cubicBezTo>
                  <a:lnTo>
                    <a:pt x="341" y="243"/>
                  </a:lnTo>
                  <a:close/>
                  <a:moveTo>
                    <a:pt x="175" y="246"/>
                  </a:moveTo>
                  <a:cubicBezTo>
                    <a:pt x="136" y="246"/>
                    <a:pt x="104" y="214"/>
                    <a:pt x="104" y="175"/>
                  </a:cubicBezTo>
                  <a:cubicBezTo>
                    <a:pt x="104" y="135"/>
                    <a:pt x="136" y="103"/>
                    <a:pt x="175" y="103"/>
                  </a:cubicBezTo>
                  <a:cubicBezTo>
                    <a:pt x="215" y="103"/>
                    <a:pt x="247" y="135"/>
                    <a:pt x="247" y="175"/>
                  </a:cubicBezTo>
                  <a:cubicBezTo>
                    <a:pt x="247" y="214"/>
                    <a:pt x="215" y="246"/>
                    <a:pt x="175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4" name="Freeform 392"/>
            <p:cNvSpPr>
              <a:spLocks noEditPoints="1"/>
            </p:cNvSpPr>
            <p:nvPr/>
          </p:nvSpPr>
          <p:spPr bwMode="auto">
            <a:xfrm>
              <a:off x="6429526" y="5118616"/>
              <a:ext cx="206286" cy="206286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06 h 121"/>
                <a:gd name="T12" fmla="*/ 15 w 121"/>
                <a:gd name="T13" fmla="*/ 61 h 121"/>
                <a:gd name="T14" fmla="*/ 60 w 121"/>
                <a:gd name="T15" fmla="*/ 15 h 121"/>
                <a:gd name="T16" fmla="*/ 106 w 121"/>
                <a:gd name="T17" fmla="*/ 61 h 121"/>
                <a:gd name="T18" fmla="*/ 60 w 121"/>
                <a:gd name="T19" fmla="*/ 10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06"/>
                  </a:moveTo>
                  <a:cubicBezTo>
                    <a:pt x="35" y="106"/>
                    <a:pt x="15" y="86"/>
                    <a:pt x="15" y="61"/>
                  </a:cubicBezTo>
                  <a:cubicBezTo>
                    <a:pt x="15" y="35"/>
                    <a:pt x="35" y="15"/>
                    <a:pt x="60" y="15"/>
                  </a:cubicBezTo>
                  <a:cubicBezTo>
                    <a:pt x="86" y="15"/>
                    <a:pt x="106" y="35"/>
                    <a:pt x="106" y="61"/>
                  </a:cubicBezTo>
                  <a:cubicBezTo>
                    <a:pt x="106" y="86"/>
                    <a:pt x="86" y="106"/>
                    <a:pt x="60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226450" y="2865102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明年工作计划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4085598" y="1913953"/>
            <a:ext cx="3830736" cy="4833979"/>
            <a:chOff x="4407331" y="1405954"/>
            <a:chExt cx="3390663" cy="4173170"/>
          </a:xfrm>
        </p:grpSpPr>
        <p:grpSp>
          <p:nvGrpSpPr>
            <p:cNvPr id="2" name="组合 1"/>
            <p:cNvGrpSpPr/>
            <p:nvPr/>
          </p:nvGrpSpPr>
          <p:grpSpPr>
            <a:xfrm>
              <a:off x="6336071" y="4699274"/>
              <a:ext cx="1461923" cy="879844"/>
              <a:chOff x="6390073" y="5749478"/>
              <a:chExt cx="1841888" cy="1108522"/>
            </a:xfrm>
          </p:grpSpPr>
          <p:sp>
            <p:nvSpPr>
              <p:cNvPr id="45" name="Freeform 140"/>
              <p:cNvSpPr/>
              <p:nvPr/>
            </p:nvSpPr>
            <p:spPr bwMode="auto">
              <a:xfrm rot="5400000" flipH="1">
                <a:off x="7078663" y="5060888"/>
                <a:ext cx="464707" cy="1841888"/>
              </a:xfrm>
              <a:custGeom>
                <a:avLst/>
                <a:gdLst>
                  <a:gd name="T0" fmla="*/ 192 w 192"/>
                  <a:gd name="T1" fmla="*/ 724 h 761"/>
                  <a:gd name="T2" fmla="*/ 0 w 192"/>
                  <a:gd name="T3" fmla="*/ 0 h 761"/>
                  <a:gd name="T4" fmla="*/ 0 w 192"/>
                  <a:gd name="T5" fmla="*/ 223 h 761"/>
                  <a:gd name="T6" fmla="*/ 192 w 192"/>
                  <a:gd name="T7" fmla="*/ 761 h 761"/>
                  <a:gd name="T8" fmla="*/ 192 w 192"/>
                  <a:gd name="T9" fmla="*/ 724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61">
                    <a:moveTo>
                      <a:pt x="192" y="724"/>
                    </a:moveTo>
                    <a:lnTo>
                      <a:pt x="0" y="0"/>
                    </a:lnTo>
                    <a:lnTo>
                      <a:pt x="0" y="223"/>
                    </a:lnTo>
                    <a:lnTo>
                      <a:pt x="192" y="761"/>
                    </a:lnTo>
                    <a:lnTo>
                      <a:pt x="192" y="724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Rectangle 37"/>
              <p:cNvSpPr>
                <a:spLocks noChangeArrowheads="1"/>
              </p:cNvSpPr>
              <p:nvPr/>
            </p:nvSpPr>
            <p:spPr bwMode="auto">
              <a:xfrm rot="5400000" flipH="1">
                <a:off x="7640185" y="6266224"/>
                <a:ext cx="643814" cy="539738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207360" y="4695436"/>
              <a:ext cx="852949" cy="883688"/>
              <a:chOff x="6227909" y="5744636"/>
              <a:chExt cx="1074637" cy="1113364"/>
            </a:xfrm>
          </p:grpSpPr>
          <p:sp>
            <p:nvSpPr>
              <p:cNvPr id="43" name="Freeform 141"/>
              <p:cNvSpPr/>
              <p:nvPr/>
            </p:nvSpPr>
            <p:spPr bwMode="auto">
              <a:xfrm rot="5400000" flipH="1">
                <a:off x="6524402" y="5448143"/>
                <a:ext cx="481651" cy="1074637"/>
              </a:xfrm>
              <a:custGeom>
                <a:avLst/>
                <a:gdLst>
                  <a:gd name="T0" fmla="*/ 199 w 199"/>
                  <a:gd name="T1" fmla="*/ 408 h 444"/>
                  <a:gd name="T2" fmla="*/ 0 w 199"/>
                  <a:gd name="T3" fmla="*/ 0 h 444"/>
                  <a:gd name="T4" fmla="*/ 0 w 199"/>
                  <a:gd name="T5" fmla="*/ 228 h 444"/>
                  <a:gd name="T6" fmla="*/ 199 w 199"/>
                  <a:gd name="T7" fmla="*/ 444 h 444"/>
                  <a:gd name="T8" fmla="*/ 199 w 199"/>
                  <a:gd name="T9" fmla="*/ 408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444">
                    <a:moveTo>
                      <a:pt x="199" y="408"/>
                    </a:moveTo>
                    <a:lnTo>
                      <a:pt x="0" y="0"/>
                    </a:lnTo>
                    <a:lnTo>
                      <a:pt x="0" y="228"/>
                    </a:lnTo>
                    <a:lnTo>
                      <a:pt x="199" y="444"/>
                    </a:lnTo>
                    <a:lnTo>
                      <a:pt x="199" y="408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Rectangle 38"/>
              <p:cNvSpPr>
                <a:spLocks noChangeArrowheads="1"/>
              </p:cNvSpPr>
              <p:nvPr/>
            </p:nvSpPr>
            <p:spPr bwMode="auto">
              <a:xfrm rot="5400000" flipH="1">
                <a:off x="6710769" y="6266223"/>
                <a:ext cx="631713" cy="551841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892307" y="4705030"/>
              <a:ext cx="434158" cy="874081"/>
              <a:chOff x="5830972" y="5756738"/>
              <a:chExt cx="546999" cy="1101262"/>
            </a:xfrm>
          </p:grpSpPr>
          <p:sp>
            <p:nvSpPr>
              <p:cNvPr id="41" name="Freeform 142"/>
              <p:cNvSpPr/>
              <p:nvPr/>
            </p:nvSpPr>
            <p:spPr bwMode="auto">
              <a:xfrm rot="5400000" flipH="1">
                <a:off x="5869697" y="5718013"/>
                <a:ext cx="469549" cy="546999"/>
              </a:xfrm>
              <a:custGeom>
                <a:avLst/>
                <a:gdLst>
                  <a:gd name="T0" fmla="*/ 194 w 194"/>
                  <a:gd name="T1" fmla="*/ 98 h 226"/>
                  <a:gd name="T2" fmla="*/ 0 w 194"/>
                  <a:gd name="T3" fmla="*/ 0 h 226"/>
                  <a:gd name="T4" fmla="*/ 0 w 194"/>
                  <a:gd name="T5" fmla="*/ 226 h 226"/>
                  <a:gd name="T6" fmla="*/ 194 w 194"/>
                  <a:gd name="T7" fmla="*/ 133 h 226"/>
                  <a:gd name="T8" fmla="*/ 194 w 194"/>
                  <a:gd name="T9" fmla="*/ 9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226">
                    <a:moveTo>
                      <a:pt x="194" y="98"/>
                    </a:moveTo>
                    <a:lnTo>
                      <a:pt x="0" y="0"/>
                    </a:lnTo>
                    <a:lnTo>
                      <a:pt x="0" y="226"/>
                    </a:lnTo>
                    <a:lnTo>
                      <a:pt x="194" y="133"/>
                    </a:lnTo>
                    <a:lnTo>
                      <a:pt x="194" y="98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Rectangle 39"/>
              <p:cNvSpPr>
                <a:spLocks noChangeArrowheads="1"/>
              </p:cNvSpPr>
              <p:nvPr/>
            </p:nvSpPr>
            <p:spPr bwMode="auto">
              <a:xfrm rot="5400000" flipH="1">
                <a:off x="5788615" y="6268644"/>
                <a:ext cx="631713" cy="546999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150780" y="4695436"/>
              <a:ext cx="851028" cy="883688"/>
              <a:chOff x="4896716" y="5744636"/>
              <a:chExt cx="1072216" cy="1113364"/>
            </a:xfrm>
          </p:grpSpPr>
          <p:sp>
            <p:nvSpPr>
              <p:cNvPr id="39" name="Freeform 143"/>
              <p:cNvSpPr/>
              <p:nvPr/>
            </p:nvSpPr>
            <p:spPr bwMode="auto">
              <a:xfrm rot="5400000" flipH="1">
                <a:off x="5191998" y="5449354"/>
                <a:ext cx="481651" cy="1072216"/>
              </a:xfrm>
              <a:custGeom>
                <a:avLst/>
                <a:gdLst>
                  <a:gd name="T0" fmla="*/ 199 w 199"/>
                  <a:gd name="T1" fmla="*/ 0 h 443"/>
                  <a:gd name="T2" fmla="*/ 0 w 199"/>
                  <a:gd name="T3" fmla="*/ 218 h 443"/>
                  <a:gd name="T4" fmla="*/ 0 w 199"/>
                  <a:gd name="T5" fmla="*/ 443 h 443"/>
                  <a:gd name="T6" fmla="*/ 199 w 199"/>
                  <a:gd name="T7" fmla="*/ 35 h 443"/>
                  <a:gd name="T8" fmla="*/ 199 w 199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443">
                    <a:moveTo>
                      <a:pt x="199" y="0"/>
                    </a:moveTo>
                    <a:lnTo>
                      <a:pt x="0" y="218"/>
                    </a:lnTo>
                    <a:lnTo>
                      <a:pt x="0" y="443"/>
                    </a:lnTo>
                    <a:lnTo>
                      <a:pt x="199" y="35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Rectangle 40"/>
              <p:cNvSpPr>
                <a:spLocks noChangeArrowheads="1"/>
              </p:cNvSpPr>
              <p:nvPr/>
            </p:nvSpPr>
            <p:spPr bwMode="auto">
              <a:xfrm rot="5400000" flipH="1">
                <a:off x="4855570" y="6267434"/>
                <a:ext cx="636553" cy="544579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407331" y="4691589"/>
              <a:ext cx="1471529" cy="887530"/>
              <a:chOff x="3960039" y="5739796"/>
              <a:chExt cx="1853990" cy="1118205"/>
            </a:xfrm>
          </p:grpSpPr>
          <p:sp>
            <p:nvSpPr>
              <p:cNvPr id="37" name="Freeform 144"/>
              <p:cNvSpPr/>
              <p:nvPr/>
            </p:nvSpPr>
            <p:spPr bwMode="auto">
              <a:xfrm rot="5400000" flipH="1">
                <a:off x="4643788" y="5060887"/>
                <a:ext cx="491332" cy="1849150"/>
              </a:xfrm>
              <a:custGeom>
                <a:avLst/>
                <a:gdLst>
                  <a:gd name="T0" fmla="*/ 203 w 203"/>
                  <a:gd name="T1" fmla="*/ 0 h 764"/>
                  <a:gd name="T2" fmla="*/ 0 w 203"/>
                  <a:gd name="T3" fmla="*/ 536 h 764"/>
                  <a:gd name="T4" fmla="*/ 0 w 203"/>
                  <a:gd name="T5" fmla="*/ 764 h 764"/>
                  <a:gd name="T6" fmla="*/ 203 w 203"/>
                  <a:gd name="T7" fmla="*/ 35 h 764"/>
                  <a:gd name="T8" fmla="*/ 203 w 203"/>
                  <a:gd name="T9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764">
                    <a:moveTo>
                      <a:pt x="203" y="0"/>
                    </a:moveTo>
                    <a:lnTo>
                      <a:pt x="0" y="536"/>
                    </a:lnTo>
                    <a:lnTo>
                      <a:pt x="0" y="764"/>
                    </a:lnTo>
                    <a:lnTo>
                      <a:pt x="203" y="35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Rectangle 41"/>
              <p:cNvSpPr>
                <a:spLocks noChangeArrowheads="1"/>
              </p:cNvSpPr>
              <p:nvPr/>
            </p:nvSpPr>
            <p:spPr bwMode="auto">
              <a:xfrm rot="5400000" flipH="1">
                <a:off x="3924944" y="6266224"/>
                <a:ext cx="626872" cy="556681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336054" y="3583771"/>
              <a:ext cx="1189129" cy="1115504"/>
              <a:chOff x="6390073" y="4344047"/>
              <a:chExt cx="1498198" cy="1405432"/>
            </a:xfrm>
          </p:grpSpPr>
          <p:sp>
            <p:nvSpPr>
              <p:cNvPr id="34" name="Rectangle 42"/>
              <p:cNvSpPr>
                <a:spLocks noChangeArrowheads="1"/>
              </p:cNvSpPr>
              <p:nvPr/>
            </p:nvSpPr>
            <p:spPr bwMode="auto">
              <a:xfrm rot="5400000" flipH="1">
                <a:off x="6039121" y="5308975"/>
                <a:ext cx="791456" cy="89552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43"/>
              <p:cNvSpPr>
                <a:spLocks noEditPoints="1"/>
              </p:cNvSpPr>
              <p:nvPr/>
            </p:nvSpPr>
            <p:spPr bwMode="auto">
              <a:xfrm rot="5400000" flipH="1">
                <a:off x="7093185" y="4081439"/>
                <a:ext cx="532477" cy="1057694"/>
              </a:xfrm>
              <a:custGeom>
                <a:avLst/>
                <a:gdLst>
                  <a:gd name="T0" fmla="*/ 51 w 93"/>
                  <a:gd name="T1" fmla="*/ 93 h 184"/>
                  <a:gd name="T2" fmla="*/ 93 w 93"/>
                  <a:gd name="T3" fmla="*/ 47 h 184"/>
                  <a:gd name="T4" fmla="*/ 46 w 93"/>
                  <a:gd name="T5" fmla="*/ 0 h 184"/>
                  <a:gd name="T6" fmla="*/ 0 w 93"/>
                  <a:gd name="T7" fmla="*/ 47 h 184"/>
                  <a:gd name="T8" fmla="*/ 36 w 93"/>
                  <a:gd name="T9" fmla="*/ 92 h 184"/>
                  <a:gd name="T10" fmla="*/ 36 w 93"/>
                  <a:gd name="T11" fmla="*/ 184 h 184"/>
                  <a:gd name="T12" fmla="*/ 51 w 93"/>
                  <a:gd name="T13" fmla="*/ 184 h 184"/>
                  <a:gd name="T14" fmla="*/ 51 w 93"/>
                  <a:gd name="T15" fmla="*/ 93 h 184"/>
                  <a:gd name="T16" fmla="*/ 19 w 93"/>
                  <a:gd name="T17" fmla="*/ 47 h 184"/>
                  <a:gd name="T18" fmla="*/ 46 w 93"/>
                  <a:gd name="T19" fmla="*/ 19 h 184"/>
                  <a:gd name="T20" fmla="*/ 74 w 93"/>
                  <a:gd name="T21" fmla="*/ 47 h 184"/>
                  <a:gd name="T22" fmla="*/ 46 w 93"/>
                  <a:gd name="T23" fmla="*/ 74 h 184"/>
                  <a:gd name="T24" fmla="*/ 19 w 93"/>
                  <a:gd name="T25" fmla="*/ 4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184">
                    <a:moveTo>
                      <a:pt x="51" y="93"/>
                    </a:moveTo>
                    <a:cubicBezTo>
                      <a:pt x="75" y="90"/>
                      <a:pt x="93" y="71"/>
                      <a:pt x="93" y="47"/>
                    </a:cubicBezTo>
                    <a:cubicBezTo>
                      <a:pt x="93" y="21"/>
                      <a:pt x="72" y="0"/>
                      <a:pt x="46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69"/>
                      <a:pt x="15" y="87"/>
                      <a:pt x="36" y="92"/>
                    </a:cubicBezTo>
                    <a:cubicBezTo>
                      <a:pt x="36" y="184"/>
                      <a:pt x="36" y="184"/>
                      <a:pt x="36" y="184"/>
                    </a:cubicBezTo>
                    <a:cubicBezTo>
                      <a:pt x="51" y="184"/>
                      <a:pt x="51" y="184"/>
                      <a:pt x="51" y="184"/>
                    </a:cubicBezTo>
                    <a:lnTo>
                      <a:pt x="51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4" y="32"/>
                      <a:pt x="74" y="47"/>
                    </a:cubicBezTo>
                    <a:cubicBezTo>
                      <a:pt x="74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4"/>
              <p:cNvSpPr/>
              <p:nvPr/>
            </p:nvSpPr>
            <p:spPr bwMode="auto">
              <a:xfrm rot="5400000" flipH="1">
                <a:off x="6423958" y="4551403"/>
                <a:ext cx="372735" cy="440504"/>
              </a:xfrm>
              <a:custGeom>
                <a:avLst/>
                <a:gdLst>
                  <a:gd name="T0" fmla="*/ 50 w 65"/>
                  <a:gd name="T1" fmla="*/ 0 h 77"/>
                  <a:gd name="T2" fmla="*/ 50 w 65"/>
                  <a:gd name="T3" fmla="*/ 0 h 77"/>
                  <a:gd name="T4" fmla="*/ 2 w 65"/>
                  <a:gd name="T5" fmla="*/ 61 h 77"/>
                  <a:gd name="T6" fmla="*/ 0 w 65"/>
                  <a:gd name="T7" fmla="*/ 61 h 77"/>
                  <a:gd name="T8" fmla="*/ 0 w 65"/>
                  <a:gd name="T9" fmla="*/ 77 h 77"/>
                  <a:gd name="T10" fmla="*/ 2 w 65"/>
                  <a:gd name="T11" fmla="*/ 77 h 77"/>
                  <a:gd name="T12" fmla="*/ 43 w 65"/>
                  <a:gd name="T13" fmla="*/ 63 h 77"/>
                  <a:gd name="T14" fmla="*/ 65 w 65"/>
                  <a:gd name="T15" fmla="*/ 0 h 77"/>
                  <a:gd name="T16" fmla="*/ 65 w 65"/>
                  <a:gd name="T17" fmla="*/ 0 h 77"/>
                  <a:gd name="T18" fmla="*/ 50 w 65"/>
                  <a:gd name="T1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77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23"/>
                      <a:pt x="44" y="61"/>
                      <a:pt x="2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13" y="77"/>
                      <a:pt x="29" y="75"/>
                      <a:pt x="43" y="63"/>
                    </a:cubicBezTo>
                    <a:cubicBezTo>
                      <a:pt x="58" y="50"/>
                      <a:pt x="65" y="29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207327" y="2506721"/>
              <a:ext cx="1319126" cy="2188713"/>
              <a:chOff x="6227910" y="2987063"/>
              <a:chExt cx="1661988" cy="2757575"/>
            </a:xfrm>
          </p:grpSpPr>
          <p:sp>
            <p:nvSpPr>
              <p:cNvPr id="31" name="Rectangle 45"/>
              <p:cNvSpPr>
                <a:spLocks noChangeArrowheads="1"/>
              </p:cNvSpPr>
              <p:nvPr/>
            </p:nvSpPr>
            <p:spPr bwMode="auto">
              <a:xfrm rot="5400000" flipH="1">
                <a:off x="5182317" y="4611913"/>
                <a:ext cx="2178318" cy="87132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46"/>
              <p:cNvSpPr/>
              <p:nvPr/>
            </p:nvSpPr>
            <p:spPr bwMode="auto">
              <a:xfrm rot="5400000" flipH="1">
                <a:off x="6269471" y="3170593"/>
                <a:ext cx="355792" cy="435664"/>
              </a:xfrm>
              <a:custGeom>
                <a:avLst/>
                <a:gdLst>
                  <a:gd name="T0" fmla="*/ 46 w 62"/>
                  <a:gd name="T1" fmla="*/ 0 h 76"/>
                  <a:gd name="T2" fmla="*/ 46 w 62"/>
                  <a:gd name="T3" fmla="*/ 0 h 76"/>
                  <a:gd name="T4" fmla="*/ 1 w 62"/>
                  <a:gd name="T5" fmla="*/ 61 h 76"/>
                  <a:gd name="T6" fmla="*/ 0 w 62"/>
                  <a:gd name="T7" fmla="*/ 61 h 76"/>
                  <a:gd name="T8" fmla="*/ 0 w 62"/>
                  <a:gd name="T9" fmla="*/ 76 h 76"/>
                  <a:gd name="T10" fmla="*/ 1 w 62"/>
                  <a:gd name="T11" fmla="*/ 76 h 76"/>
                  <a:gd name="T12" fmla="*/ 62 w 62"/>
                  <a:gd name="T13" fmla="*/ 0 h 76"/>
                  <a:gd name="T14" fmla="*/ 62 w 62"/>
                  <a:gd name="T15" fmla="*/ 0 h 76"/>
                  <a:gd name="T16" fmla="*/ 46 w 62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76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55"/>
                      <a:pt x="14" y="61"/>
                      <a:pt x="1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38" y="76"/>
                      <a:pt x="62" y="47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47"/>
              <p:cNvSpPr>
                <a:spLocks noEditPoints="1"/>
              </p:cNvSpPr>
              <p:nvPr/>
            </p:nvSpPr>
            <p:spPr bwMode="auto">
              <a:xfrm rot="5400000" flipH="1">
                <a:off x="7013730" y="2638532"/>
                <a:ext cx="527637" cy="1224699"/>
              </a:xfrm>
              <a:custGeom>
                <a:avLst/>
                <a:gdLst>
                  <a:gd name="T0" fmla="*/ 53 w 92"/>
                  <a:gd name="T1" fmla="*/ 93 h 213"/>
                  <a:gd name="T2" fmla="*/ 92 w 92"/>
                  <a:gd name="T3" fmla="*/ 47 h 213"/>
                  <a:gd name="T4" fmla="*/ 46 w 92"/>
                  <a:gd name="T5" fmla="*/ 0 h 213"/>
                  <a:gd name="T6" fmla="*/ 0 w 92"/>
                  <a:gd name="T7" fmla="*/ 47 h 213"/>
                  <a:gd name="T8" fmla="*/ 37 w 92"/>
                  <a:gd name="T9" fmla="*/ 92 h 213"/>
                  <a:gd name="T10" fmla="*/ 37 w 92"/>
                  <a:gd name="T11" fmla="*/ 213 h 213"/>
                  <a:gd name="T12" fmla="*/ 53 w 92"/>
                  <a:gd name="T13" fmla="*/ 213 h 213"/>
                  <a:gd name="T14" fmla="*/ 53 w 92"/>
                  <a:gd name="T15" fmla="*/ 93 h 213"/>
                  <a:gd name="T16" fmla="*/ 19 w 92"/>
                  <a:gd name="T17" fmla="*/ 47 h 213"/>
                  <a:gd name="T18" fmla="*/ 46 w 92"/>
                  <a:gd name="T19" fmla="*/ 19 h 213"/>
                  <a:gd name="T20" fmla="*/ 73 w 92"/>
                  <a:gd name="T21" fmla="*/ 47 h 213"/>
                  <a:gd name="T22" fmla="*/ 46 w 92"/>
                  <a:gd name="T23" fmla="*/ 74 h 213"/>
                  <a:gd name="T24" fmla="*/ 19 w 92"/>
                  <a:gd name="T25" fmla="*/ 4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213">
                    <a:moveTo>
                      <a:pt x="53" y="93"/>
                    </a:moveTo>
                    <a:cubicBezTo>
                      <a:pt x="75" y="89"/>
                      <a:pt x="92" y="70"/>
                      <a:pt x="92" y="47"/>
                    </a:cubicBezTo>
                    <a:cubicBezTo>
                      <a:pt x="92" y="21"/>
                      <a:pt x="72" y="0"/>
                      <a:pt x="46" y="0"/>
                    </a:cubicBezTo>
                    <a:cubicBezTo>
                      <a:pt x="20" y="0"/>
                      <a:pt x="0" y="21"/>
                      <a:pt x="0" y="47"/>
                    </a:cubicBezTo>
                    <a:cubicBezTo>
                      <a:pt x="0" y="69"/>
                      <a:pt x="16" y="88"/>
                      <a:pt x="37" y="92"/>
                    </a:cubicBezTo>
                    <a:cubicBezTo>
                      <a:pt x="37" y="213"/>
                      <a:pt x="37" y="213"/>
                      <a:pt x="37" y="213"/>
                    </a:cubicBezTo>
                    <a:cubicBezTo>
                      <a:pt x="53" y="213"/>
                      <a:pt x="53" y="213"/>
                      <a:pt x="53" y="213"/>
                    </a:cubicBezTo>
                    <a:lnTo>
                      <a:pt x="53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3" y="32"/>
                      <a:pt x="73" y="47"/>
                    </a:cubicBezTo>
                    <a:cubicBezTo>
                      <a:pt x="73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70989" y="1405954"/>
              <a:ext cx="1454246" cy="3299083"/>
              <a:chOff x="6056064" y="1600200"/>
              <a:chExt cx="1832207" cy="4156539"/>
            </a:xfrm>
          </p:grpSpPr>
          <p:sp>
            <p:nvSpPr>
              <p:cNvPr id="28" name="Rectangle 48"/>
              <p:cNvSpPr>
                <a:spLocks noChangeArrowheads="1"/>
              </p:cNvSpPr>
              <p:nvPr/>
            </p:nvSpPr>
            <p:spPr bwMode="auto">
              <a:xfrm rot="5400000" flipH="1">
                <a:off x="4340034" y="3955997"/>
                <a:ext cx="3516773" cy="84712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49"/>
              <p:cNvSpPr>
                <a:spLocks noEditPoints="1"/>
              </p:cNvSpPr>
              <p:nvPr/>
            </p:nvSpPr>
            <p:spPr bwMode="auto">
              <a:xfrm rot="5400000" flipH="1">
                <a:off x="6961276" y="1205682"/>
                <a:ext cx="532477" cy="1321513"/>
              </a:xfrm>
              <a:custGeom>
                <a:avLst/>
                <a:gdLst>
                  <a:gd name="T0" fmla="*/ 54 w 93"/>
                  <a:gd name="T1" fmla="*/ 92 h 230"/>
                  <a:gd name="T2" fmla="*/ 93 w 93"/>
                  <a:gd name="T3" fmla="*/ 47 h 230"/>
                  <a:gd name="T4" fmla="*/ 47 w 93"/>
                  <a:gd name="T5" fmla="*/ 0 h 230"/>
                  <a:gd name="T6" fmla="*/ 0 w 93"/>
                  <a:gd name="T7" fmla="*/ 47 h 230"/>
                  <a:gd name="T8" fmla="*/ 39 w 93"/>
                  <a:gd name="T9" fmla="*/ 92 h 230"/>
                  <a:gd name="T10" fmla="*/ 39 w 93"/>
                  <a:gd name="T11" fmla="*/ 230 h 230"/>
                  <a:gd name="T12" fmla="*/ 54 w 93"/>
                  <a:gd name="T13" fmla="*/ 230 h 230"/>
                  <a:gd name="T14" fmla="*/ 54 w 93"/>
                  <a:gd name="T15" fmla="*/ 92 h 230"/>
                  <a:gd name="T16" fmla="*/ 19 w 93"/>
                  <a:gd name="T17" fmla="*/ 47 h 230"/>
                  <a:gd name="T18" fmla="*/ 47 w 93"/>
                  <a:gd name="T19" fmla="*/ 19 h 230"/>
                  <a:gd name="T20" fmla="*/ 74 w 93"/>
                  <a:gd name="T21" fmla="*/ 47 h 230"/>
                  <a:gd name="T22" fmla="*/ 47 w 93"/>
                  <a:gd name="T23" fmla="*/ 74 h 230"/>
                  <a:gd name="T24" fmla="*/ 19 w 93"/>
                  <a:gd name="T25" fmla="*/ 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230">
                    <a:moveTo>
                      <a:pt x="54" y="92"/>
                    </a:moveTo>
                    <a:cubicBezTo>
                      <a:pt x="76" y="89"/>
                      <a:pt x="93" y="70"/>
                      <a:pt x="93" y="47"/>
                    </a:cubicBezTo>
                    <a:cubicBezTo>
                      <a:pt x="93" y="21"/>
                      <a:pt x="72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70"/>
                      <a:pt x="17" y="89"/>
                      <a:pt x="39" y="92"/>
                    </a:cubicBezTo>
                    <a:cubicBezTo>
                      <a:pt x="39" y="230"/>
                      <a:pt x="39" y="230"/>
                      <a:pt x="39" y="230"/>
                    </a:cubicBezTo>
                    <a:cubicBezTo>
                      <a:pt x="54" y="230"/>
                      <a:pt x="54" y="230"/>
                      <a:pt x="54" y="230"/>
                    </a:cubicBezTo>
                    <a:lnTo>
                      <a:pt x="54" y="92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7" y="19"/>
                    </a:cubicBezTo>
                    <a:cubicBezTo>
                      <a:pt x="62" y="19"/>
                      <a:pt x="74" y="32"/>
                      <a:pt x="74" y="47"/>
                    </a:cubicBezTo>
                    <a:cubicBezTo>
                      <a:pt x="74" y="62"/>
                      <a:pt x="62" y="74"/>
                      <a:pt x="47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50"/>
              <p:cNvSpPr/>
              <p:nvPr/>
            </p:nvSpPr>
            <p:spPr bwMode="auto">
              <a:xfrm rot="5400000" flipH="1">
                <a:off x="6103261" y="1776470"/>
                <a:ext cx="416300" cy="510694"/>
              </a:xfrm>
              <a:custGeom>
                <a:avLst/>
                <a:gdLst>
                  <a:gd name="T0" fmla="*/ 58 w 73"/>
                  <a:gd name="T1" fmla="*/ 0 h 89"/>
                  <a:gd name="T2" fmla="*/ 58 w 73"/>
                  <a:gd name="T3" fmla="*/ 1 h 89"/>
                  <a:gd name="T4" fmla="*/ 1 w 73"/>
                  <a:gd name="T5" fmla="*/ 74 h 89"/>
                  <a:gd name="T6" fmla="*/ 0 w 73"/>
                  <a:gd name="T7" fmla="*/ 74 h 89"/>
                  <a:gd name="T8" fmla="*/ 0 w 73"/>
                  <a:gd name="T9" fmla="*/ 89 h 89"/>
                  <a:gd name="T10" fmla="*/ 1 w 73"/>
                  <a:gd name="T11" fmla="*/ 89 h 89"/>
                  <a:gd name="T12" fmla="*/ 58 w 73"/>
                  <a:gd name="T13" fmla="*/ 60 h 89"/>
                  <a:gd name="T14" fmla="*/ 73 w 73"/>
                  <a:gd name="T15" fmla="*/ 1 h 89"/>
                  <a:gd name="T16" fmla="*/ 73 w 73"/>
                  <a:gd name="T17" fmla="*/ 0 h 89"/>
                  <a:gd name="T18" fmla="*/ 58 w 73"/>
                  <a:gd name="T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89">
                    <a:moveTo>
                      <a:pt x="58" y="0"/>
                    </a:moveTo>
                    <a:cubicBezTo>
                      <a:pt x="58" y="1"/>
                      <a:pt x="58" y="1"/>
                      <a:pt x="58" y="1"/>
                    </a:cubicBezTo>
                    <a:cubicBezTo>
                      <a:pt x="58" y="23"/>
                      <a:pt x="52" y="74"/>
                      <a:pt x="1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26" y="89"/>
                      <a:pt x="45" y="79"/>
                      <a:pt x="58" y="60"/>
                    </a:cubicBezTo>
                    <a:cubicBezTo>
                      <a:pt x="71" y="41"/>
                      <a:pt x="73" y="17"/>
                      <a:pt x="73" y="1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680821" y="1972034"/>
              <a:ext cx="1330599" cy="2723393"/>
              <a:chOff x="4304604" y="2313410"/>
              <a:chExt cx="1676429" cy="3431227"/>
            </a:xfrm>
          </p:grpSpPr>
          <p:sp>
            <p:nvSpPr>
              <p:cNvPr id="25" name="Freeform 51"/>
              <p:cNvSpPr/>
              <p:nvPr/>
            </p:nvSpPr>
            <p:spPr bwMode="auto">
              <a:xfrm rot="5400000" flipH="1">
                <a:off x="5572868" y="2469106"/>
                <a:ext cx="348531" cy="459867"/>
              </a:xfrm>
              <a:custGeom>
                <a:avLst/>
                <a:gdLst>
                  <a:gd name="T0" fmla="*/ 61 w 61"/>
                  <a:gd name="T1" fmla="*/ 78 h 80"/>
                  <a:gd name="T2" fmla="*/ 4 w 61"/>
                  <a:gd name="T3" fmla="*/ 1 h 80"/>
                  <a:gd name="T4" fmla="*/ 0 w 61"/>
                  <a:gd name="T5" fmla="*/ 0 h 80"/>
                  <a:gd name="T6" fmla="*/ 0 w 61"/>
                  <a:gd name="T7" fmla="*/ 16 h 80"/>
                  <a:gd name="T8" fmla="*/ 3 w 61"/>
                  <a:gd name="T9" fmla="*/ 16 h 80"/>
                  <a:gd name="T10" fmla="*/ 46 w 61"/>
                  <a:gd name="T11" fmla="*/ 78 h 80"/>
                  <a:gd name="T12" fmla="*/ 46 w 61"/>
                  <a:gd name="T13" fmla="*/ 80 h 80"/>
                  <a:gd name="T14" fmla="*/ 61 w 61"/>
                  <a:gd name="T15" fmla="*/ 80 h 80"/>
                  <a:gd name="T16" fmla="*/ 61 w 61"/>
                  <a:gd name="T17" fmla="*/ 7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80">
                    <a:moveTo>
                      <a:pt x="61" y="78"/>
                    </a:moveTo>
                    <a:cubicBezTo>
                      <a:pt x="61" y="26"/>
                      <a:pt x="45" y="3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3" y="16"/>
                    </a:cubicBezTo>
                    <a:cubicBezTo>
                      <a:pt x="26" y="18"/>
                      <a:pt x="46" y="24"/>
                      <a:pt x="46" y="78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61" y="80"/>
                      <a:pt x="61" y="80"/>
                      <a:pt x="61" y="80"/>
                    </a:cubicBezTo>
                    <a:lnTo>
                      <a:pt x="61" y="78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52"/>
              <p:cNvSpPr/>
              <p:nvPr/>
            </p:nvSpPr>
            <p:spPr bwMode="auto">
              <a:xfrm rot="5400000" flipH="1">
                <a:off x="4496146" y="4259751"/>
                <a:ext cx="2872959" cy="96814"/>
              </a:xfrm>
              <a:custGeom>
                <a:avLst/>
                <a:gdLst>
                  <a:gd name="T0" fmla="*/ 0 w 501"/>
                  <a:gd name="T1" fmla="*/ 2 h 17"/>
                  <a:gd name="T2" fmla="*/ 0 w 501"/>
                  <a:gd name="T3" fmla="*/ 17 h 17"/>
                  <a:gd name="T4" fmla="*/ 501 w 501"/>
                  <a:gd name="T5" fmla="*/ 17 h 17"/>
                  <a:gd name="T6" fmla="*/ 501 w 501"/>
                  <a:gd name="T7" fmla="*/ 1 h 17"/>
                  <a:gd name="T8" fmla="*/ 0 w 501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17">
                    <a:moveTo>
                      <a:pt x="0" y="2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4" y="17"/>
                      <a:pt x="447" y="15"/>
                      <a:pt x="501" y="17"/>
                    </a:cubicBezTo>
                    <a:cubicBezTo>
                      <a:pt x="501" y="1"/>
                      <a:pt x="501" y="1"/>
                      <a:pt x="501" y="1"/>
                    </a:cubicBezTo>
                    <a:cubicBezTo>
                      <a:pt x="443" y="0"/>
                      <a:pt x="18" y="2"/>
                      <a:pt x="0" y="2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53"/>
              <p:cNvSpPr>
                <a:spLocks noEditPoints="1"/>
              </p:cNvSpPr>
              <p:nvPr/>
            </p:nvSpPr>
            <p:spPr bwMode="auto">
              <a:xfrm rot="5400000" flipH="1">
                <a:off x="4644663" y="1973351"/>
                <a:ext cx="532477" cy="1212596"/>
              </a:xfrm>
              <a:custGeom>
                <a:avLst/>
                <a:gdLst>
                  <a:gd name="T0" fmla="*/ 56 w 93"/>
                  <a:gd name="T1" fmla="*/ 119 h 211"/>
                  <a:gd name="T2" fmla="*/ 56 w 93"/>
                  <a:gd name="T3" fmla="*/ 0 h 211"/>
                  <a:gd name="T4" fmla="*/ 41 w 93"/>
                  <a:gd name="T5" fmla="*/ 0 h 211"/>
                  <a:gd name="T6" fmla="*/ 41 w 93"/>
                  <a:gd name="T7" fmla="*/ 118 h 211"/>
                  <a:gd name="T8" fmla="*/ 0 w 93"/>
                  <a:gd name="T9" fmla="*/ 164 h 211"/>
                  <a:gd name="T10" fmla="*/ 46 w 93"/>
                  <a:gd name="T11" fmla="*/ 211 h 211"/>
                  <a:gd name="T12" fmla="*/ 93 w 93"/>
                  <a:gd name="T13" fmla="*/ 164 h 211"/>
                  <a:gd name="T14" fmla="*/ 56 w 93"/>
                  <a:gd name="T15" fmla="*/ 119 h 211"/>
                  <a:gd name="T16" fmla="*/ 46 w 93"/>
                  <a:gd name="T17" fmla="*/ 191 h 211"/>
                  <a:gd name="T18" fmla="*/ 19 w 93"/>
                  <a:gd name="T19" fmla="*/ 164 h 211"/>
                  <a:gd name="T20" fmla="*/ 46 w 93"/>
                  <a:gd name="T21" fmla="*/ 137 h 211"/>
                  <a:gd name="T22" fmla="*/ 74 w 93"/>
                  <a:gd name="T23" fmla="*/ 164 h 211"/>
                  <a:gd name="T24" fmla="*/ 46 w 93"/>
                  <a:gd name="T25" fmla="*/ 19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211">
                    <a:moveTo>
                      <a:pt x="56" y="119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118"/>
                      <a:pt x="41" y="118"/>
                      <a:pt x="41" y="118"/>
                    </a:cubicBezTo>
                    <a:cubicBezTo>
                      <a:pt x="18" y="121"/>
                      <a:pt x="0" y="141"/>
                      <a:pt x="0" y="164"/>
                    </a:cubicBezTo>
                    <a:cubicBezTo>
                      <a:pt x="0" y="190"/>
                      <a:pt x="21" y="211"/>
                      <a:pt x="46" y="211"/>
                    </a:cubicBezTo>
                    <a:cubicBezTo>
                      <a:pt x="72" y="211"/>
                      <a:pt x="93" y="190"/>
                      <a:pt x="93" y="164"/>
                    </a:cubicBezTo>
                    <a:cubicBezTo>
                      <a:pt x="93" y="142"/>
                      <a:pt x="77" y="123"/>
                      <a:pt x="56" y="119"/>
                    </a:cubicBezTo>
                    <a:close/>
                    <a:moveTo>
                      <a:pt x="46" y="191"/>
                    </a:moveTo>
                    <a:cubicBezTo>
                      <a:pt x="31" y="191"/>
                      <a:pt x="19" y="179"/>
                      <a:pt x="19" y="164"/>
                    </a:cubicBezTo>
                    <a:cubicBezTo>
                      <a:pt x="19" y="149"/>
                      <a:pt x="31" y="137"/>
                      <a:pt x="46" y="137"/>
                    </a:cubicBezTo>
                    <a:cubicBezTo>
                      <a:pt x="61" y="137"/>
                      <a:pt x="74" y="149"/>
                      <a:pt x="74" y="164"/>
                    </a:cubicBezTo>
                    <a:cubicBezTo>
                      <a:pt x="74" y="179"/>
                      <a:pt x="61" y="191"/>
                      <a:pt x="46" y="191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689731" y="3058061"/>
              <a:ext cx="1189136" cy="1633525"/>
              <a:chOff x="4315831" y="3681704"/>
              <a:chExt cx="1498199" cy="2058092"/>
            </a:xfrm>
          </p:grpSpPr>
          <p:sp>
            <p:nvSpPr>
              <p:cNvPr id="22" name="Freeform 54"/>
              <p:cNvSpPr/>
              <p:nvPr/>
            </p:nvSpPr>
            <p:spPr bwMode="auto">
              <a:xfrm rot="5400000" flipH="1">
                <a:off x="5427982" y="3901539"/>
                <a:ext cx="394519" cy="377575"/>
              </a:xfrm>
              <a:custGeom>
                <a:avLst/>
                <a:gdLst>
                  <a:gd name="T0" fmla="*/ 69 w 69"/>
                  <a:gd name="T1" fmla="*/ 64 h 66"/>
                  <a:gd name="T2" fmla="*/ 1 w 69"/>
                  <a:gd name="T3" fmla="*/ 0 h 66"/>
                  <a:gd name="T4" fmla="*/ 0 w 69"/>
                  <a:gd name="T5" fmla="*/ 0 h 66"/>
                  <a:gd name="T6" fmla="*/ 0 w 69"/>
                  <a:gd name="T7" fmla="*/ 15 h 66"/>
                  <a:gd name="T8" fmla="*/ 1 w 69"/>
                  <a:gd name="T9" fmla="*/ 15 h 66"/>
                  <a:gd name="T10" fmla="*/ 53 w 69"/>
                  <a:gd name="T11" fmla="*/ 64 h 66"/>
                  <a:gd name="T12" fmla="*/ 53 w 69"/>
                  <a:gd name="T13" fmla="*/ 66 h 66"/>
                  <a:gd name="T14" fmla="*/ 69 w 69"/>
                  <a:gd name="T15" fmla="*/ 66 h 66"/>
                  <a:gd name="T16" fmla="*/ 69 w 69"/>
                  <a:gd name="T17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66">
                    <a:moveTo>
                      <a:pt x="69" y="64"/>
                    </a:moveTo>
                    <a:cubicBezTo>
                      <a:pt x="69" y="28"/>
                      <a:pt x="3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1" y="15"/>
                      <a:pt x="53" y="36"/>
                      <a:pt x="53" y="64"/>
                    </a:cubicBezTo>
                    <a:cubicBezTo>
                      <a:pt x="53" y="65"/>
                      <a:pt x="53" y="66"/>
                      <a:pt x="53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5"/>
                      <a:pt x="69" y="64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5"/>
              <p:cNvSpPr>
                <a:spLocks noChangeArrowheads="1"/>
              </p:cNvSpPr>
              <p:nvPr/>
            </p:nvSpPr>
            <p:spPr bwMode="auto">
              <a:xfrm rot="5400000" flipH="1">
                <a:off x="5045568" y="4971335"/>
                <a:ext cx="1452211" cy="84712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 noEditPoints="1"/>
              </p:cNvSpPr>
              <p:nvPr/>
            </p:nvSpPr>
            <p:spPr bwMode="auto">
              <a:xfrm rot="5400000" flipH="1">
                <a:off x="4609904" y="3387631"/>
                <a:ext cx="532477" cy="1120623"/>
              </a:xfrm>
              <a:custGeom>
                <a:avLst/>
                <a:gdLst>
                  <a:gd name="T0" fmla="*/ 55 w 93"/>
                  <a:gd name="T1" fmla="*/ 103 h 195"/>
                  <a:gd name="T2" fmla="*/ 56 w 93"/>
                  <a:gd name="T3" fmla="*/ 0 h 195"/>
                  <a:gd name="T4" fmla="*/ 40 w 93"/>
                  <a:gd name="T5" fmla="*/ 0 h 195"/>
                  <a:gd name="T6" fmla="*/ 39 w 93"/>
                  <a:gd name="T7" fmla="*/ 102 h 195"/>
                  <a:gd name="T8" fmla="*/ 0 w 93"/>
                  <a:gd name="T9" fmla="*/ 148 h 195"/>
                  <a:gd name="T10" fmla="*/ 47 w 93"/>
                  <a:gd name="T11" fmla="*/ 195 h 195"/>
                  <a:gd name="T12" fmla="*/ 93 w 93"/>
                  <a:gd name="T13" fmla="*/ 148 h 195"/>
                  <a:gd name="T14" fmla="*/ 55 w 93"/>
                  <a:gd name="T15" fmla="*/ 103 h 195"/>
                  <a:gd name="T16" fmla="*/ 47 w 93"/>
                  <a:gd name="T17" fmla="*/ 176 h 195"/>
                  <a:gd name="T18" fmla="*/ 19 w 93"/>
                  <a:gd name="T19" fmla="*/ 148 h 195"/>
                  <a:gd name="T20" fmla="*/ 47 w 93"/>
                  <a:gd name="T21" fmla="*/ 121 h 195"/>
                  <a:gd name="T22" fmla="*/ 74 w 93"/>
                  <a:gd name="T23" fmla="*/ 148 h 195"/>
                  <a:gd name="T24" fmla="*/ 47 w 93"/>
                  <a:gd name="T25" fmla="*/ 17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195">
                    <a:moveTo>
                      <a:pt x="55" y="103"/>
                    </a:moveTo>
                    <a:cubicBezTo>
                      <a:pt x="55" y="81"/>
                      <a:pt x="56" y="27"/>
                      <a:pt x="5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27"/>
                      <a:pt x="39" y="81"/>
                      <a:pt x="39" y="102"/>
                    </a:cubicBezTo>
                    <a:cubicBezTo>
                      <a:pt x="17" y="106"/>
                      <a:pt x="0" y="125"/>
                      <a:pt x="0" y="148"/>
                    </a:cubicBezTo>
                    <a:cubicBezTo>
                      <a:pt x="0" y="174"/>
                      <a:pt x="21" y="195"/>
                      <a:pt x="47" y="195"/>
                    </a:cubicBezTo>
                    <a:cubicBezTo>
                      <a:pt x="72" y="195"/>
                      <a:pt x="93" y="174"/>
                      <a:pt x="93" y="148"/>
                    </a:cubicBezTo>
                    <a:cubicBezTo>
                      <a:pt x="93" y="125"/>
                      <a:pt x="77" y="106"/>
                      <a:pt x="55" y="103"/>
                    </a:cubicBezTo>
                    <a:close/>
                    <a:moveTo>
                      <a:pt x="47" y="176"/>
                    </a:moveTo>
                    <a:cubicBezTo>
                      <a:pt x="32" y="176"/>
                      <a:pt x="19" y="163"/>
                      <a:pt x="19" y="148"/>
                    </a:cubicBezTo>
                    <a:cubicBezTo>
                      <a:pt x="19" y="133"/>
                      <a:pt x="32" y="121"/>
                      <a:pt x="47" y="121"/>
                    </a:cubicBezTo>
                    <a:cubicBezTo>
                      <a:pt x="62" y="121"/>
                      <a:pt x="74" y="133"/>
                      <a:pt x="74" y="148"/>
                    </a:cubicBezTo>
                    <a:cubicBezTo>
                      <a:pt x="74" y="163"/>
                      <a:pt x="62" y="176"/>
                      <a:pt x="47" y="176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lvl1pPr marL="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rtl="0" eaLnBrk="1" latinLnBrk="0" hangingPunct="1">
                  <a:defRPr kumimoj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86"/>
            <p:cNvSpPr txBox="1"/>
            <p:nvPr/>
          </p:nvSpPr>
          <p:spPr>
            <a:xfrm>
              <a:off x="7170260" y="1488182"/>
              <a:ext cx="264191" cy="2922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srgbClr val="D3381C"/>
                  </a:solidFill>
                  <a:latin typeface="+mj-ea"/>
                  <a:ea typeface="+mj-ea"/>
                  <a:cs typeface="Open Sans" panose="020B0606030504020204" pitchFamily="34" charset="0"/>
                  <a:sym typeface="Arial" panose="020B0604020202020204" pitchFamily="34" charset="0"/>
                </a:rPr>
                <a:t>3</a:t>
              </a:r>
              <a:endParaRPr lang="en-US" sz="1600" b="1" dirty="0">
                <a:solidFill>
                  <a:srgbClr val="D3381C"/>
                </a:solidFill>
                <a:latin typeface="+mj-ea"/>
                <a:ea typeface="+mj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8" name="TextBox 87"/>
            <p:cNvSpPr txBox="1"/>
            <p:nvPr/>
          </p:nvSpPr>
          <p:spPr>
            <a:xfrm>
              <a:off x="7170260" y="2569979"/>
              <a:ext cx="264191" cy="2922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srgbClr val="D3381C"/>
                  </a:solidFill>
                  <a:latin typeface="+mj-ea"/>
                  <a:ea typeface="+mj-ea"/>
                  <a:cs typeface="Open Sans" panose="020B0606030504020204" pitchFamily="34" charset="0"/>
                  <a:sym typeface="Arial" panose="020B0604020202020204" pitchFamily="34" charset="0"/>
                </a:rPr>
                <a:t>4</a:t>
              </a:r>
              <a:endParaRPr lang="en-US" sz="1600" b="1" dirty="0">
                <a:solidFill>
                  <a:srgbClr val="D3381C"/>
                </a:solidFill>
                <a:latin typeface="+mj-ea"/>
                <a:ea typeface="+mj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9" name="TextBox 88"/>
            <p:cNvSpPr txBox="1"/>
            <p:nvPr/>
          </p:nvSpPr>
          <p:spPr>
            <a:xfrm>
              <a:off x="7170260" y="3666256"/>
              <a:ext cx="264191" cy="2922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srgbClr val="D3381C"/>
                  </a:solidFill>
                  <a:latin typeface="+mj-ea"/>
                  <a:ea typeface="+mj-ea"/>
                  <a:cs typeface="Open Sans" panose="020B0606030504020204" pitchFamily="34" charset="0"/>
                  <a:sym typeface="Arial" panose="020B0604020202020204" pitchFamily="34" charset="0"/>
                </a:rPr>
                <a:t>5</a:t>
              </a:r>
              <a:endParaRPr lang="en-US" sz="1600" b="1" dirty="0">
                <a:solidFill>
                  <a:srgbClr val="D3381C"/>
                </a:solidFill>
                <a:latin typeface="+mj-ea"/>
                <a:ea typeface="+mj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" name="TextBox 89"/>
            <p:cNvSpPr txBox="1"/>
            <p:nvPr/>
          </p:nvSpPr>
          <p:spPr>
            <a:xfrm>
              <a:off x="4748341" y="2019224"/>
              <a:ext cx="264191" cy="2922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srgbClr val="D3381C"/>
                  </a:solidFill>
                  <a:latin typeface="+mj-ea"/>
                  <a:ea typeface="+mj-ea"/>
                  <a:cs typeface="Open Sans" panose="020B0606030504020204" pitchFamily="34" charset="0"/>
                  <a:sym typeface="Arial" panose="020B0604020202020204" pitchFamily="34" charset="0"/>
                </a:rPr>
                <a:t>2</a:t>
              </a:r>
              <a:endParaRPr lang="en-US" sz="1600" b="1" dirty="0">
                <a:solidFill>
                  <a:srgbClr val="D3381C"/>
                </a:solidFill>
                <a:latin typeface="+mj-ea"/>
                <a:ea typeface="+mj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1" name="TextBox 90"/>
            <p:cNvSpPr txBox="1"/>
            <p:nvPr/>
          </p:nvSpPr>
          <p:spPr>
            <a:xfrm>
              <a:off x="4748341" y="3131874"/>
              <a:ext cx="264191" cy="2922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srgbClr val="D3381C"/>
                  </a:solidFill>
                  <a:latin typeface="+mj-ea"/>
                  <a:ea typeface="+mj-ea"/>
                  <a:cs typeface="Open Sans" panose="020B0606030504020204" pitchFamily="34" charset="0"/>
                  <a:sym typeface="Arial" panose="020B0604020202020204" pitchFamily="34" charset="0"/>
                </a:rPr>
                <a:t>1</a:t>
              </a:r>
              <a:endParaRPr lang="en-US" sz="1600" b="1" dirty="0">
                <a:solidFill>
                  <a:srgbClr val="D3381C"/>
                </a:solidFill>
                <a:latin typeface="+mj-ea"/>
                <a:ea typeface="+mj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8" name="Text Placeholder 2"/>
          <p:cNvSpPr txBox="1"/>
          <p:nvPr/>
        </p:nvSpPr>
        <p:spPr>
          <a:xfrm>
            <a:off x="992843" y="4198481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36"/>
          <p:cNvSpPr txBox="1"/>
          <p:nvPr/>
        </p:nvSpPr>
        <p:spPr>
          <a:xfrm>
            <a:off x="880446" y="3821936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992843" y="2495952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880446" y="2119407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8028730" y="1435210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7916333" y="1058665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 Placeholder 2"/>
          <p:cNvSpPr txBox="1"/>
          <p:nvPr/>
        </p:nvSpPr>
        <p:spPr>
          <a:xfrm>
            <a:off x="8028730" y="3134156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文本框 36"/>
          <p:cNvSpPr txBox="1"/>
          <p:nvPr/>
        </p:nvSpPr>
        <p:spPr>
          <a:xfrm>
            <a:off x="7916333" y="2757611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8028730" y="4847156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文本框 36"/>
          <p:cNvSpPr txBox="1"/>
          <p:nvPr/>
        </p:nvSpPr>
        <p:spPr>
          <a:xfrm>
            <a:off x="7916333" y="4470611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375279" y="1210186"/>
            <a:ext cx="3441441" cy="5131347"/>
            <a:chOff x="4619265" y="1227120"/>
            <a:chExt cx="2953471" cy="4403761"/>
          </a:xfrm>
        </p:grpSpPr>
        <p:sp>
          <p:nvSpPr>
            <p:cNvPr id="2" name="Freeform 7"/>
            <p:cNvSpPr>
              <a:spLocks noEditPoints="1"/>
            </p:cNvSpPr>
            <p:nvPr/>
          </p:nvSpPr>
          <p:spPr bwMode="auto">
            <a:xfrm>
              <a:off x="4619265" y="1227120"/>
              <a:ext cx="1513276" cy="3437316"/>
            </a:xfrm>
            <a:custGeom>
              <a:avLst/>
              <a:gdLst>
                <a:gd name="T0" fmla="*/ 914 w 1007"/>
                <a:gd name="T1" fmla="*/ 170 h 2288"/>
                <a:gd name="T2" fmla="*/ 728 w 1007"/>
                <a:gd name="T3" fmla="*/ 122 h 2288"/>
                <a:gd name="T4" fmla="*/ 291 w 1007"/>
                <a:gd name="T5" fmla="*/ 122 h 2288"/>
                <a:gd name="T6" fmla="*/ 147 w 1007"/>
                <a:gd name="T7" fmla="*/ 0 h 2288"/>
                <a:gd name="T8" fmla="*/ 0 w 1007"/>
                <a:gd name="T9" fmla="*/ 146 h 2288"/>
                <a:gd name="T10" fmla="*/ 147 w 1007"/>
                <a:gd name="T11" fmla="*/ 293 h 2288"/>
                <a:gd name="T12" fmla="*/ 291 w 1007"/>
                <a:gd name="T13" fmla="*/ 171 h 2288"/>
                <a:gd name="T14" fmla="*/ 728 w 1007"/>
                <a:gd name="T15" fmla="*/ 171 h 2288"/>
                <a:gd name="T16" fmla="*/ 957 w 1007"/>
                <a:gd name="T17" fmla="*/ 351 h 2288"/>
                <a:gd name="T18" fmla="*/ 957 w 1007"/>
                <a:gd name="T19" fmla="*/ 2288 h 2288"/>
                <a:gd name="T20" fmla="*/ 1007 w 1007"/>
                <a:gd name="T21" fmla="*/ 2288 h 2288"/>
                <a:gd name="T22" fmla="*/ 1007 w 1007"/>
                <a:gd name="T23" fmla="*/ 351 h 2288"/>
                <a:gd name="T24" fmla="*/ 914 w 1007"/>
                <a:gd name="T25" fmla="*/ 170 h 2288"/>
                <a:gd name="T26" fmla="*/ 147 w 1007"/>
                <a:gd name="T27" fmla="*/ 233 h 2288"/>
                <a:gd name="T28" fmla="*/ 61 w 1007"/>
                <a:gd name="T29" fmla="*/ 146 h 2288"/>
                <a:gd name="T30" fmla="*/ 147 w 1007"/>
                <a:gd name="T31" fmla="*/ 60 h 2288"/>
                <a:gd name="T32" fmla="*/ 233 w 1007"/>
                <a:gd name="T33" fmla="*/ 146 h 2288"/>
                <a:gd name="T34" fmla="*/ 147 w 1007"/>
                <a:gd name="T35" fmla="*/ 233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7" h="2288">
                  <a:moveTo>
                    <a:pt x="914" y="170"/>
                  </a:moveTo>
                  <a:cubicBezTo>
                    <a:pt x="854" y="130"/>
                    <a:pt x="780" y="122"/>
                    <a:pt x="728" y="122"/>
                  </a:cubicBezTo>
                  <a:cubicBezTo>
                    <a:pt x="291" y="122"/>
                    <a:pt x="291" y="122"/>
                    <a:pt x="291" y="122"/>
                  </a:cubicBezTo>
                  <a:cubicBezTo>
                    <a:pt x="279" y="53"/>
                    <a:pt x="219" y="0"/>
                    <a:pt x="147" y="0"/>
                  </a:cubicBezTo>
                  <a:cubicBezTo>
                    <a:pt x="66" y="0"/>
                    <a:pt x="0" y="66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19" y="293"/>
                    <a:pt x="279" y="240"/>
                    <a:pt x="291" y="171"/>
                  </a:cubicBezTo>
                  <a:cubicBezTo>
                    <a:pt x="728" y="171"/>
                    <a:pt x="728" y="171"/>
                    <a:pt x="728" y="171"/>
                  </a:cubicBezTo>
                  <a:cubicBezTo>
                    <a:pt x="797" y="171"/>
                    <a:pt x="957" y="189"/>
                    <a:pt x="957" y="351"/>
                  </a:cubicBezTo>
                  <a:cubicBezTo>
                    <a:pt x="957" y="2288"/>
                    <a:pt x="957" y="2288"/>
                    <a:pt x="957" y="2288"/>
                  </a:cubicBezTo>
                  <a:cubicBezTo>
                    <a:pt x="1007" y="2288"/>
                    <a:pt x="1007" y="2288"/>
                    <a:pt x="1007" y="2288"/>
                  </a:cubicBezTo>
                  <a:cubicBezTo>
                    <a:pt x="1007" y="351"/>
                    <a:pt x="1007" y="351"/>
                    <a:pt x="1007" y="351"/>
                  </a:cubicBezTo>
                  <a:cubicBezTo>
                    <a:pt x="1007" y="272"/>
                    <a:pt x="975" y="210"/>
                    <a:pt x="914" y="170"/>
                  </a:cubicBezTo>
                  <a:close/>
                  <a:moveTo>
                    <a:pt x="147" y="233"/>
                  </a:moveTo>
                  <a:cubicBezTo>
                    <a:pt x="99" y="233"/>
                    <a:pt x="61" y="194"/>
                    <a:pt x="61" y="146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3"/>
                    <a:pt x="147" y="233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Freeform 8"/>
            <p:cNvSpPr>
              <a:spLocks noEditPoints="1"/>
            </p:cNvSpPr>
            <p:nvPr/>
          </p:nvSpPr>
          <p:spPr bwMode="auto">
            <a:xfrm>
              <a:off x="4619265" y="2372472"/>
              <a:ext cx="1370894" cy="2283144"/>
            </a:xfrm>
            <a:custGeom>
              <a:avLst/>
              <a:gdLst>
                <a:gd name="T0" fmla="*/ 673 w 912"/>
                <a:gd name="T1" fmla="*/ 125 h 1520"/>
                <a:gd name="T2" fmla="*/ 292 w 912"/>
                <a:gd name="T3" fmla="*/ 125 h 1520"/>
                <a:gd name="T4" fmla="*/ 147 w 912"/>
                <a:gd name="T5" fmla="*/ 0 h 1520"/>
                <a:gd name="T6" fmla="*/ 0 w 912"/>
                <a:gd name="T7" fmla="*/ 146 h 1520"/>
                <a:gd name="T8" fmla="*/ 147 w 912"/>
                <a:gd name="T9" fmla="*/ 292 h 1520"/>
                <a:gd name="T10" fmla="*/ 290 w 912"/>
                <a:gd name="T11" fmla="*/ 174 h 1520"/>
                <a:gd name="T12" fmla="*/ 673 w 912"/>
                <a:gd name="T13" fmla="*/ 174 h 1520"/>
                <a:gd name="T14" fmla="*/ 862 w 912"/>
                <a:gd name="T15" fmla="*/ 317 h 1520"/>
                <a:gd name="T16" fmla="*/ 862 w 912"/>
                <a:gd name="T17" fmla="*/ 1520 h 1520"/>
                <a:gd name="T18" fmla="*/ 912 w 912"/>
                <a:gd name="T19" fmla="*/ 1520 h 1520"/>
                <a:gd name="T20" fmla="*/ 912 w 912"/>
                <a:gd name="T21" fmla="*/ 317 h 1520"/>
                <a:gd name="T22" fmla="*/ 673 w 912"/>
                <a:gd name="T23" fmla="*/ 125 h 1520"/>
                <a:gd name="T24" fmla="*/ 147 w 912"/>
                <a:gd name="T25" fmla="*/ 232 h 1520"/>
                <a:gd name="T26" fmla="*/ 61 w 912"/>
                <a:gd name="T27" fmla="*/ 146 h 1520"/>
                <a:gd name="T28" fmla="*/ 147 w 912"/>
                <a:gd name="T29" fmla="*/ 60 h 1520"/>
                <a:gd name="T30" fmla="*/ 233 w 912"/>
                <a:gd name="T31" fmla="*/ 146 h 1520"/>
                <a:gd name="T32" fmla="*/ 147 w 912"/>
                <a:gd name="T33" fmla="*/ 232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2" h="1520">
                  <a:moveTo>
                    <a:pt x="673" y="125"/>
                  </a:moveTo>
                  <a:cubicBezTo>
                    <a:pt x="292" y="125"/>
                    <a:pt x="292" y="125"/>
                    <a:pt x="292" y="125"/>
                  </a:cubicBezTo>
                  <a:cubicBezTo>
                    <a:pt x="281" y="54"/>
                    <a:pt x="220" y="0"/>
                    <a:pt x="147" y="0"/>
                  </a:cubicBezTo>
                  <a:cubicBezTo>
                    <a:pt x="66" y="0"/>
                    <a:pt x="0" y="65"/>
                    <a:pt x="0" y="146"/>
                  </a:cubicBezTo>
                  <a:cubicBezTo>
                    <a:pt x="0" y="227"/>
                    <a:pt x="66" y="292"/>
                    <a:pt x="147" y="292"/>
                  </a:cubicBezTo>
                  <a:cubicBezTo>
                    <a:pt x="218" y="292"/>
                    <a:pt x="277" y="241"/>
                    <a:pt x="290" y="174"/>
                  </a:cubicBezTo>
                  <a:cubicBezTo>
                    <a:pt x="673" y="174"/>
                    <a:pt x="673" y="174"/>
                    <a:pt x="673" y="174"/>
                  </a:cubicBezTo>
                  <a:cubicBezTo>
                    <a:pt x="844" y="174"/>
                    <a:pt x="862" y="274"/>
                    <a:pt x="862" y="317"/>
                  </a:cubicBezTo>
                  <a:cubicBezTo>
                    <a:pt x="862" y="1520"/>
                    <a:pt x="862" y="1520"/>
                    <a:pt x="862" y="1520"/>
                  </a:cubicBezTo>
                  <a:cubicBezTo>
                    <a:pt x="912" y="1520"/>
                    <a:pt x="912" y="1520"/>
                    <a:pt x="912" y="1520"/>
                  </a:cubicBezTo>
                  <a:cubicBezTo>
                    <a:pt x="912" y="317"/>
                    <a:pt x="912" y="317"/>
                    <a:pt x="912" y="317"/>
                  </a:cubicBezTo>
                  <a:cubicBezTo>
                    <a:pt x="912" y="199"/>
                    <a:pt x="820" y="125"/>
                    <a:pt x="673" y="125"/>
                  </a:cubicBezTo>
                  <a:close/>
                  <a:moveTo>
                    <a:pt x="147" y="232"/>
                  </a:moveTo>
                  <a:cubicBezTo>
                    <a:pt x="99" y="232"/>
                    <a:pt x="61" y="194"/>
                    <a:pt x="61" y="146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2"/>
                    <a:pt x="147" y="232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Freeform 9"/>
            <p:cNvSpPr>
              <a:spLocks noEditPoints="1"/>
            </p:cNvSpPr>
            <p:nvPr/>
          </p:nvSpPr>
          <p:spPr bwMode="auto">
            <a:xfrm>
              <a:off x="4619265" y="3497664"/>
              <a:ext cx="1236073" cy="1161732"/>
            </a:xfrm>
            <a:custGeom>
              <a:avLst/>
              <a:gdLst>
                <a:gd name="T0" fmla="*/ 778 w 823"/>
                <a:gd name="T1" fmla="*/ 203 h 774"/>
                <a:gd name="T2" fmla="*/ 581 w 823"/>
                <a:gd name="T3" fmla="*/ 131 h 774"/>
                <a:gd name="T4" fmla="*/ 292 w 823"/>
                <a:gd name="T5" fmla="*/ 131 h 774"/>
                <a:gd name="T6" fmla="*/ 147 w 823"/>
                <a:gd name="T7" fmla="*/ 0 h 774"/>
                <a:gd name="T8" fmla="*/ 0 w 823"/>
                <a:gd name="T9" fmla="*/ 147 h 774"/>
                <a:gd name="T10" fmla="*/ 147 w 823"/>
                <a:gd name="T11" fmla="*/ 293 h 774"/>
                <a:gd name="T12" fmla="*/ 289 w 823"/>
                <a:gd name="T13" fmla="*/ 180 h 774"/>
                <a:gd name="T14" fmla="*/ 581 w 823"/>
                <a:gd name="T15" fmla="*/ 180 h 774"/>
                <a:gd name="T16" fmla="*/ 774 w 823"/>
                <a:gd name="T17" fmla="*/ 330 h 774"/>
                <a:gd name="T18" fmla="*/ 774 w 823"/>
                <a:gd name="T19" fmla="*/ 774 h 774"/>
                <a:gd name="T20" fmla="*/ 823 w 823"/>
                <a:gd name="T21" fmla="*/ 774 h 774"/>
                <a:gd name="T22" fmla="*/ 823 w 823"/>
                <a:gd name="T23" fmla="*/ 330 h 774"/>
                <a:gd name="T24" fmla="*/ 778 w 823"/>
                <a:gd name="T25" fmla="*/ 203 h 774"/>
                <a:gd name="T26" fmla="*/ 147 w 823"/>
                <a:gd name="T27" fmla="*/ 233 h 774"/>
                <a:gd name="T28" fmla="*/ 61 w 823"/>
                <a:gd name="T29" fmla="*/ 147 h 774"/>
                <a:gd name="T30" fmla="*/ 147 w 823"/>
                <a:gd name="T31" fmla="*/ 60 h 774"/>
                <a:gd name="T32" fmla="*/ 233 w 823"/>
                <a:gd name="T33" fmla="*/ 147 h 774"/>
                <a:gd name="T34" fmla="*/ 147 w 823"/>
                <a:gd name="T35" fmla="*/ 233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3" h="774">
                  <a:moveTo>
                    <a:pt x="778" y="203"/>
                  </a:moveTo>
                  <a:cubicBezTo>
                    <a:pt x="737" y="155"/>
                    <a:pt x="671" y="131"/>
                    <a:pt x="581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85" y="58"/>
                    <a:pt x="222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16" y="293"/>
                    <a:pt x="274" y="245"/>
                    <a:pt x="289" y="180"/>
                  </a:cubicBezTo>
                  <a:cubicBezTo>
                    <a:pt x="581" y="180"/>
                    <a:pt x="581" y="180"/>
                    <a:pt x="581" y="180"/>
                  </a:cubicBezTo>
                  <a:cubicBezTo>
                    <a:pt x="653" y="180"/>
                    <a:pt x="774" y="200"/>
                    <a:pt x="774" y="330"/>
                  </a:cubicBezTo>
                  <a:cubicBezTo>
                    <a:pt x="774" y="774"/>
                    <a:pt x="774" y="774"/>
                    <a:pt x="774" y="774"/>
                  </a:cubicBezTo>
                  <a:cubicBezTo>
                    <a:pt x="823" y="774"/>
                    <a:pt x="823" y="774"/>
                    <a:pt x="823" y="774"/>
                  </a:cubicBezTo>
                  <a:cubicBezTo>
                    <a:pt x="823" y="330"/>
                    <a:pt x="823" y="330"/>
                    <a:pt x="823" y="330"/>
                  </a:cubicBezTo>
                  <a:cubicBezTo>
                    <a:pt x="823" y="295"/>
                    <a:pt x="815" y="245"/>
                    <a:pt x="778" y="203"/>
                  </a:cubicBezTo>
                  <a:close/>
                  <a:moveTo>
                    <a:pt x="147" y="233"/>
                  </a:moveTo>
                  <a:cubicBezTo>
                    <a:pt x="99" y="233"/>
                    <a:pt x="61" y="194"/>
                    <a:pt x="61" y="147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7"/>
                  </a:cubicBezTo>
                  <a:cubicBezTo>
                    <a:pt x="233" y="194"/>
                    <a:pt x="194" y="233"/>
                    <a:pt x="147" y="233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10"/>
            <p:cNvSpPr>
              <a:spLocks noEditPoints="1"/>
            </p:cNvSpPr>
            <p:nvPr/>
          </p:nvSpPr>
          <p:spPr bwMode="auto">
            <a:xfrm>
              <a:off x="6189241" y="1816806"/>
              <a:ext cx="1383495" cy="2838810"/>
            </a:xfrm>
            <a:custGeom>
              <a:avLst/>
              <a:gdLst>
                <a:gd name="T0" fmla="*/ 775 w 921"/>
                <a:gd name="T1" fmla="*/ 0 h 1890"/>
                <a:gd name="T2" fmla="*/ 632 w 921"/>
                <a:gd name="T3" fmla="*/ 115 h 1890"/>
                <a:gd name="T4" fmla="*/ 252 w 921"/>
                <a:gd name="T5" fmla="*/ 115 h 1890"/>
                <a:gd name="T6" fmla="*/ 7 w 921"/>
                <a:gd name="T7" fmla="*/ 294 h 1890"/>
                <a:gd name="T8" fmla="*/ 7 w 921"/>
                <a:gd name="T9" fmla="*/ 1890 h 1890"/>
                <a:gd name="T10" fmla="*/ 56 w 921"/>
                <a:gd name="T11" fmla="*/ 1890 h 1890"/>
                <a:gd name="T12" fmla="*/ 56 w 921"/>
                <a:gd name="T13" fmla="*/ 298 h 1890"/>
                <a:gd name="T14" fmla="*/ 252 w 921"/>
                <a:gd name="T15" fmla="*/ 165 h 1890"/>
                <a:gd name="T16" fmla="*/ 630 w 921"/>
                <a:gd name="T17" fmla="*/ 165 h 1890"/>
                <a:gd name="T18" fmla="*/ 775 w 921"/>
                <a:gd name="T19" fmla="*/ 292 h 1890"/>
                <a:gd name="T20" fmla="*/ 921 w 921"/>
                <a:gd name="T21" fmla="*/ 146 h 1890"/>
                <a:gd name="T22" fmla="*/ 775 w 921"/>
                <a:gd name="T23" fmla="*/ 0 h 1890"/>
                <a:gd name="T24" fmla="*/ 775 w 921"/>
                <a:gd name="T25" fmla="*/ 232 h 1890"/>
                <a:gd name="T26" fmla="*/ 689 w 921"/>
                <a:gd name="T27" fmla="*/ 146 h 1890"/>
                <a:gd name="T28" fmla="*/ 775 w 921"/>
                <a:gd name="T29" fmla="*/ 60 h 1890"/>
                <a:gd name="T30" fmla="*/ 861 w 921"/>
                <a:gd name="T31" fmla="*/ 146 h 1890"/>
                <a:gd name="T32" fmla="*/ 775 w 921"/>
                <a:gd name="T33" fmla="*/ 232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1" h="1890">
                  <a:moveTo>
                    <a:pt x="775" y="0"/>
                  </a:moveTo>
                  <a:cubicBezTo>
                    <a:pt x="705" y="0"/>
                    <a:pt x="646" y="49"/>
                    <a:pt x="632" y="115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87" y="115"/>
                    <a:pt x="16" y="167"/>
                    <a:pt x="7" y="294"/>
                  </a:cubicBezTo>
                  <a:cubicBezTo>
                    <a:pt x="0" y="394"/>
                    <a:pt x="7" y="1829"/>
                    <a:pt x="7" y="1890"/>
                  </a:cubicBezTo>
                  <a:cubicBezTo>
                    <a:pt x="56" y="1890"/>
                    <a:pt x="56" y="1890"/>
                    <a:pt x="56" y="1890"/>
                  </a:cubicBezTo>
                  <a:cubicBezTo>
                    <a:pt x="56" y="1875"/>
                    <a:pt x="50" y="395"/>
                    <a:pt x="56" y="298"/>
                  </a:cubicBezTo>
                  <a:cubicBezTo>
                    <a:pt x="61" y="227"/>
                    <a:pt x="80" y="165"/>
                    <a:pt x="252" y="165"/>
                  </a:cubicBezTo>
                  <a:cubicBezTo>
                    <a:pt x="630" y="165"/>
                    <a:pt x="630" y="165"/>
                    <a:pt x="630" y="165"/>
                  </a:cubicBezTo>
                  <a:cubicBezTo>
                    <a:pt x="639" y="236"/>
                    <a:pt x="701" y="292"/>
                    <a:pt x="775" y="292"/>
                  </a:cubicBezTo>
                  <a:cubicBezTo>
                    <a:pt x="856" y="292"/>
                    <a:pt x="921" y="227"/>
                    <a:pt x="921" y="146"/>
                  </a:cubicBezTo>
                  <a:cubicBezTo>
                    <a:pt x="921" y="65"/>
                    <a:pt x="856" y="0"/>
                    <a:pt x="775" y="0"/>
                  </a:cubicBezTo>
                  <a:close/>
                  <a:moveTo>
                    <a:pt x="775" y="232"/>
                  </a:moveTo>
                  <a:cubicBezTo>
                    <a:pt x="728" y="232"/>
                    <a:pt x="689" y="194"/>
                    <a:pt x="689" y="146"/>
                  </a:cubicBezTo>
                  <a:cubicBezTo>
                    <a:pt x="689" y="99"/>
                    <a:pt x="728" y="60"/>
                    <a:pt x="775" y="60"/>
                  </a:cubicBezTo>
                  <a:cubicBezTo>
                    <a:pt x="823" y="60"/>
                    <a:pt x="861" y="99"/>
                    <a:pt x="861" y="146"/>
                  </a:cubicBezTo>
                  <a:cubicBezTo>
                    <a:pt x="861" y="194"/>
                    <a:pt x="823" y="232"/>
                    <a:pt x="775" y="232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11"/>
            <p:cNvSpPr>
              <a:spLocks noEditPoints="1"/>
            </p:cNvSpPr>
            <p:nvPr/>
          </p:nvSpPr>
          <p:spPr bwMode="auto">
            <a:xfrm>
              <a:off x="6329102" y="2945778"/>
              <a:ext cx="1234813" cy="1704798"/>
            </a:xfrm>
            <a:custGeom>
              <a:avLst/>
              <a:gdLst>
                <a:gd name="T0" fmla="*/ 676 w 822"/>
                <a:gd name="T1" fmla="*/ 0 h 1135"/>
                <a:gd name="T2" fmla="*/ 532 w 822"/>
                <a:gd name="T3" fmla="*/ 122 h 1135"/>
                <a:gd name="T4" fmla="*/ 202 w 822"/>
                <a:gd name="T5" fmla="*/ 119 h 1135"/>
                <a:gd name="T6" fmla="*/ 0 w 822"/>
                <a:gd name="T7" fmla="*/ 333 h 1135"/>
                <a:gd name="T8" fmla="*/ 0 w 822"/>
                <a:gd name="T9" fmla="*/ 1135 h 1135"/>
                <a:gd name="T10" fmla="*/ 49 w 822"/>
                <a:gd name="T11" fmla="*/ 1135 h 1135"/>
                <a:gd name="T12" fmla="*/ 49 w 822"/>
                <a:gd name="T13" fmla="*/ 333 h 1135"/>
                <a:gd name="T14" fmla="*/ 202 w 822"/>
                <a:gd name="T15" fmla="*/ 168 h 1135"/>
                <a:gd name="T16" fmla="*/ 532 w 822"/>
                <a:gd name="T17" fmla="*/ 171 h 1135"/>
                <a:gd name="T18" fmla="*/ 676 w 822"/>
                <a:gd name="T19" fmla="*/ 293 h 1135"/>
                <a:gd name="T20" fmla="*/ 822 w 822"/>
                <a:gd name="T21" fmla="*/ 147 h 1135"/>
                <a:gd name="T22" fmla="*/ 676 w 822"/>
                <a:gd name="T23" fmla="*/ 0 h 1135"/>
                <a:gd name="T24" fmla="*/ 676 w 822"/>
                <a:gd name="T25" fmla="*/ 233 h 1135"/>
                <a:gd name="T26" fmla="*/ 590 w 822"/>
                <a:gd name="T27" fmla="*/ 147 h 1135"/>
                <a:gd name="T28" fmla="*/ 676 w 822"/>
                <a:gd name="T29" fmla="*/ 60 h 1135"/>
                <a:gd name="T30" fmla="*/ 762 w 822"/>
                <a:gd name="T31" fmla="*/ 147 h 1135"/>
                <a:gd name="T32" fmla="*/ 676 w 822"/>
                <a:gd name="T33" fmla="*/ 2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2" h="1135">
                  <a:moveTo>
                    <a:pt x="676" y="0"/>
                  </a:moveTo>
                  <a:cubicBezTo>
                    <a:pt x="604" y="0"/>
                    <a:pt x="544" y="53"/>
                    <a:pt x="532" y="122"/>
                  </a:cubicBezTo>
                  <a:cubicBezTo>
                    <a:pt x="462" y="121"/>
                    <a:pt x="282" y="119"/>
                    <a:pt x="202" y="119"/>
                  </a:cubicBezTo>
                  <a:cubicBezTo>
                    <a:pt x="90" y="119"/>
                    <a:pt x="0" y="236"/>
                    <a:pt x="0" y="333"/>
                  </a:cubicBezTo>
                  <a:cubicBezTo>
                    <a:pt x="0" y="1135"/>
                    <a:pt x="0" y="1135"/>
                    <a:pt x="0" y="1135"/>
                  </a:cubicBezTo>
                  <a:cubicBezTo>
                    <a:pt x="49" y="1135"/>
                    <a:pt x="49" y="1135"/>
                    <a:pt x="49" y="1135"/>
                  </a:cubicBezTo>
                  <a:cubicBezTo>
                    <a:pt x="49" y="333"/>
                    <a:pt x="49" y="333"/>
                    <a:pt x="49" y="333"/>
                  </a:cubicBezTo>
                  <a:cubicBezTo>
                    <a:pt x="49" y="268"/>
                    <a:pt x="115" y="168"/>
                    <a:pt x="202" y="168"/>
                  </a:cubicBezTo>
                  <a:cubicBezTo>
                    <a:pt x="282" y="168"/>
                    <a:pt x="462" y="170"/>
                    <a:pt x="532" y="171"/>
                  </a:cubicBezTo>
                  <a:cubicBezTo>
                    <a:pt x="543" y="240"/>
                    <a:pt x="604" y="293"/>
                    <a:pt x="676" y="293"/>
                  </a:cubicBezTo>
                  <a:cubicBezTo>
                    <a:pt x="757" y="293"/>
                    <a:pt x="822" y="227"/>
                    <a:pt x="822" y="147"/>
                  </a:cubicBezTo>
                  <a:cubicBezTo>
                    <a:pt x="822" y="66"/>
                    <a:pt x="757" y="0"/>
                    <a:pt x="676" y="0"/>
                  </a:cubicBezTo>
                  <a:close/>
                  <a:moveTo>
                    <a:pt x="676" y="233"/>
                  </a:moveTo>
                  <a:cubicBezTo>
                    <a:pt x="628" y="233"/>
                    <a:pt x="590" y="194"/>
                    <a:pt x="590" y="147"/>
                  </a:cubicBezTo>
                  <a:cubicBezTo>
                    <a:pt x="590" y="99"/>
                    <a:pt x="628" y="60"/>
                    <a:pt x="676" y="60"/>
                  </a:cubicBezTo>
                  <a:cubicBezTo>
                    <a:pt x="723" y="60"/>
                    <a:pt x="762" y="99"/>
                    <a:pt x="762" y="147"/>
                  </a:cubicBezTo>
                  <a:cubicBezTo>
                    <a:pt x="762" y="194"/>
                    <a:pt x="723" y="233"/>
                    <a:pt x="676" y="233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699740" y="1307485"/>
              <a:ext cx="2801887" cy="2590544"/>
              <a:chOff x="4699740" y="1307485"/>
              <a:chExt cx="2801887" cy="259054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4699740" y="1307485"/>
                <a:ext cx="292068" cy="3123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43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1</a:t>
                </a:r>
                <a:endParaRPr lang="zh-CN" altLang="en-US" sz="1430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701199" y="2449943"/>
                <a:ext cx="292068" cy="3123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43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2</a:t>
                </a:r>
                <a:endParaRPr lang="zh-CN" altLang="en-US" sz="1430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701199" y="3585636"/>
                <a:ext cx="292068" cy="3123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43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3</a:t>
                </a:r>
                <a:endParaRPr lang="zh-CN" altLang="en-US" sz="1430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216102" y="3021477"/>
                <a:ext cx="278430" cy="3111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43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5</a:t>
                </a:r>
                <a:endParaRPr lang="zh-CN" altLang="en-US" sz="1430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223197" y="1894680"/>
                <a:ext cx="278430" cy="3111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43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4</a:t>
                </a:r>
                <a:endParaRPr lang="zh-CN" altLang="en-US" sz="1430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5366316" y="4179076"/>
              <a:ext cx="1451807" cy="1451805"/>
            </a:xfrm>
            <a:prstGeom prst="ellipse">
              <a:avLst/>
            </a:prstGeom>
            <a:solidFill>
              <a:srgbClr val="D3381C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519939" y="4332698"/>
              <a:ext cx="1144561" cy="114456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00000">
                  <a:sysClr val="window" lastClr="FFFFFF">
                    <a:lumMod val="98000"/>
                  </a:sysClr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outerShdw blurRad="114300" dist="1143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352"/>
            <p:cNvSpPr>
              <a:spLocks noEditPoints="1"/>
            </p:cNvSpPr>
            <p:nvPr/>
          </p:nvSpPr>
          <p:spPr bwMode="auto">
            <a:xfrm>
              <a:off x="5870873" y="4768481"/>
              <a:ext cx="442690" cy="272992"/>
            </a:xfrm>
            <a:custGeom>
              <a:avLst/>
              <a:gdLst>
                <a:gd name="T0" fmla="*/ 33 w 51"/>
                <a:gd name="T1" fmla="*/ 31 h 31"/>
                <a:gd name="T2" fmla="*/ 8 w 51"/>
                <a:gd name="T3" fmla="*/ 31 h 31"/>
                <a:gd name="T4" fmla="*/ 7 w 51"/>
                <a:gd name="T5" fmla="*/ 29 h 31"/>
                <a:gd name="T6" fmla="*/ 7 w 51"/>
                <a:gd name="T7" fmla="*/ 25 h 31"/>
                <a:gd name="T8" fmla="*/ 7 w 51"/>
                <a:gd name="T9" fmla="*/ 14 h 31"/>
                <a:gd name="T10" fmla="*/ 2 w 51"/>
                <a:gd name="T11" fmla="*/ 14 h 31"/>
                <a:gd name="T12" fmla="*/ 0 w 51"/>
                <a:gd name="T13" fmla="*/ 12 h 31"/>
                <a:gd name="T14" fmla="*/ 0 w 51"/>
                <a:gd name="T15" fmla="*/ 11 h 31"/>
                <a:gd name="T16" fmla="*/ 9 w 51"/>
                <a:gd name="T17" fmla="*/ 1 h 31"/>
                <a:gd name="T18" fmla="*/ 10 w 51"/>
                <a:gd name="T19" fmla="*/ 0 h 31"/>
                <a:gd name="T20" fmla="*/ 12 w 51"/>
                <a:gd name="T21" fmla="*/ 1 h 31"/>
                <a:gd name="T22" fmla="*/ 20 w 51"/>
                <a:gd name="T23" fmla="*/ 11 h 31"/>
                <a:gd name="T24" fmla="*/ 21 w 51"/>
                <a:gd name="T25" fmla="*/ 12 h 31"/>
                <a:gd name="T26" fmla="*/ 19 w 51"/>
                <a:gd name="T27" fmla="*/ 14 h 31"/>
                <a:gd name="T28" fmla="*/ 14 w 51"/>
                <a:gd name="T29" fmla="*/ 14 h 31"/>
                <a:gd name="T30" fmla="*/ 14 w 51"/>
                <a:gd name="T31" fmla="*/ 24 h 31"/>
                <a:gd name="T32" fmla="*/ 29 w 51"/>
                <a:gd name="T33" fmla="*/ 24 h 31"/>
                <a:gd name="T34" fmla="*/ 30 w 51"/>
                <a:gd name="T35" fmla="*/ 25 h 31"/>
                <a:gd name="T36" fmla="*/ 34 w 51"/>
                <a:gd name="T37" fmla="*/ 30 h 31"/>
                <a:gd name="T38" fmla="*/ 34 w 51"/>
                <a:gd name="T39" fmla="*/ 30 h 31"/>
                <a:gd name="T40" fmla="*/ 33 w 51"/>
                <a:gd name="T41" fmla="*/ 31 h 31"/>
                <a:gd name="T42" fmla="*/ 51 w 51"/>
                <a:gd name="T43" fmla="*/ 20 h 31"/>
                <a:gd name="T44" fmla="*/ 42 w 51"/>
                <a:gd name="T45" fmla="*/ 31 h 31"/>
                <a:gd name="T46" fmla="*/ 41 w 51"/>
                <a:gd name="T47" fmla="*/ 31 h 31"/>
                <a:gd name="T48" fmla="*/ 40 w 51"/>
                <a:gd name="T49" fmla="*/ 31 h 31"/>
                <a:gd name="T50" fmla="*/ 31 w 51"/>
                <a:gd name="T51" fmla="*/ 20 h 31"/>
                <a:gd name="T52" fmla="*/ 31 w 51"/>
                <a:gd name="T53" fmla="*/ 19 h 31"/>
                <a:gd name="T54" fmla="*/ 33 w 51"/>
                <a:gd name="T55" fmla="*/ 17 h 31"/>
                <a:gd name="T56" fmla="*/ 38 w 51"/>
                <a:gd name="T57" fmla="*/ 17 h 31"/>
                <a:gd name="T58" fmla="*/ 38 w 51"/>
                <a:gd name="T59" fmla="*/ 7 h 31"/>
                <a:gd name="T60" fmla="*/ 22 w 51"/>
                <a:gd name="T61" fmla="*/ 7 h 31"/>
                <a:gd name="T62" fmla="*/ 22 w 51"/>
                <a:gd name="T63" fmla="*/ 7 h 31"/>
                <a:gd name="T64" fmla="*/ 17 w 51"/>
                <a:gd name="T65" fmla="*/ 2 h 31"/>
                <a:gd name="T66" fmla="*/ 17 w 51"/>
                <a:gd name="T67" fmla="*/ 1 h 31"/>
                <a:gd name="T68" fmla="*/ 18 w 51"/>
                <a:gd name="T69" fmla="*/ 0 h 31"/>
                <a:gd name="T70" fmla="*/ 44 w 51"/>
                <a:gd name="T71" fmla="*/ 0 h 31"/>
                <a:gd name="T72" fmla="*/ 45 w 51"/>
                <a:gd name="T73" fmla="*/ 2 h 31"/>
                <a:gd name="T74" fmla="*/ 45 w 51"/>
                <a:gd name="T75" fmla="*/ 6 h 31"/>
                <a:gd name="T76" fmla="*/ 45 w 51"/>
                <a:gd name="T77" fmla="*/ 17 h 31"/>
                <a:gd name="T78" fmla="*/ 50 w 51"/>
                <a:gd name="T79" fmla="*/ 17 h 31"/>
                <a:gd name="T80" fmla="*/ 51 w 51"/>
                <a:gd name="T81" fmla="*/ 19 h 31"/>
                <a:gd name="T82" fmla="*/ 51 w 51"/>
                <a:gd name="T8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" h="31">
                  <a:moveTo>
                    <a:pt x="33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7" y="31"/>
                    <a:pt x="7" y="30"/>
                    <a:pt x="7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3"/>
                    <a:pt x="20" y="14"/>
                    <a:pt x="19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30" y="24"/>
                    <a:pt x="30" y="25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1"/>
                    <a:pt x="34" y="31"/>
                    <a:pt x="33" y="31"/>
                  </a:cubicBezTo>
                  <a:close/>
                  <a:moveTo>
                    <a:pt x="51" y="20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1" y="31"/>
                  </a:cubicBezTo>
                  <a:cubicBezTo>
                    <a:pt x="41" y="31"/>
                    <a:pt x="40" y="31"/>
                    <a:pt x="40" y="3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19"/>
                  </a:cubicBezTo>
                  <a:cubicBezTo>
                    <a:pt x="31" y="18"/>
                    <a:pt x="32" y="17"/>
                    <a:pt x="33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7" y="1"/>
                    <a:pt x="18" y="0"/>
                    <a:pt x="1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1"/>
                    <a:pt x="45" y="2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1" y="18"/>
                    <a:pt x="51" y="19"/>
                  </a:cubicBezTo>
                  <a:cubicBezTo>
                    <a:pt x="51" y="20"/>
                    <a:pt x="51" y="20"/>
                    <a:pt x="51" y="2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1430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sp>
        <p:nvSpPr>
          <p:cNvPr id="17" name="Text Placeholder 2"/>
          <p:cNvSpPr txBox="1"/>
          <p:nvPr/>
        </p:nvSpPr>
        <p:spPr>
          <a:xfrm>
            <a:off x="953681" y="4714117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36"/>
          <p:cNvSpPr txBox="1"/>
          <p:nvPr/>
        </p:nvSpPr>
        <p:spPr>
          <a:xfrm>
            <a:off x="841284" y="4337572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953681" y="3011588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841284" y="2635043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953681" y="1309059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841284" y="932514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8184213" y="1644270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8071816" y="1267725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081808" y="3681324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7969411" y="3304779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4430766" y="2418030"/>
            <a:ext cx="4158203" cy="4346836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connsiteX0" fmla="*/ 4660 w 10000"/>
              <a:gd name="connsiteY0" fmla="*/ 0 h 9959"/>
              <a:gd name="connsiteX1" fmla="*/ 4818 w 10000"/>
              <a:gd name="connsiteY1" fmla="*/ 527 h 9959"/>
              <a:gd name="connsiteX2" fmla="*/ 4618 w 10000"/>
              <a:gd name="connsiteY2" fmla="*/ 2177 h 9959"/>
              <a:gd name="connsiteX3" fmla="*/ 4245 w 10000"/>
              <a:gd name="connsiteY3" fmla="*/ 2695 h 9959"/>
              <a:gd name="connsiteX4" fmla="*/ 3341 w 10000"/>
              <a:gd name="connsiteY4" fmla="*/ 1219 h 9959"/>
              <a:gd name="connsiteX5" fmla="*/ 3052 w 10000"/>
              <a:gd name="connsiteY5" fmla="*/ 868 h 9959"/>
              <a:gd name="connsiteX6" fmla="*/ 3053 w 10000"/>
              <a:gd name="connsiteY6" fmla="*/ 825 h 9959"/>
              <a:gd name="connsiteX7" fmla="*/ 2933 w 10000"/>
              <a:gd name="connsiteY7" fmla="*/ 964 h 9959"/>
              <a:gd name="connsiteX8" fmla="*/ 3664 w 10000"/>
              <a:gd name="connsiteY8" fmla="*/ 2015 h 9959"/>
              <a:gd name="connsiteX9" fmla="*/ 4246 w 10000"/>
              <a:gd name="connsiteY9" fmla="*/ 3657 h 9959"/>
              <a:gd name="connsiteX10" fmla="*/ 4092 w 10000"/>
              <a:gd name="connsiteY10" fmla="*/ 4178 h 9959"/>
              <a:gd name="connsiteX11" fmla="*/ 3718 w 10000"/>
              <a:gd name="connsiteY11" fmla="*/ 4015 h 9959"/>
              <a:gd name="connsiteX12" fmla="*/ 2403 w 10000"/>
              <a:gd name="connsiteY12" fmla="*/ 3261 h 9959"/>
              <a:gd name="connsiteX13" fmla="*/ 895 w 10000"/>
              <a:gd name="connsiteY13" fmla="*/ 2713 h 9959"/>
              <a:gd name="connsiteX14" fmla="*/ 703 w 10000"/>
              <a:gd name="connsiteY14" fmla="*/ 2623 h 9959"/>
              <a:gd name="connsiteX15" fmla="*/ 629 w 10000"/>
              <a:gd name="connsiteY15" fmla="*/ 2815 h 9959"/>
              <a:gd name="connsiteX16" fmla="*/ 661 w 10000"/>
              <a:gd name="connsiteY16" fmla="*/ 2808 h 9959"/>
              <a:gd name="connsiteX17" fmla="*/ 2618 w 10000"/>
              <a:gd name="connsiteY17" fmla="*/ 3569 h 9959"/>
              <a:gd name="connsiteX18" fmla="*/ 3826 w 10000"/>
              <a:gd name="connsiteY18" fmla="*/ 4557 h 9959"/>
              <a:gd name="connsiteX19" fmla="*/ 3997 w 10000"/>
              <a:gd name="connsiteY19" fmla="*/ 5090 h 9959"/>
              <a:gd name="connsiteX20" fmla="*/ 3863 w 10000"/>
              <a:gd name="connsiteY20" fmla="*/ 6162 h 9959"/>
              <a:gd name="connsiteX21" fmla="*/ 3572 w 10000"/>
              <a:gd name="connsiteY21" fmla="*/ 6102 h 9959"/>
              <a:gd name="connsiteX22" fmla="*/ 671 w 10000"/>
              <a:gd name="connsiteY22" fmla="*/ 5634 h 9959"/>
              <a:gd name="connsiteX23" fmla="*/ 20 w 10000"/>
              <a:gd name="connsiteY23" fmla="*/ 5576 h 9959"/>
              <a:gd name="connsiteX24" fmla="*/ 20 w 10000"/>
              <a:gd name="connsiteY24" fmla="*/ 5584 h 9959"/>
              <a:gd name="connsiteX25" fmla="*/ 0 w 10000"/>
              <a:gd name="connsiteY25" fmla="*/ 5834 h 9959"/>
              <a:gd name="connsiteX26" fmla="*/ 383 w 10000"/>
              <a:gd name="connsiteY26" fmla="*/ 5838 h 9959"/>
              <a:gd name="connsiteX27" fmla="*/ 3654 w 10000"/>
              <a:gd name="connsiteY27" fmla="*/ 6591 h 9959"/>
              <a:gd name="connsiteX28" fmla="*/ 3897 w 10000"/>
              <a:gd name="connsiteY28" fmla="*/ 6977 h 9959"/>
              <a:gd name="connsiteX29" fmla="*/ 3753 w 10000"/>
              <a:gd name="connsiteY29" fmla="*/ 8682 h 9959"/>
              <a:gd name="connsiteX30" fmla="*/ 3594 w 10000"/>
              <a:gd name="connsiteY30" fmla="*/ 9101 h 9959"/>
              <a:gd name="connsiteX31" fmla="*/ 2618 w 10000"/>
              <a:gd name="connsiteY31" fmla="*/ 9548 h 9959"/>
              <a:gd name="connsiteX32" fmla="*/ 1966 w 10000"/>
              <a:gd name="connsiteY32" fmla="*/ 9647 h 9959"/>
              <a:gd name="connsiteX33" fmla="*/ 1471 w 10000"/>
              <a:gd name="connsiteY33" fmla="*/ 9893 h 9959"/>
              <a:gd name="connsiteX34" fmla="*/ 2899 w 10000"/>
              <a:gd name="connsiteY34" fmla="*/ 9957 h 9959"/>
              <a:gd name="connsiteX35" fmla="*/ 6656 w 10000"/>
              <a:gd name="connsiteY35" fmla="*/ 9912 h 9959"/>
              <a:gd name="connsiteX36" fmla="*/ 7293 w 10000"/>
              <a:gd name="connsiteY36" fmla="*/ 9816 h 9959"/>
              <a:gd name="connsiteX37" fmla="*/ 7435 w 10000"/>
              <a:gd name="connsiteY37" fmla="*/ 9765 h 9959"/>
              <a:gd name="connsiteX38" fmla="*/ 7328 w 10000"/>
              <a:gd name="connsiteY38" fmla="*/ 9717 h 9959"/>
              <a:gd name="connsiteX39" fmla="*/ 6676 w 10000"/>
              <a:gd name="connsiteY39" fmla="*/ 9609 h 9959"/>
              <a:gd name="connsiteX40" fmla="*/ 5392 w 10000"/>
              <a:gd name="connsiteY40" fmla="*/ 9191 h 9959"/>
              <a:gd name="connsiteX41" fmla="*/ 5222 w 10000"/>
              <a:gd name="connsiteY41" fmla="*/ 8775 h 9959"/>
              <a:gd name="connsiteX42" fmla="*/ 5183 w 10000"/>
              <a:gd name="connsiteY42" fmla="*/ 7407 h 9959"/>
              <a:gd name="connsiteX43" fmla="*/ 5192 w 10000"/>
              <a:gd name="connsiteY43" fmla="*/ 6869 h 9959"/>
              <a:gd name="connsiteX44" fmla="*/ 5356 w 10000"/>
              <a:gd name="connsiteY44" fmla="*/ 6713 h 9959"/>
              <a:gd name="connsiteX45" fmla="*/ 7720 w 10000"/>
              <a:gd name="connsiteY45" fmla="*/ 5982 h 9959"/>
              <a:gd name="connsiteX46" fmla="*/ 9982 w 10000"/>
              <a:gd name="connsiteY46" fmla="*/ 5786 h 9959"/>
              <a:gd name="connsiteX47" fmla="*/ 10000 w 10000"/>
              <a:gd name="connsiteY47" fmla="*/ 5799 h 9959"/>
              <a:gd name="connsiteX48" fmla="*/ 9985 w 10000"/>
              <a:gd name="connsiteY48" fmla="*/ 5594 h 9959"/>
              <a:gd name="connsiteX49" fmla="*/ 9988 w 10000"/>
              <a:gd name="connsiteY49" fmla="*/ 5510 h 9959"/>
              <a:gd name="connsiteX50" fmla="*/ 9941 w 10000"/>
              <a:gd name="connsiteY50" fmla="*/ 5579 h 9959"/>
              <a:gd name="connsiteX51" fmla="*/ 9553 w 10000"/>
              <a:gd name="connsiteY51" fmla="*/ 5609 h 9959"/>
              <a:gd name="connsiteX52" fmla="*/ 6000 w 10000"/>
              <a:gd name="connsiteY52" fmla="*/ 5999 h 9959"/>
              <a:gd name="connsiteX53" fmla="*/ 5138 w 10000"/>
              <a:gd name="connsiteY53" fmla="*/ 6106 h 9959"/>
              <a:gd name="connsiteX54" fmla="*/ 4956 w 10000"/>
              <a:gd name="connsiteY54" fmla="*/ 4937 h 9959"/>
              <a:gd name="connsiteX55" fmla="*/ 5535 w 10000"/>
              <a:gd name="connsiteY55" fmla="*/ 4258 h 9959"/>
              <a:gd name="connsiteX56" fmla="*/ 8583 w 10000"/>
              <a:gd name="connsiteY56" fmla="*/ 3252 h 9959"/>
              <a:gd name="connsiteX57" fmla="*/ 9138 w 10000"/>
              <a:gd name="connsiteY57" fmla="*/ 3169 h 9959"/>
              <a:gd name="connsiteX58" fmla="*/ 9040 w 10000"/>
              <a:gd name="connsiteY58" fmla="*/ 3023 h 9959"/>
              <a:gd name="connsiteX59" fmla="*/ 9020 w 10000"/>
              <a:gd name="connsiteY59" fmla="*/ 3049 h 9959"/>
              <a:gd name="connsiteX60" fmla="*/ 8390 w 10000"/>
              <a:gd name="connsiteY60" fmla="*/ 3150 h 9959"/>
              <a:gd name="connsiteX61" fmla="*/ 6398 w 10000"/>
              <a:gd name="connsiteY61" fmla="*/ 3556 h 9959"/>
              <a:gd name="connsiteX62" fmla="*/ 5514 w 10000"/>
              <a:gd name="connsiteY62" fmla="*/ 3914 h 9959"/>
              <a:gd name="connsiteX63" fmla="*/ 4879 w 10000"/>
              <a:gd name="connsiteY63" fmla="*/ 4087 h 9959"/>
              <a:gd name="connsiteX64" fmla="*/ 4830 w 10000"/>
              <a:gd name="connsiteY64" fmla="*/ 3847 h 9959"/>
              <a:gd name="connsiteX65" fmla="*/ 5158 w 10000"/>
              <a:gd name="connsiteY65" fmla="*/ 3421 h 9959"/>
              <a:gd name="connsiteX66" fmla="*/ 6676 w 10000"/>
              <a:gd name="connsiteY66" fmla="*/ 1639 h 9959"/>
              <a:gd name="connsiteX67" fmla="*/ 6791 w 10000"/>
              <a:gd name="connsiteY67" fmla="*/ 1458 h 9959"/>
              <a:gd name="connsiteX68" fmla="*/ 6647 w 10000"/>
              <a:gd name="connsiteY68" fmla="*/ 1371 h 9959"/>
              <a:gd name="connsiteX69" fmla="*/ 5719 w 10000"/>
              <a:gd name="connsiteY69" fmla="*/ 2636 h 9959"/>
              <a:gd name="connsiteX70" fmla="*/ 4735 w 10000"/>
              <a:gd name="connsiteY70" fmla="*/ 3336 h 9959"/>
              <a:gd name="connsiteX71" fmla="*/ 4695 w 10000"/>
              <a:gd name="connsiteY71" fmla="*/ 3061 h 9959"/>
              <a:gd name="connsiteX72" fmla="*/ 4797 w 10000"/>
              <a:gd name="connsiteY72" fmla="*/ 2462 h 9959"/>
              <a:gd name="connsiteX73" fmla="*/ 4984 w 10000"/>
              <a:gd name="connsiteY73" fmla="*/ 777 h 9959"/>
              <a:gd name="connsiteX74" fmla="*/ 4929 w 10000"/>
              <a:gd name="connsiteY74" fmla="*/ 121 h 9959"/>
              <a:gd name="connsiteX75" fmla="*/ 4905 w 10000"/>
              <a:gd name="connsiteY75" fmla="*/ 1 h 9959"/>
              <a:gd name="connsiteX76" fmla="*/ 4790 w 10000"/>
              <a:gd name="connsiteY76" fmla="*/ 4 h 9959"/>
              <a:gd name="connsiteX77" fmla="*/ 4660 w 10000"/>
              <a:gd name="connsiteY77" fmla="*/ 0 h 9959"/>
              <a:gd name="connsiteX0-1" fmla="*/ 4660 w 10000"/>
              <a:gd name="connsiteY0-2" fmla="*/ 0 h 10000"/>
              <a:gd name="connsiteX1-3" fmla="*/ 4818 w 10000"/>
              <a:gd name="connsiteY1-4" fmla="*/ 529 h 10000"/>
              <a:gd name="connsiteX2-5" fmla="*/ 4618 w 10000"/>
              <a:gd name="connsiteY2-6" fmla="*/ 2186 h 10000"/>
              <a:gd name="connsiteX3-7" fmla="*/ 4245 w 10000"/>
              <a:gd name="connsiteY3-8" fmla="*/ 2706 h 10000"/>
              <a:gd name="connsiteX4-9" fmla="*/ 3341 w 10000"/>
              <a:gd name="connsiteY4-10" fmla="*/ 1224 h 10000"/>
              <a:gd name="connsiteX5-11" fmla="*/ 3052 w 10000"/>
              <a:gd name="connsiteY5-12" fmla="*/ 872 h 10000"/>
              <a:gd name="connsiteX6-13" fmla="*/ 3053 w 10000"/>
              <a:gd name="connsiteY6-14" fmla="*/ 828 h 10000"/>
              <a:gd name="connsiteX7-15" fmla="*/ 2933 w 10000"/>
              <a:gd name="connsiteY7-16" fmla="*/ 968 h 10000"/>
              <a:gd name="connsiteX8-17" fmla="*/ 3664 w 10000"/>
              <a:gd name="connsiteY8-18" fmla="*/ 2023 h 10000"/>
              <a:gd name="connsiteX9-19" fmla="*/ 4246 w 10000"/>
              <a:gd name="connsiteY9-20" fmla="*/ 3672 h 10000"/>
              <a:gd name="connsiteX10-21" fmla="*/ 4092 w 10000"/>
              <a:gd name="connsiteY10-22" fmla="*/ 4195 h 10000"/>
              <a:gd name="connsiteX11-23" fmla="*/ 3718 w 10000"/>
              <a:gd name="connsiteY11-24" fmla="*/ 4032 h 10000"/>
              <a:gd name="connsiteX12-25" fmla="*/ 2403 w 10000"/>
              <a:gd name="connsiteY12-26" fmla="*/ 3274 h 10000"/>
              <a:gd name="connsiteX13-27" fmla="*/ 895 w 10000"/>
              <a:gd name="connsiteY13-28" fmla="*/ 2724 h 10000"/>
              <a:gd name="connsiteX14-29" fmla="*/ 703 w 10000"/>
              <a:gd name="connsiteY14-30" fmla="*/ 2634 h 10000"/>
              <a:gd name="connsiteX15-31" fmla="*/ 629 w 10000"/>
              <a:gd name="connsiteY15-32" fmla="*/ 2827 h 10000"/>
              <a:gd name="connsiteX16-33" fmla="*/ 661 w 10000"/>
              <a:gd name="connsiteY16-34" fmla="*/ 2820 h 10000"/>
              <a:gd name="connsiteX17-35" fmla="*/ 2618 w 10000"/>
              <a:gd name="connsiteY17-36" fmla="*/ 3584 h 10000"/>
              <a:gd name="connsiteX18-37" fmla="*/ 3826 w 10000"/>
              <a:gd name="connsiteY18-38" fmla="*/ 4576 h 10000"/>
              <a:gd name="connsiteX19-39" fmla="*/ 3997 w 10000"/>
              <a:gd name="connsiteY19-40" fmla="*/ 5111 h 10000"/>
              <a:gd name="connsiteX20-41" fmla="*/ 3863 w 10000"/>
              <a:gd name="connsiteY20-42" fmla="*/ 6187 h 10000"/>
              <a:gd name="connsiteX21-43" fmla="*/ 3572 w 10000"/>
              <a:gd name="connsiteY21-44" fmla="*/ 6127 h 10000"/>
              <a:gd name="connsiteX22-45" fmla="*/ 671 w 10000"/>
              <a:gd name="connsiteY22-46" fmla="*/ 5657 h 10000"/>
              <a:gd name="connsiteX23-47" fmla="*/ 20 w 10000"/>
              <a:gd name="connsiteY23-48" fmla="*/ 5599 h 10000"/>
              <a:gd name="connsiteX24-49" fmla="*/ 20 w 10000"/>
              <a:gd name="connsiteY24-50" fmla="*/ 5607 h 10000"/>
              <a:gd name="connsiteX25-51" fmla="*/ 0 w 10000"/>
              <a:gd name="connsiteY25-52" fmla="*/ 5858 h 10000"/>
              <a:gd name="connsiteX26-53" fmla="*/ 383 w 10000"/>
              <a:gd name="connsiteY26-54" fmla="*/ 5862 h 10000"/>
              <a:gd name="connsiteX27-55" fmla="*/ 3654 w 10000"/>
              <a:gd name="connsiteY27-56" fmla="*/ 6618 h 10000"/>
              <a:gd name="connsiteX28-57" fmla="*/ 3897 w 10000"/>
              <a:gd name="connsiteY28-58" fmla="*/ 7006 h 10000"/>
              <a:gd name="connsiteX29-59" fmla="*/ 3753 w 10000"/>
              <a:gd name="connsiteY29-60" fmla="*/ 8718 h 10000"/>
              <a:gd name="connsiteX30-61" fmla="*/ 3594 w 10000"/>
              <a:gd name="connsiteY30-62" fmla="*/ 9138 h 10000"/>
              <a:gd name="connsiteX31-63" fmla="*/ 2618 w 10000"/>
              <a:gd name="connsiteY31-64" fmla="*/ 9587 h 10000"/>
              <a:gd name="connsiteX32-65" fmla="*/ 1966 w 10000"/>
              <a:gd name="connsiteY32-66" fmla="*/ 9687 h 10000"/>
              <a:gd name="connsiteX33-67" fmla="*/ 1471 w 10000"/>
              <a:gd name="connsiteY33-68" fmla="*/ 9934 h 10000"/>
              <a:gd name="connsiteX34-69" fmla="*/ 2899 w 10000"/>
              <a:gd name="connsiteY34-70" fmla="*/ 9998 h 10000"/>
              <a:gd name="connsiteX35-71" fmla="*/ 6656 w 10000"/>
              <a:gd name="connsiteY35-72" fmla="*/ 9953 h 10000"/>
              <a:gd name="connsiteX36-73" fmla="*/ 7345 w 10000"/>
              <a:gd name="connsiteY36-74" fmla="*/ 9982 h 10000"/>
              <a:gd name="connsiteX37-75" fmla="*/ 7435 w 10000"/>
              <a:gd name="connsiteY37-76" fmla="*/ 9805 h 10000"/>
              <a:gd name="connsiteX38-77" fmla="*/ 7328 w 10000"/>
              <a:gd name="connsiteY38-78" fmla="*/ 9757 h 10000"/>
              <a:gd name="connsiteX39-79" fmla="*/ 6676 w 10000"/>
              <a:gd name="connsiteY39-80" fmla="*/ 9649 h 10000"/>
              <a:gd name="connsiteX40-81" fmla="*/ 5392 w 10000"/>
              <a:gd name="connsiteY40-82" fmla="*/ 9229 h 10000"/>
              <a:gd name="connsiteX41-83" fmla="*/ 5222 w 10000"/>
              <a:gd name="connsiteY41-84" fmla="*/ 8811 h 10000"/>
              <a:gd name="connsiteX42-85" fmla="*/ 5183 w 10000"/>
              <a:gd name="connsiteY42-86" fmla="*/ 7437 h 10000"/>
              <a:gd name="connsiteX43-87" fmla="*/ 5192 w 10000"/>
              <a:gd name="connsiteY43-88" fmla="*/ 6897 h 10000"/>
              <a:gd name="connsiteX44-89" fmla="*/ 5356 w 10000"/>
              <a:gd name="connsiteY44-90" fmla="*/ 6741 h 10000"/>
              <a:gd name="connsiteX45-91" fmla="*/ 7720 w 10000"/>
              <a:gd name="connsiteY45-92" fmla="*/ 6007 h 10000"/>
              <a:gd name="connsiteX46-93" fmla="*/ 9982 w 10000"/>
              <a:gd name="connsiteY46-94" fmla="*/ 5810 h 10000"/>
              <a:gd name="connsiteX47-95" fmla="*/ 10000 w 10000"/>
              <a:gd name="connsiteY47-96" fmla="*/ 5823 h 10000"/>
              <a:gd name="connsiteX48-97" fmla="*/ 9985 w 10000"/>
              <a:gd name="connsiteY48-98" fmla="*/ 5617 h 10000"/>
              <a:gd name="connsiteX49-99" fmla="*/ 9988 w 10000"/>
              <a:gd name="connsiteY49-100" fmla="*/ 5533 h 10000"/>
              <a:gd name="connsiteX50-101" fmla="*/ 9941 w 10000"/>
              <a:gd name="connsiteY50-102" fmla="*/ 5602 h 10000"/>
              <a:gd name="connsiteX51-103" fmla="*/ 9553 w 10000"/>
              <a:gd name="connsiteY51-104" fmla="*/ 5632 h 10000"/>
              <a:gd name="connsiteX52-105" fmla="*/ 6000 w 10000"/>
              <a:gd name="connsiteY52-106" fmla="*/ 6024 h 10000"/>
              <a:gd name="connsiteX53-107" fmla="*/ 5138 w 10000"/>
              <a:gd name="connsiteY53-108" fmla="*/ 6131 h 10000"/>
              <a:gd name="connsiteX54-109" fmla="*/ 4956 w 10000"/>
              <a:gd name="connsiteY54-110" fmla="*/ 4957 h 10000"/>
              <a:gd name="connsiteX55-111" fmla="*/ 5535 w 10000"/>
              <a:gd name="connsiteY55-112" fmla="*/ 4276 h 10000"/>
              <a:gd name="connsiteX56-113" fmla="*/ 8583 w 10000"/>
              <a:gd name="connsiteY56-114" fmla="*/ 3265 h 10000"/>
              <a:gd name="connsiteX57-115" fmla="*/ 9138 w 10000"/>
              <a:gd name="connsiteY57-116" fmla="*/ 3182 h 10000"/>
              <a:gd name="connsiteX58-117" fmla="*/ 9040 w 10000"/>
              <a:gd name="connsiteY58-118" fmla="*/ 3035 h 10000"/>
              <a:gd name="connsiteX59-119" fmla="*/ 9020 w 10000"/>
              <a:gd name="connsiteY59-120" fmla="*/ 3062 h 10000"/>
              <a:gd name="connsiteX60-121" fmla="*/ 8390 w 10000"/>
              <a:gd name="connsiteY60-122" fmla="*/ 3163 h 10000"/>
              <a:gd name="connsiteX61-123" fmla="*/ 6398 w 10000"/>
              <a:gd name="connsiteY61-124" fmla="*/ 3571 h 10000"/>
              <a:gd name="connsiteX62-125" fmla="*/ 5514 w 10000"/>
              <a:gd name="connsiteY62-126" fmla="*/ 3930 h 10000"/>
              <a:gd name="connsiteX63-127" fmla="*/ 4879 w 10000"/>
              <a:gd name="connsiteY63-128" fmla="*/ 4104 h 10000"/>
              <a:gd name="connsiteX64-129" fmla="*/ 4830 w 10000"/>
              <a:gd name="connsiteY64-130" fmla="*/ 3863 h 10000"/>
              <a:gd name="connsiteX65-131" fmla="*/ 5158 w 10000"/>
              <a:gd name="connsiteY65-132" fmla="*/ 3435 h 10000"/>
              <a:gd name="connsiteX66-133" fmla="*/ 6676 w 10000"/>
              <a:gd name="connsiteY66-134" fmla="*/ 1646 h 10000"/>
              <a:gd name="connsiteX67-135" fmla="*/ 6791 w 10000"/>
              <a:gd name="connsiteY67-136" fmla="*/ 1464 h 10000"/>
              <a:gd name="connsiteX68-137" fmla="*/ 6647 w 10000"/>
              <a:gd name="connsiteY68-138" fmla="*/ 1377 h 10000"/>
              <a:gd name="connsiteX69-139" fmla="*/ 5719 w 10000"/>
              <a:gd name="connsiteY69-140" fmla="*/ 2647 h 10000"/>
              <a:gd name="connsiteX70-141" fmla="*/ 4735 w 10000"/>
              <a:gd name="connsiteY70-142" fmla="*/ 3350 h 10000"/>
              <a:gd name="connsiteX71-143" fmla="*/ 4695 w 10000"/>
              <a:gd name="connsiteY71-144" fmla="*/ 3074 h 10000"/>
              <a:gd name="connsiteX72-145" fmla="*/ 4797 w 10000"/>
              <a:gd name="connsiteY72-146" fmla="*/ 2472 h 10000"/>
              <a:gd name="connsiteX73-147" fmla="*/ 4984 w 10000"/>
              <a:gd name="connsiteY73-148" fmla="*/ 780 h 10000"/>
              <a:gd name="connsiteX74-149" fmla="*/ 4929 w 10000"/>
              <a:gd name="connsiteY74-150" fmla="*/ 121 h 10000"/>
              <a:gd name="connsiteX75-151" fmla="*/ 4905 w 10000"/>
              <a:gd name="connsiteY75-152" fmla="*/ 1 h 10000"/>
              <a:gd name="connsiteX76-153" fmla="*/ 4790 w 10000"/>
              <a:gd name="connsiteY76-154" fmla="*/ 4 h 10000"/>
              <a:gd name="connsiteX77-155" fmla="*/ 4660 w 10000"/>
              <a:gd name="connsiteY77-156" fmla="*/ 0 h 10000"/>
              <a:gd name="connsiteX0-157" fmla="*/ 4660 w 10000"/>
              <a:gd name="connsiteY0-158" fmla="*/ 0 h 10000"/>
              <a:gd name="connsiteX1-159" fmla="*/ 4818 w 10000"/>
              <a:gd name="connsiteY1-160" fmla="*/ 529 h 10000"/>
              <a:gd name="connsiteX2-161" fmla="*/ 4618 w 10000"/>
              <a:gd name="connsiteY2-162" fmla="*/ 2186 h 10000"/>
              <a:gd name="connsiteX3-163" fmla="*/ 4245 w 10000"/>
              <a:gd name="connsiteY3-164" fmla="*/ 2706 h 10000"/>
              <a:gd name="connsiteX4-165" fmla="*/ 3341 w 10000"/>
              <a:gd name="connsiteY4-166" fmla="*/ 1224 h 10000"/>
              <a:gd name="connsiteX5-167" fmla="*/ 3052 w 10000"/>
              <a:gd name="connsiteY5-168" fmla="*/ 872 h 10000"/>
              <a:gd name="connsiteX6-169" fmla="*/ 3053 w 10000"/>
              <a:gd name="connsiteY6-170" fmla="*/ 828 h 10000"/>
              <a:gd name="connsiteX7-171" fmla="*/ 2933 w 10000"/>
              <a:gd name="connsiteY7-172" fmla="*/ 968 h 10000"/>
              <a:gd name="connsiteX8-173" fmla="*/ 3664 w 10000"/>
              <a:gd name="connsiteY8-174" fmla="*/ 2023 h 10000"/>
              <a:gd name="connsiteX9-175" fmla="*/ 4246 w 10000"/>
              <a:gd name="connsiteY9-176" fmla="*/ 3672 h 10000"/>
              <a:gd name="connsiteX10-177" fmla="*/ 4092 w 10000"/>
              <a:gd name="connsiteY10-178" fmla="*/ 4195 h 10000"/>
              <a:gd name="connsiteX11-179" fmla="*/ 3718 w 10000"/>
              <a:gd name="connsiteY11-180" fmla="*/ 4032 h 10000"/>
              <a:gd name="connsiteX12-181" fmla="*/ 2403 w 10000"/>
              <a:gd name="connsiteY12-182" fmla="*/ 3274 h 10000"/>
              <a:gd name="connsiteX13-183" fmla="*/ 895 w 10000"/>
              <a:gd name="connsiteY13-184" fmla="*/ 2724 h 10000"/>
              <a:gd name="connsiteX14-185" fmla="*/ 703 w 10000"/>
              <a:gd name="connsiteY14-186" fmla="*/ 2634 h 10000"/>
              <a:gd name="connsiteX15-187" fmla="*/ 629 w 10000"/>
              <a:gd name="connsiteY15-188" fmla="*/ 2827 h 10000"/>
              <a:gd name="connsiteX16-189" fmla="*/ 661 w 10000"/>
              <a:gd name="connsiteY16-190" fmla="*/ 2820 h 10000"/>
              <a:gd name="connsiteX17-191" fmla="*/ 2618 w 10000"/>
              <a:gd name="connsiteY17-192" fmla="*/ 3584 h 10000"/>
              <a:gd name="connsiteX18-193" fmla="*/ 3826 w 10000"/>
              <a:gd name="connsiteY18-194" fmla="*/ 4576 h 10000"/>
              <a:gd name="connsiteX19-195" fmla="*/ 3997 w 10000"/>
              <a:gd name="connsiteY19-196" fmla="*/ 5111 h 10000"/>
              <a:gd name="connsiteX20-197" fmla="*/ 3863 w 10000"/>
              <a:gd name="connsiteY20-198" fmla="*/ 6187 h 10000"/>
              <a:gd name="connsiteX21-199" fmla="*/ 3572 w 10000"/>
              <a:gd name="connsiteY21-200" fmla="*/ 6127 h 10000"/>
              <a:gd name="connsiteX22-201" fmla="*/ 671 w 10000"/>
              <a:gd name="connsiteY22-202" fmla="*/ 5657 h 10000"/>
              <a:gd name="connsiteX23-203" fmla="*/ 20 w 10000"/>
              <a:gd name="connsiteY23-204" fmla="*/ 5599 h 10000"/>
              <a:gd name="connsiteX24-205" fmla="*/ 20 w 10000"/>
              <a:gd name="connsiteY24-206" fmla="*/ 5607 h 10000"/>
              <a:gd name="connsiteX25-207" fmla="*/ 0 w 10000"/>
              <a:gd name="connsiteY25-208" fmla="*/ 5858 h 10000"/>
              <a:gd name="connsiteX26-209" fmla="*/ 383 w 10000"/>
              <a:gd name="connsiteY26-210" fmla="*/ 5862 h 10000"/>
              <a:gd name="connsiteX27-211" fmla="*/ 3654 w 10000"/>
              <a:gd name="connsiteY27-212" fmla="*/ 6618 h 10000"/>
              <a:gd name="connsiteX28-213" fmla="*/ 3897 w 10000"/>
              <a:gd name="connsiteY28-214" fmla="*/ 7006 h 10000"/>
              <a:gd name="connsiteX29-215" fmla="*/ 3753 w 10000"/>
              <a:gd name="connsiteY29-216" fmla="*/ 8718 h 10000"/>
              <a:gd name="connsiteX30-217" fmla="*/ 3594 w 10000"/>
              <a:gd name="connsiteY30-218" fmla="*/ 9138 h 10000"/>
              <a:gd name="connsiteX31-219" fmla="*/ 2618 w 10000"/>
              <a:gd name="connsiteY31-220" fmla="*/ 9587 h 10000"/>
              <a:gd name="connsiteX32-221" fmla="*/ 1966 w 10000"/>
              <a:gd name="connsiteY32-222" fmla="*/ 9687 h 10000"/>
              <a:gd name="connsiteX33-223" fmla="*/ 1471 w 10000"/>
              <a:gd name="connsiteY33-224" fmla="*/ 9934 h 10000"/>
              <a:gd name="connsiteX34-225" fmla="*/ 2899 w 10000"/>
              <a:gd name="connsiteY34-226" fmla="*/ 9998 h 10000"/>
              <a:gd name="connsiteX35-227" fmla="*/ 6656 w 10000"/>
              <a:gd name="connsiteY35-228" fmla="*/ 9953 h 10000"/>
              <a:gd name="connsiteX36-229" fmla="*/ 7345 w 10000"/>
              <a:gd name="connsiteY36-230" fmla="*/ 9982 h 10000"/>
              <a:gd name="connsiteX37-231" fmla="*/ 7571 w 10000"/>
              <a:gd name="connsiteY37-232" fmla="*/ 9967 h 10000"/>
              <a:gd name="connsiteX38-233" fmla="*/ 7328 w 10000"/>
              <a:gd name="connsiteY38-234" fmla="*/ 9757 h 10000"/>
              <a:gd name="connsiteX39-235" fmla="*/ 6676 w 10000"/>
              <a:gd name="connsiteY39-236" fmla="*/ 9649 h 10000"/>
              <a:gd name="connsiteX40-237" fmla="*/ 5392 w 10000"/>
              <a:gd name="connsiteY40-238" fmla="*/ 9229 h 10000"/>
              <a:gd name="connsiteX41-239" fmla="*/ 5222 w 10000"/>
              <a:gd name="connsiteY41-240" fmla="*/ 8811 h 10000"/>
              <a:gd name="connsiteX42-241" fmla="*/ 5183 w 10000"/>
              <a:gd name="connsiteY42-242" fmla="*/ 7437 h 10000"/>
              <a:gd name="connsiteX43-243" fmla="*/ 5192 w 10000"/>
              <a:gd name="connsiteY43-244" fmla="*/ 6897 h 10000"/>
              <a:gd name="connsiteX44-245" fmla="*/ 5356 w 10000"/>
              <a:gd name="connsiteY44-246" fmla="*/ 6741 h 10000"/>
              <a:gd name="connsiteX45-247" fmla="*/ 7720 w 10000"/>
              <a:gd name="connsiteY45-248" fmla="*/ 6007 h 10000"/>
              <a:gd name="connsiteX46-249" fmla="*/ 9982 w 10000"/>
              <a:gd name="connsiteY46-250" fmla="*/ 5810 h 10000"/>
              <a:gd name="connsiteX47-251" fmla="*/ 10000 w 10000"/>
              <a:gd name="connsiteY47-252" fmla="*/ 5823 h 10000"/>
              <a:gd name="connsiteX48-253" fmla="*/ 9985 w 10000"/>
              <a:gd name="connsiteY48-254" fmla="*/ 5617 h 10000"/>
              <a:gd name="connsiteX49-255" fmla="*/ 9988 w 10000"/>
              <a:gd name="connsiteY49-256" fmla="*/ 5533 h 10000"/>
              <a:gd name="connsiteX50-257" fmla="*/ 9941 w 10000"/>
              <a:gd name="connsiteY50-258" fmla="*/ 5602 h 10000"/>
              <a:gd name="connsiteX51-259" fmla="*/ 9553 w 10000"/>
              <a:gd name="connsiteY51-260" fmla="*/ 5632 h 10000"/>
              <a:gd name="connsiteX52-261" fmla="*/ 6000 w 10000"/>
              <a:gd name="connsiteY52-262" fmla="*/ 6024 h 10000"/>
              <a:gd name="connsiteX53-263" fmla="*/ 5138 w 10000"/>
              <a:gd name="connsiteY53-264" fmla="*/ 6131 h 10000"/>
              <a:gd name="connsiteX54-265" fmla="*/ 4956 w 10000"/>
              <a:gd name="connsiteY54-266" fmla="*/ 4957 h 10000"/>
              <a:gd name="connsiteX55-267" fmla="*/ 5535 w 10000"/>
              <a:gd name="connsiteY55-268" fmla="*/ 4276 h 10000"/>
              <a:gd name="connsiteX56-269" fmla="*/ 8583 w 10000"/>
              <a:gd name="connsiteY56-270" fmla="*/ 3265 h 10000"/>
              <a:gd name="connsiteX57-271" fmla="*/ 9138 w 10000"/>
              <a:gd name="connsiteY57-272" fmla="*/ 3182 h 10000"/>
              <a:gd name="connsiteX58-273" fmla="*/ 9040 w 10000"/>
              <a:gd name="connsiteY58-274" fmla="*/ 3035 h 10000"/>
              <a:gd name="connsiteX59-275" fmla="*/ 9020 w 10000"/>
              <a:gd name="connsiteY59-276" fmla="*/ 3062 h 10000"/>
              <a:gd name="connsiteX60-277" fmla="*/ 8390 w 10000"/>
              <a:gd name="connsiteY60-278" fmla="*/ 3163 h 10000"/>
              <a:gd name="connsiteX61-279" fmla="*/ 6398 w 10000"/>
              <a:gd name="connsiteY61-280" fmla="*/ 3571 h 10000"/>
              <a:gd name="connsiteX62-281" fmla="*/ 5514 w 10000"/>
              <a:gd name="connsiteY62-282" fmla="*/ 3930 h 10000"/>
              <a:gd name="connsiteX63-283" fmla="*/ 4879 w 10000"/>
              <a:gd name="connsiteY63-284" fmla="*/ 4104 h 10000"/>
              <a:gd name="connsiteX64-285" fmla="*/ 4830 w 10000"/>
              <a:gd name="connsiteY64-286" fmla="*/ 3863 h 10000"/>
              <a:gd name="connsiteX65-287" fmla="*/ 5158 w 10000"/>
              <a:gd name="connsiteY65-288" fmla="*/ 3435 h 10000"/>
              <a:gd name="connsiteX66-289" fmla="*/ 6676 w 10000"/>
              <a:gd name="connsiteY66-290" fmla="*/ 1646 h 10000"/>
              <a:gd name="connsiteX67-291" fmla="*/ 6791 w 10000"/>
              <a:gd name="connsiteY67-292" fmla="*/ 1464 h 10000"/>
              <a:gd name="connsiteX68-293" fmla="*/ 6647 w 10000"/>
              <a:gd name="connsiteY68-294" fmla="*/ 1377 h 10000"/>
              <a:gd name="connsiteX69-295" fmla="*/ 5719 w 10000"/>
              <a:gd name="connsiteY69-296" fmla="*/ 2647 h 10000"/>
              <a:gd name="connsiteX70-297" fmla="*/ 4735 w 10000"/>
              <a:gd name="connsiteY70-298" fmla="*/ 3350 h 10000"/>
              <a:gd name="connsiteX71-299" fmla="*/ 4695 w 10000"/>
              <a:gd name="connsiteY71-300" fmla="*/ 3074 h 10000"/>
              <a:gd name="connsiteX72-301" fmla="*/ 4797 w 10000"/>
              <a:gd name="connsiteY72-302" fmla="*/ 2472 h 10000"/>
              <a:gd name="connsiteX73-303" fmla="*/ 4984 w 10000"/>
              <a:gd name="connsiteY73-304" fmla="*/ 780 h 10000"/>
              <a:gd name="connsiteX74-305" fmla="*/ 4929 w 10000"/>
              <a:gd name="connsiteY74-306" fmla="*/ 121 h 10000"/>
              <a:gd name="connsiteX75-307" fmla="*/ 4905 w 10000"/>
              <a:gd name="connsiteY75-308" fmla="*/ 1 h 10000"/>
              <a:gd name="connsiteX76-309" fmla="*/ 4790 w 10000"/>
              <a:gd name="connsiteY76-310" fmla="*/ 4 h 10000"/>
              <a:gd name="connsiteX77-311" fmla="*/ 4660 w 10000"/>
              <a:gd name="connsiteY77-312" fmla="*/ 0 h 10000"/>
              <a:gd name="connsiteX0-313" fmla="*/ 4660 w 10000"/>
              <a:gd name="connsiteY0-314" fmla="*/ 0 h 10000"/>
              <a:gd name="connsiteX1-315" fmla="*/ 4818 w 10000"/>
              <a:gd name="connsiteY1-316" fmla="*/ 529 h 10000"/>
              <a:gd name="connsiteX2-317" fmla="*/ 4618 w 10000"/>
              <a:gd name="connsiteY2-318" fmla="*/ 2186 h 10000"/>
              <a:gd name="connsiteX3-319" fmla="*/ 4245 w 10000"/>
              <a:gd name="connsiteY3-320" fmla="*/ 2706 h 10000"/>
              <a:gd name="connsiteX4-321" fmla="*/ 3341 w 10000"/>
              <a:gd name="connsiteY4-322" fmla="*/ 1224 h 10000"/>
              <a:gd name="connsiteX5-323" fmla="*/ 3052 w 10000"/>
              <a:gd name="connsiteY5-324" fmla="*/ 872 h 10000"/>
              <a:gd name="connsiteX6-325" fmla="*/ 3053 w 10000"/>
              <a:gd name="connsiteY6-326" fmla="*/ 828 h 10000"/>
              <a:gd name="connsiteX7-327" fmla="*/ 2933 w 10000"/>
              <a:gd name="connsiteY7-328" fmla="*/ 968 h 10000"/>
              <a:gd name="connsiteX8-329" fmla="*/ 3664 w 10000"/>
              <a:gd name="connsiteY8-330" fmla="*/ 2023 h 10000"/>
              <a:gd name="connsiteX9-331" fmla="*/ 4246 w 10000"/>
              <a:gd name="connsiteY9-332" fmla="*/ 3672 h 10000"/>
              <a:gd name="connsiteX10-333" fmla="*/ 4092 w 10000"/>
              <a:gd name="connsiteY10-334" fmla="*/ 4195 h 10000"/>
              <a:gd name="connsiteX11-335" fmla="*/ 3718 w 10000"/>
              <a:gd name="connsiteY11-336" fmla="*/ 4032 h 10000"/>
              <a:gd name="connsiteX12-337" fmla="*/ 2403 w 10000"/>
              <a:gd name="connsiteY12-338" fmla="*/ 3274 h 10000"/>
              <a:gd name="connsiteX13-339" fmla="*/ 895 w 10000"/>
              <a:gd name="connsiteY13-340" fmla="*/ 2724 h 10000"/>
              <a:gd name="connsiteX14-341" fmla="*/ 703 w 10000"/>
              <a:gd name="connsiteY14-342" fmla="*/ 2634 h 10000"/>
              <a:gd name="connsiteX15-343" fmla="*/ 629 w 10000"/>
              <a:gd name="connsiteY15-344" fmla="*/ 2827 h 10000"/>
              <a:gd name="connsiteX16-345" fmla="*/ 661 w 10000"/>
              <a:gd name="connsiteY16-346" fmla="*/ 2820 h 10000"/>
              <a:gd name="connsiteX17-347" fmla="*/ 2618 w 10000"/>
              <a:gd name="connsiteY17-348" fmla="*/ 3584 h 10000"/>
              <a:gd name="connsiteX18-349" fmla="*/ 3826 w 10000"/>
              <a:gd name="connsiteY18-350" fmla="*/ 4576 h 10000"/>
              <a:gd name="connsiteX19-351" fmla="*/ 3997 w 10000"/>
              <a:gd name="connsiteY19-352" fmla="*/ 5111 h 10000"/>
              <a:gd name="connsiteX20-353" fmla="*/ 3863 w 10000"/>
              <a:gd name="connsiteY20-354" fmla="*/ 6187 h 10000"/>
              <a:gd name="connsiteX21-355" fmla="*/ 3572 w 10000"/>
              <a:gd name="connsiteY21-356" fmla="*/ 6127 h 10000"/>
              <a:gd name="connsiteX22-357" fmla="*/ 671 w 10000"/>
              <a:gd name="connsiteY22-358" fmla="*/ 5657 h 10000"/>
              <a:gd name="connsiteX23-359" fmla="*/ 20 w 10000"/>
              <a:gd name="connsiteY23-360" fmla="*/ 5599 h 10000"/>
              <a:gd name="connsiteX24-361" fmla="*/ 20 w 10000"/>
              <a:gd name="connsiteY24-362" fmla="*/ 5607 h 10000"/>
              <a:gd name="connsiteX25-363" fmla="*/ 0 w 10000"/>
              <a:gd name="connsiteY25-364" fmla="*/ 5858 h 10000"/>
              <a:gd name="connsiteX26-365" fmla="*/ 383 w 10000"/>
              <a:gd name="connsiteY26-366" fmla="*/ 5862 h 10000"/>
              <a:gd name="connsiteX27-367" fmla="*/ 3654 w 10000"/>
              <a:gd name="connsiteY27-368" fmla="*/ 6618 h 10000"/>
              <a:gd name="connsiteX28-369" fmla="*/ 3897 w 10000"/>
              <a:gd name="connsiteY28-370" fmla="*/ 7006 h 10000"/>
              <a:gd name="connsiteX29-371" fmla="*/ 3753 w 10000"/>
              <a:gd name="connsiteY29-372" fmla="*/ 8718 h 10000"/>
              <a:gd name="connsiteX30-373" fmla="*/ 3594 w 10000"/>
              <a:gd name="connsiteY30-374" fmla="*/ 9138 h 10000"/>
              <a:gd name="connsiteX31-375" fmla="*/ 2618 w 10000"/>
              <a:gd name="connsiteY31-376" fmla="*/ 9587 h 10000"/>
              <a:gd name="connsiteX32-377" fmla="*/ 1966 w 10000"/>
              <a:gd name="connsiteY32-378" fmla="*/ 9687 h 10000"/>
              <a:gd name="connsiteX33-379" fmla="*/ 1471 w 10000"/>
              <a:gd name="connsiteY33-380" fmla="*/ 9934 h 10000"/>
              <a:gd name="connsiteX34-381" fmla="*/ 2899 w 10000"/>
              <a:gd name="connsiteY34-382" fmla="*/ 9998 h 10000"/>
              <a:gd name="connsiteX35-383" fmla="*/ 7345 w 10000"/>
              <a:gd name="connsiteY35-384" fmla="*/ 9982 h 10000"/>
              <a:gd name="connsiteX36-385" fmla="*/ 7571 w 10000"/>
              <a:gd name="connsiteY36-386" fmla="*/ 9967 h 10000"/>
              <a:gd name="connsiteX37-387" fmla="*/ 7328 w 10000"/>
              <a:gd name="connsiteY37-388" fmla="*/ 9757 h 10000"/>
              <a:gd name="connsiteX38-389" fmla="*/ 6676 w 10000"/>
              <a:gd name="connsiteY38-390" fmla="*/ 9649 h 10000"/>
              <a:gd name="connsiteX39-391" fmla="*/ 5392 w 10000"/>
              <a:gd name="connsiteY39-392" fmla="*/ 9229 h 10000"/>
              <a:gd name="connsiteX40-393" fmla="*/ 5222 w 10000"/>
              <a:gd name="connsiteY40-394" fmla="*/ 8811 h 10000"/>
              <a:gd name="connsiteX41-395" fmla="*/ 5183 w 10000"/>
              <a:gd name="connsiteY41-396" fmla="*/ 7437 h 10000"/>
              <a:gd name="connsiteX42-397" fmla="*/ 5192 w 10000"/>
              <a:gd name="connsiteY42-398" fmla="*/ 6897 h 10000"/>
              <a:gd name="connsiteX43-399" fmla="*/ 5356 w 10000"/>
              <a:gd name="connsiteY43-400" fmla="*/ 6741 h 10000"/>
              <a:gd name="connsiteX44-401" fmla="*/ 7720 w 10000"/>
              <a:gd name="connsiteY44-402" fmla="*/ 6007 h 10000"/>
              <a:gd name="connsiteX45-403" fmla="*/ 9982 w 10000"/>
              <a:gd name="connsiteY45-404" fmla="*/ 5810 h 10000"/>
              <a:gd name="connsiteX46-405" fmla="*/ 10000 w 10000"/>
              <a:gd name="connsiteY46-406" fmla="*/ 5823 h 10000"/>
              <a:gd name="connsiteX47-407" fmla="*/ 9985 w 10000"/>
              <a:gd name="connsiteY47-408" fmla="*/ 5617 h 10000"/>
              <a:gd name="connsiteX48-409" fmla="*/ 9988 w 10000"/>
              <a:gd name="connsiteY48-410" fmla="*/ 5533 h 10000"/>
              <a:gd name="connsiteX49-411" fmla="*/ 9941 w 10000"/>
              <a:gd name="connsiteY49-412" fmla="*/ 5602 h 10000"/>
              <a:gd name="connsiteX50-413" fmla="*/ 9553 w 10000"/>
              <a:gd name="connsiteY50-414" fmla="*/ 5632 h 10000"/>
              <a:gd name="connsiteX51-415" fmla="*/ 6000 w 10000"/>
              <a:gd name="connsiteY51-416" fmla="*/ 6024 h 10000"/>
              <a:gd name="connsiteX52-417" fmla="*/ 5138 w 10000"/>
              <a:gd name="connsiteY52-418" fmla="*/ 6131 h 10000"/>
              <a:gd name="connsiteX53-419" fmla="*/ 4956 w 10000"/>
              <a:gd name="connsiteY53-420" fmla="*/ 4957 h 10000"/>
              <a:gd name="connsiteX54-421" fmla="*/ 5535 w 10000"/>
              <a:gd name="connsiteY54-422" fmla="*/ 4276 h 10000"/>
              <a:gd name="connsiteX55-423" fmla="*/ 8583 w 10000"/>
              <a:gd name="connsiteY55-424" fmla="*/ 3265 h 10000"/>
              <a:gd name="connsiteX56-425" fmla="*/ 9138 w 10000"/>
              <a:gd name="connsiteY56-426" fmla="*/ 3182 h 10000"/>
              <a:gd name="connsiteX57-427" fmla="*/ 9040 w 10000"/>
              <a:gd name="connsiteY57-428" fmla="*/ 3035 h 10000"/>
              <a:gd name="connsiteX58-429" fmla="*/ 9020 w 10000"/>
              <a:gd name="connsiteY58-430" fmla="*/ 3062 h 10000"/>
              <a:gd name="connsiteX59-431" fmla="*/ 8390 w 10000"/>
              <a:gd name="connsiteY59-432" fmla="*/ 3163 h 10000"/>
              <a:gd name="connsiteX60-433" fmla="*/ 6398 w 10000"/>
              <a:gd name="connsiteY60-434" fmla="*/ 3571 h 10000"/>
              <a:gd name="connsiteX61-435" fmla="*/ 5514 w 10000"/>
              <a:gd name="connsiteY61-436" fmla="*/ 3930 h 10000"/>
              <a:gd name="connsiteX62-437" fmla="*/ 4879 w 10000"/>
              <a:gd name="connsiteY62-438" fmla="*/ 4104 h 10000"/>
              <a:gd name="connsiteX63-439" fmla="*/ 4830 w 10000"/>
              <a:gd name="connsiteY63-440" fmla="*/ 3863 h 10000"/>
              <a:gd name="connsiteX64-441" fmla="*/ 5158 w 10000"/>
              <a:gd name="connsiteY64-442" fmla="*/ 3435 h 10000"/>
              <a:gd name="connsiteX65-443" fmla="*/ 6676 w 10000"/>
              <a:gd name="connsiteY65-444" fmla="*/ 1646 h 10000"/>
              <a:gd name="connsiteX66-445" fmla="*/ 6791 w 10000"/>
              <a:gd name="connsiteY66-446" fmla="*/ 1464 h 10000"/>
              <a:gd name="connsiteX67-447" fmla="*/ 6647 w 10000"/>
              <a:gd name="connsiteY67-448" fmla="*/ 1377 h 10000"/>
              <a:gd name="connsiteX68-449" fmla="*/ 5719 w 10000"/>
              <a:gd name="connsiteY68-450" fmla="*/ 2647 h 10000"/>
              <a:gd name="connsiteX69-451" fmla="*/ 4735 w 10000"/>
              <a:gd name="connsiteY69-452" fmla="*/ 3350 h 10000"/>
              <a:gd name="connsiteX70-453" fmla="*/ 4695 w 10000"/>
              <a:gd name="connsiteY70-454" fmla="*/ 3074 h 10000"/>
              <a:gd name="connsiteX71-455" fmla="*/ 4797 w 10000"/>
              <a:gd name="connsiteY71-456" fmla="*/ 2472 h 10000"/>
              <a:gd name="connsiteX72-457" fmla="*/ 4984 w 10000"/>
              <a:gd name="connsiteY72-458" fmla="*/ 780 h 10000"/>
              <a:gd name="connsiteX73-459" fmla="*/ 4929 w 10000"/>
              <a:gd name="connsiteY73-460" fmla="*/ 121 h 10000"/>
              <a:gd name="connsiteX74-461" fmla="*/ 4905 w 10000"/>
              <a:gd name="connsiteY74-462" fmla="*/ 1 h 10000"/>
              <a:gd name="connsiteX75-463" fmla="*/ 4790 w 10000"/>
              <a:gd name="connsiteY75-464" fmla="*/ 4 h 10000"/>
              <a:gd name="connsiteX76-465" fmla="*/ 4660 w 10000"/>
              <a:gd name="connsiteY76-466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</a:cxnLst>
            <a:rect l="l" t="t" r="r" b="b"/>
            <a:pathLst>
              <a:path w="10000" h="10000">
                <a:moveTo>
                  <a:pt x="4660" y="0"/>
                </a:moveTo>
                <a:cubicBezTo>
                  <a:pt x="4753" y="60"/>
                  <a:pt x="4782" y="194"/>
                  <a:pt x="4818" y="529"/>
                </a:cubicBezTo>
                <a:cubicBezTo>
                  <a:pt x="4869" y="974"/>
                  <a:pt x="4837" y="1238"/>
                  <a:pt x="4618" y="2186"/>
                </a:cubicBezTo>
                <a:cubicBezTo>
                  <a:pt x="4414" y="3083"/>
                  <a:pt x="4415" y="3078"/>
                  <a:pt x="4245" y="2706"/>
                </a:cubicBezTo>
                <a:cubicBezTo>
                  <a:pt x="4037" y="2257"/>
                  <a:pt x="3595" y="1531"/>
                  <a:pt x="3341" y="1224"/>
                </a:cubicBezTo>
                <a:cubicBezTo>
                  <a:pt x="3199" y="1055"/>
                  <a:pt x="3068" y="895"/>
                  <a:pt x="3052" y="872"/>
                </a:cubicBezTo>
                <a:cubicBezTo>
                  <a:pt x="3047" y="866"/>
                  <a:pt x="3048" y="849"/>
                  <a:pt x="3053" y="828"/>
                </a:cubicBezTo>
                <a:cubicBezTo>
                  <a:pt x="3015" y="878"/>
                  <a:pt x="2976" y="924"/>
                  <a:pt x="2933" y="968"/>
                </a:cubicBezTo>
                <a:cubicBezTo>
                  <a:pt x="3042" y="1044"/>
                  <a:pt x="3437" y="1616"/>
                  <a:pt x="3664" y="2023"/>
                </a:cubicBezTo>
                <a:cubicBezTo>
                  <a:pt x="3925" y="2491"/>
                  <a:pt x="4248" y="3409"/>
                  <a:pt x="4246" y="3672"/>
                </a:cubicBezTo>
                <a:cubicBezTo>
                  <a:pt x="4245" y="3880"/>
                  <a:pt x="4173" y="4126"/>
                  <a:pt x="4092" y="4195"/>
                </a:cubicBezTo>
                <a:cubicBezTo>
                  <a:pt x="4030" y="4248"/>
                  <a:pt x="3985" y="4228"/>
                  <a:pt x="3718" y="4032"/>
                </a:cubicBezTo>
                <a:cubicBezTo>
                  <a:pt x="3309" y="3734"/>
                  <a:pt x="2938" y="3520"/>
                  <a:pt x="2403" y="3274"/>
                </a:cubicBezTo>
                <a:cubicBezTo>
                  <a:pt x="1986" y="3083"/>
                  <a:pt x="1161" y="2781"/>
                  <a:pt x="895" y="2724"/>
                </a:cubicBezTo>
                <a:cubicBezTo>
                  <a:pt x="786" y="2699"/>
                  <a:pt x="728" y="2682"/>
                  <a:pt x="703" y="2634"/>
                </a:cubicBezTo>
                <a:cubicBezTo>
                  <a:pt x="683" y="2699"/>
                  <a:pt x="658" y="2764"/>
                  <a:pt x="629" y="2827"/>
                </a:cubicBezTo>
                <a:cubicBezTo>
                  <a:pt x="641" y="2822"/>
                  <a:pt x="651" y="2820"/>
                  <a:pt x="661" y="2820"/>
                </a:cubicBezTo>
                <a:cubicBezTo>
                  <a:pt x="919" y="2820"/>
                  <a:pt x="2014" y="3247"/>
                  <a:pt x="2618" y="3584"/>
                </a:cubicBezTo>
                <a:cubicBezTo>
                  <a:pt x="3013" y="3804"/>
                  <a:pt x="3627" y="4308"/>
                  <a:pt x="3826" y="4576"/>
                </a:cubicBezTo>
                <a:cubicBezTo>
                  <a:pt x="3945" y="4738"/>
                  <a:pt x="3974" y="4824"/>
                  <a:pt x="3997" y="5111"/>
                </a:cubicBezTo>
                <a:cubicBezTo>
                  <a:pt x="4027" y="5467"/>
                  <a:pt x="3942" y="6145"/>
                  <a:pt x="3863" y="6187"/>
                </a:cubicBezTo>
                <a:cubicBezTo>
                  <a:pt x="3838" y="6200"/>
                  <a:pt x="3708" y="6173"/>
                  <a:pt x="3572" y="6127"/>
                </a:cubicBezTo>
                <a:cubicBezTo>
                  <a:pt x="2963" y="5917"/>
                  <a:pt x="1889" y="5744"/>
                  <a:pt x="671" y="5657"/>
                </a:cubicBezTo>
                <a:cubicBezTo>
                  <a:pt x="392" y="5637"/>
                  <a:pt x="149" y="5615"/>
                  <a:pt x="20" y="5599"/>
                </a:cubicBezTo>
                <a:lnTo>
                  <a:pt x="20" y="5607"/>
                </a:lnTo>
                <a:cubicBezTo>
                  <a:pt x="20" y="5691"/>
                  <a:pt x="13" y="5776"/>
                  <a:pt x="0" y="5858"/>
                </a:cubicBezTo>
                <a:lnTo>
                  <a:pt x="383" y="5862"/>
                </a:lnTo>
                <a:cubicBezTo>
                  <a:pt x="1732" y="5875"/>
                  <a:pt x="3094" y="6190"/>
                  <a:pt x="3654" y="6618"/>
                </a:cubicBezTo>
                <a:cubicBezTo>
                  <a:pt x="3841" y="6760"/>
                  <a:pt x="3866" y="6802"/>
                  <a:pt x="3897" y="7006"/>
                </a:cubicBezTo>
                <a:cubicBezTo>
                  <a:pt x="3937" y="7276"/>
                  <a:pt x="3853" y="8265"/>
                  <a:pt x="3753" y="8718"/>
                </a:cubicBezTo>
                <a:cubicBezTo>
                  <a:pt x="3713" y="8893"/>
                  <a:pt x="3642" y="9083"/>
                  <a:pt x="3594" y="9138"/>
                </a:cubicBezTo>
                <a:cubicBezTo>
                  <a:pt x="3477" y="9275"/>
                  <a:pt x="2909" y="9535"/>
                  <a:pt x="2618" y="9587"/>
                </a:cubicBezTo>
                <a:cubicBezTo>
                  <a:pt x="2490" y="9610"/>
                  <a:pt x="2157" y="9629"/>
                  <a:pt x="1966" y="9687"/>
                </a:cubicBezTo>
                <a:cubicBezTo>
                  <a:pt x="1775" y="9744"/>
                  <a:pt x="1486" y="9922"/>
                  <a:pt x="1471" y="9934"/>
                </a:cubicBezTo>
                <a:cubicBezTo>
                  <a:pt x="1367" y="10024"/>
                  <a:pt x="2035" y="9995"/>
                  <a:pt x="2899" y="9998"/>
                </a:cubicBezTo>
                <a:lnTo>
                  <a:pt x="7345" y="9982"/>
                </a:lnTo>
                <a:lnTo>
                  <a:pt x="7571" y="9967"/>
                </a:lnTo>
                <a:lnTo>
                  <a:pt x="7328" y="9757"/>
                </a:lnTo>
                <a:cubicBezTo>
                  <a:pt x="7268" y="9729"/>
                  <a:pt x="6975" y="9680"/>
                  <a:pt x="6676" y="9649"/>
                </a:cubicBezTo>
                <a:cubicBezTo>
                  <a:pt x="6083" y="9584"/>
                  <a:pt x="5662" y="9448"/>
                  <a:pt x="5392" y="9229"/>
                </a:cubicBezTo>
                <a:cubicBezTo>
                  <a:pt x="5265" y="9128"/>
                  <a:pt x="5247" y="9080"/>
                  <a:pt x="5222" y="8811"/>
                </a:cubicBezTo>
                <a:cubicBezTo>
                  <a:pt x="5183" y="8392"/>
                  <a:pt x="5173" y="8069"/>
                  <a:pt x="5183" y="7437"/>
                </a:cubicBezTo>
                <a:cubicBezTo>
                  <a:pt x="5186" y="7258"/>
                  <a:pt x="5189" y="7077"/>
                  <a:pt x="5192" y="6897"/>
                </a:cubicBezTo>
                <a:lnTo>
                  <a:pt x="5356" y="6741"/>
                </a:lnTo>
                <a:cubicBezTo>
                  <a:pt x="5670" y="6441"/>
                  <a:pt x="6490" y="6186"/>
                  <a:pt x="7720" y="6007"/>
                </a:cubicBezTo>
                <a:cubicBezTo>
                  <a:pt x="8360" y="5913"/>
                  <a:pt x="9891" y="5780"/>
                  <a:pt x="9982" y="5810"/>
                </a:cubicBezTo>
                <a:cubicBezTo>
                  <a:pt x="9987" y="5812"/>
                  <a:pt x="9993" y="5818"/>
                  <a:pt x="10000" y="5823"/>
                </a:cubicBezTo>
                <a:cubicBezTo>
                  <a:pt x="9990" y="5756"/>
                  <a:pt x="9985" y="5686"/>
                  <a:pt x="9985" y="5617"/>
                </a:cubicBezTo>
                <a:cubicBezTo>
                  <a:pt x="9985" y="5588"/>
                  <a:pt x="9987" y="5560"/>
                  <a:pt x="9988" y="5533"/>
                </a:cubicBezTo>
                <a:cubicBezTo>
                  <a:pt x="9973" y="5569"/>
                  <a:pt x="9956" y="5594"/>
                  <a:pt x="9941" y="5602"/>
                </a:cubicBezTo>
                <a:cubicBezTo>
                  <a:pt x="9913" y="5618"/>
                  <a:pt x="9739" y="5632"/>
                  <a:pt x="9553" y="5632"/>
                </a:cubicBezTo>
                <a:cubicBezTo>
                  <a:pt x="8779" y="5634"/>
                  <a:pt x="7286" y="5799"/>
                  <a:pt x="6000" y="6024"/>
                </a:cubicBezTo>
                <a:cubicBezTo>
                  <a:pt x="5525" y="6106"/>
                  <a:pt x="5161" y="6151"/>
                  <a:pt x="5138" y="6131"/>
                </a:cubicBezTo>
                <a:cubicBezTo>
                  <a:pt x="5091" y="6091"/>
                  <a:pt x="4956" y="5219"/>
                  <a:pt x="4956" y="4957"/>
                </a:cubicBezTo>
                <a:cubicBezTo>
                  <a:pt x="4956" y="4749"/>
                  <a:pt x="5081" y="4602"/>
                  <a:pt x="5535" y="4276"/>
                </a:cubicBezTo>
                <a:cubicBezTo>
                  <a:pt x="6204" y="3795"/>
                  <a:pt x="7134" y="3485"/>
                  <a:pt x="8583" y="3265"/>
                </a:cubicBezTo>
                <a:lnTo>
                  <a:pt x="9138" y="3182"/>
                </a:lnTo>
                <a:cubicBezTo>
                  <a:pt x="9103" y="3134"/>
                  <a:pt x="9068" y="3087"/>
                  <a:pt x="9040" y="3035"/>
                </a:cubicBezTo>
                <a:cubicBezTo>
                  <a:pt x="9035" y="3048"/>
                  <a:pt x="9030" y="3058"/>
                  <a:pt x="9020" y="3062"/>
                </a:cubicBezTo>
                <a:cubicBezTo>
                  <a:pt x="8991" y="3078"/>
                  <a:pt x="8707" y="3123"/>
                  <a:pt x="8390" y="3163"/>
                </a:cubicBezTo>
                <a:cubicBezTo>
                  <a:pt x="7701" y="3249"/>
                  <a:pt x="6843" y="3426"/>
                  <a:pt x="6398" y="3571"/>
                </a:cubicBezTo>
                <a:cubicBezTo>
                  <a:pt x="6221" y="3628"/>
                  <a:pt x="5822" y="3791"/>
                  <a:pt x="5514" y="3930"/>
                </a:cubicBezTo>
                <a:cubicBezTo>
                  <a:pt x="4964" y="4179"/>
                  <a:pt x="4951" y="4183"/>
                  <a:pt x="4879" y="4104"/>
                </a:cubicBezTo>
                <a:cubicBezTo>
                  <a:pt x="4832" y="4049"/>
                  <a:pt x="4815" y="3969"/>
                  <a:pt x="4830" y="3863"/>
                </a:cubicBezTo>
                <a:cubicBezTo>
                  <a:pt x="4850" y="3735"/>
                  <a:pt x="4916" y="3650"/>
                  <a:pt x="5158" y="3435"/>
                </a:cubicBezTo>
                <a:cubicBezTo>
                  <a:pt x="5812" y="2856"/>
                  <a:pt x="6323" y="2255"/>
                  <a:pt x="6676" y="1646"/>
                </a:cubicBezTo>
                <a:cubicBezTo>
                  <a:pt x="6716" y="1576"/>
                  <a:pt x="6756" y="1514"/>
                  <a:pt x="6791" y="1464"/>
                </a:cubicBezTo>
                <a:cubicBezTo>
                  <a:pt x="6741" y="1436"/>
                  <a:pt x="6694" y="1409"/>
                  <a:pt x="6647" y="1377"/>
                </a:cubicBezTo>
                <a:cubicBezTo>
                  <a:pt x="6517" y="1672"/>
                  <a:pt x="6082" y="2281"/>
                  <a:pt x="5719" y="2647"/>
                </a:cubicBezTo>
                <a:cubicBezTo>
                  <a:pt x="5461" y="2907"/>
                  <a:pt x="4840" y="3350"/>
                  <a:pt x="4735" y="3350"/>
                </a:cubicBezTo>
                <a:cubicBezTo>
                  <a:pt x="4673" y="3350"/>
                  <a:pt x="4666" y="3308"/>
                  <a:pt x="4695" y="3074"/>
                </a:cubicBezTo>
                <a:cubicBezTo>
                  <a:pt x="4713" y="2922"/>
                  <a:pt x="4760" y="2652"/>
                  <a:pt x="4797" y="2472"/>
                </a:cubicBezTo>
                <a:cubicBezTo>
                  <a:pt x="4976" y="1619"/>
                  <a:pt x="5013" y="1287"/>
                  <a:pt x="4984" y="780"/>
                </a:cubicBezTo>
                <a:cubicBezTo>
                  <a:pt x="4969" y="500"/>
                  <a:pt x="4944" y="202"/>
                  <a:pt x="4929" y="121"/>
                </a:cubicBezTo>
                <a:lnTo>
                  <a:pt x="4905" y="1"/>
                </a:lnTo>
                <a:cubicBezTo>
                  <a:pt x="4867" y="3"/>
                  <a:pt x="4829" y="4"/>
                  <a:pt x="4790" y="4"/>
                </a:cubicBezTo>
                <a:cubicBezTo>
                  <a:pt x="4745" y="4"/>
                  <a:pt x="4703" y="3"/>
                  <a:pt x="4660" y="0"/>
                </a:cubicBezTo>
                <a:close/>
              </a:path>
            </a:pathLst>
          </a:custGeom>
          <a:solidFill>
            <a:srgbClr val="D3381C"/>
          </a:soli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橢圓 3"/>
          <p:cNvSpPr/>
          <p:nvPr/>
        </p:nvSpPr>
        <p:spPr>
          <a:xfrm>
            <a:off x="3744257" y="4515269"/>
            <a:ext cx="829814" cy="822604"/>
          </a:xfrm>
          <a:prstGeom prst="ellipse">
            <a:avLst/>
          </a:prstGeom>
          <a:solidFill>
            <a:srgbClr val="C00000"/>
          </a:solidFill>
          <a:ln w="12065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TW" altLang="en-US" sz="222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PMingLiU" panose="02020500000000000000" charset="-120"/>
              <a:cs typeface="+mn-cs"/>
            </a:endParaRPr>
          </a:p>
        </p:txBody>
      </p:sp>
      <p:sp>
        <p:nvSpPr>
          <p:cNvPr id="4" name="橢圓 5"/>
          <p:cNvSpPr/>
          <p:nvPr/>
        </p:nvSpPr>
        <p:spPr>
          <a:xfrm>
            <a:off x="3889052" y="3121629"/>
            <a:ext cx="831667" cy="820772"/>
          </a:xfrm>
          <a:prstGeom prst="ellipse">
            <a:avLst/>
          </a:prstGeom>
          <a:solidFill>
            <a:srgbClr val="C00000"/>
          </a:solidFill>
          <a:ln w="12065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TW" altLang="en-US" sz="222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PMingLiU" panose="02020500000000000000" charset="-120"/>
              <a:cs typeface="+mn-cs"/>
            </a:endParaRPr>
          </a:p>
        </p:txBody>
      </p:sp>
      <p:sp>
        <p:nvSpPr>
          <p:cNvPr id="5" name="橢圓 7"/>
          <p:cNvSpPr/>
          <p:nvPr/>
        </p:nvSpPr>
        <p:spPr>
          <a:xfrm>
            <a:off x="7074538" y="2367012"/>
            <a:ext cx="831667" cy="822604"/>
          </a:xfrm>
          <a:prstGeom prst="ellipse">
            <a:avLst/>
          </a:prstGeom>
          <a:solidFill>
            <a:srgbClr val="C00000"/>
          </a:solidFill>
          <a:ln w="12065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TW" altLang="en-US" sz="222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PMingLiU" panose="02020500000000000000" charset="-120"/>
              <a:cs typeface="+mn-cs"/>
            </a:endParaRPr>
          </a:p>
        </p:txBody>
      </p:sp>
      <p:sp>
        <p:nvSpPr>
          <p:cNvPr id="6" name="橢圓 9"/>
          <p:cNvSpPr/>
          <p:nvPr/>
        </p:nvSpPr>
        <p:spPr>
          <a:xfrm>
            <a:off x="8015704" y="3264846"/>
            <a:ext cx="829814" cy="820772"/>
          </a:xfrm>
          <a:prstGeom prst="ellipse">
            <a:avLst/>
          </a:prstGeom>
          <a:solidFill>
            <a:srgbClr val="C00000"/>
          </a:solidFill>
          <a:ln w="12065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TW" altLang="en-US" sz="222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PMingLiU" panose="02020500000000000000" charset="-120"/>
              <a:cs typeface="+mn-cs"/>
            </a:endParaRPr>
          </a:p>
        </p:txBody>
      </p:sp>
      <p:sp>
        <p:nvSpPr>
          <p:cNvPr id="7" name="Freeform 336"/>
          <p:cNvSpPr>
            <a:spLocks noEditPoints="1"/>
          </p:cNvSpPr>
          <p:nvPr/>
        </p:nvSpPr>
        <p:spPr bwMode="auto">
          <a:xfrm>
            <a:off x="4152000" y="3379893"/>
            <a:ext cx="315780" cy="312339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8" name="Freeform 460"/>
          <p:cNvSpPr>
            <a:spLocks noEditPoints="1"/>
          </p:cNvSpPr>
          <p:nvPr/>
        </p:nvSpPr>
        <p:spPr bwMode="auto">
          <a:xfrm>
            <a:off x="7284841" y="2601517"/>
            <a:ext cx="440669" cy="355399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9" name="Freeform 459"/>
          <p:cNvSpPr>
            <a:spLocks noEditPoints="1"/>
          </p:cNvSpPr>
          <p:nvPr/>
        </p:nvSpPr>
        <p:spPr bwMode="auto">
          <a:xfrm>
            <a:off x="8238330" y="3484197"/>
            <a:ext cx="422311" cy="343777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10" name="Freeform 453"/>
          <p:cNvSpPr>
            <a:spLocks noEditPoints="1"/>
          </p:cNvSpPr>
          <p:nvPr/>
        </p:nvSpPr>
        <p:spPr bwMode="auto">
          <a:xfrm>
            <a:off x="3973840" y="4758847"/>
            <a:ext cx="335005" cy="306580"/>
          </a:xfrm>
          <a:custGeom>
            <a:avLst/>
            <a:gdLst>
              <a:gd name="T0" fmla="*/ 45 w 45"/>
              <a:gd name="T1" fmla="*/ 13 h 42"/>
              <a:gd name="T2" fmla="*/ 30 w 45"/>
              <a:gd name="T3" fmla="*/ 24 h 42"/>
              <a:gd name="T4" fmla="*/ 28 w 45"/>
              <a:gd name="T5" fmla="*/ 27 h 42"/>
              <a:gd name="T6" fmla="*/ 26 w 45"/>
              <a:gd name="T7" fmla="*/ 31 h 42"/>
              <a:gd name="T8" fmla="*/ 29 w 45"/>
              <a:gd name="T9" fmla="*/ 35 h 42"/>
              <a:gd name="T10" fmla="*/ 35 w 45"/>
              <a:gd name="T11" fmla="*/ 39 h 42"/>
              <a:gd name="T12" fmla="*/ 35 w 45"/>
              <a:gd name="T13" fmla="*/ 41 h 42"/>
              <a:gd name="T14" fmla="*/ 34 w 45"/>
              <a:gd name="T15" fmla="*/ 42 h 42"/>
              <a:gd name="T16" fmla="*/ 11 w 45"/>
              <a:gd name="T17" fmla="*/ 42 h 42"/>
              <a:gd name="T18" fmla="*/ 11 w 45"/>
              <a:gd name="T19" fmla="*/ 41 h 42"/>
              <a:gd name="T20" fmla="*/ 11 w 45"/>
              <a:gd name="T21" fmla="*/ 39 h 42"/>
              <a:gd name="T22" fmla="*/ 16 w 45"/>
              <a:gd name="T23" fmla="*/ 35 h 42"/>
              <a:gd name="T24" fmla="*/ 19 w 45"/>
              <a:gd name="T25" fmla="*/ 31 h 42"/>
              <a:gd name="T26" fmla="*/ 17 w 45"/>
              <a:gd name="T27" fmla="*/ 27 h 42"/>
              <a:gd name="T28" fmla="*/ 15 w 45"/>
              <a:gd name="T29" fmla="*/ 24 h 42"/>
              <a:gd name="T30" fmla="*/ 0 w 45"/>
              <a:gd name="T31" fmla="*/ 13 h 42"/>
              <a:gd name="T32" fmla="*/ 0 w 45"/>
              <a:gd name="T33" fmla="*/ 10 h 42"/>
              <a:gd name="T34" fmla="*/ 3 w 45"/>
              <a:gd name="T35" fmla="*/ 7 h 42"/>
              <a:gd name="T36" fmla="*/ 11 w 45"/>
              <a:gd name="T37" fmla="*/ 7 h 42"/>
              <a:gd name="T38" fmla="*/ 11 w 45"/>
              <a:gd name="T39" fmla="*/ 5 h 42"/>
              <a:gd name="T40" fmla="*/ 15 w 45"/>
              <a:gd name="T41" fmla="*/ 0 h 42"/>
              <a:gd name="T42" fmla="*/ 30 w 45"/>
              <a:gd name="T43" fmla="*/ 0 h 42"/>
              <a:gd name="T44" fmla="*/ 35 w 45"/>
              <a:gd name="T45" fmla="*/ 5 h 42"/>
              <a:gd name="T46" fmla="*/ 35 w 45"/>
              <a:gd name="T47" fmla="*/ 7 h 42"/>
              <a:gd name="T48" fmla="*/ 42 w 45"/>
              <a:gd name="T49" fmla="*/ 7 h 42"/>
              <a:gd name="T50" fmla="*/ 45 w 45"/>
              <a:gd name="T51" fmla="*/ 10 h 42"/>
              <a:gd name="T52" fmla="*/ 45 w 45"/>
              <a:gd name="T53" fmla="*/ 13 h 42"/>
              <a:gd name="T54" fmla="*/ 11 w 45"/>
              <a:gd name="T55" fmla="*/ 11 h 42"/>
              <a:gd name="T56" fmla="*/ 4 w 45"/>
              <a:gd name="T57" fmla="*/ 11 h 42"/>
              <a:gd name="T58" fmla="*/ 4 w 45"/>
              <a:gd name="T59" fmla="*/ 13 h 42"/>
              <a:gd name="T60" fmla="*/ 13 w 45"/>
              <a:gd name="T61" fmla="*/ 21 h 42"/>
              <a:gd name="T62" fmla="*/ 11 w 45"/>
              <a:gd name="T63" fmla="*/ 11 h 42"/>
              <a:gd name="T64" fmla="*/ 41 w 45"/>
              <a:gd name="T65" fmla="*/ 11 h 42"/>
              <a:gd name="T66" fmla="*/ 35 w 45"/>
              <a:gd name="T67" fmla="*/ 11 h 42"/>
              <a:gd name="T68" fmla="*/ 33 w 45"/>
              <a:gd name="T69" fmla="*/ 21 h 42"/>
              <a:gd name="T70" fmla="*/ 41 w 45"/>
              <a:gd name="T71" fmla="*/ 13 h 42"/>
              <a:gd name="T72" fmla="*/ 41 w 45"/>
              <a:gd name="T73" fmla="*/ 1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11" name="橢圓 5"/>
          <p:cNvSpPr/>
          <p:nvPr/>
        </p:nvSpPr>
        <p:spPr>
          <a:xfrm>
            <a:off x="6025679" y="1761067"/>
            <a:ext cx="831667" cy="820772"/>
          </a:xfrm>
          <a:prstGeom prst="ellipse">
            <a:avLst/>
          </a:prstGeom>
          <a:solidFill>
            <a:srgbClr val="D3381C"/>
          </a:solidFill>
          <a:ln w="12065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TW" altLang="en-US" sz="222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PMingLiU" panose="02020500000000000000" charset="-120"/>
              <a:cs typeface="+mn-cs"/>
            </a:endParaRPr>
          </a:p>
        </p:txBody>
      </p:sp>
      <p:sp>
        <p:nvSpPr>
          <p:cNvPr id="12" name="橢圓 3"/>
          <p:cNvSpPr/>
          <p:nvPr/>
        </p:nvSpPr>
        <p:spPr>
          <a:xfrm>
            <a:off x="4830218" y="2080579"/>
            <a:ext cx="829814" cy="822604"/>
          </a:xfrm>
          <a:prstGeom prst="ellipse">
            <a:avLst/>
          </a:prstGeom>
          <a:solidFill>
            <a:srgbClr val="D3381C"/>
          </a:solidFill>
          <a:ln w="12065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TW" altLang="en-US" sz="222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PMingLiU" panose="02020500000000000000" charset="-120"/>
              <a:cs typeface="+mn-cs"/>
            </a:endParaRPr>
          </a:p>
        </p:txBody>
      </p:sp>
      <p:sp>
        <p:nvSpPr>
          <p:cNvPr id="13" name="橢圓 3"/>
          <p:cNvSpPr/>
          <p:nvPr/>
        </p:nvSpPr>
        <p:spPr>
          <a:xfrm>
            <a:off x="8271852" y="4515269"/>
            <a:ext cx="829814" cy="822604"/>
          </a:xfrm>
          <a:prstGeom prst="ellipse">
            <a:avLst/>
          </a:prstGeom>
          <a:solidFill>
            <a:srgbClr val="C00000"/>
          </a:solidFill>
          <a:ln w="12065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TW" altLang="en-US" sz="222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PMingLiU" panose="02020500000000000000" charset="-120"/>
              <a:cs typeface="+mn-cs"/>
            </a:endParaRPr>
          </a:p>
        </p:txBody>
      </p:sp>
      <p:sp>
        <p:nvSpPr>
          <p:cNvPr id="14" name="Freeform 314"/>
          <p:cNvSpPr>
            <a:spLocks noEditPoints="1"/>
          </p:cNvSpPr>
          <p:nvPr/>
        </p:nvSpPr>
        <p:spPr bwMode="auto">
          <a:xfrm>
            <a:off x="5042435" y="2291399"/>
            <a:ext cx="405381" cy="400964"/>
          </a:xfrm>
          <a:custGeom>
            <a:avLst/>
            <a:gdLst>
              <a:gd name="T0" fmla="*/ 33 w 41"/>
              <a:gd name="T1" fmla="*/ 18 h 41"/>
              <a:gd name="T2" fmla="*/ 11 w 41"/>
              <a:gd name="T3" fmla="*/ 41 h 41"/>
              <a:gd name="T4" fmla="*/ 0 w 41"/>
              <a:gd name="T5" fmla="*/ 41 h 41"/>
              <a:gd name="T6" fmla="*/ 0 w 41"/>
              <a:gd name="T7" fmla="*/ 29 h 41"/>
              <a:gd name="T8" fmla="*/ 22 w 41"/>
              <a:gd name="T9" fmla="*/ 7 h 41"/>
              <a:gd name="T10" fmla="*/ 33 w 41"/>
              <a:gd name="T11" fmla="*/ 18 h 41"/>
              <a:gd name="T12" fmla="*/ 12 w 41"/>
              <a:gd name="T13" fmla="*/ 35 h 41"/>
              <a:gd name="T14" fmla="*/ 6 w 41"/>
              <a:gd name="T15" fmla="*/ 28 h 41"/>
              <a:gd name="T16" fmla="*/ 3 w 41"/>
              <a:gd name="T17" fmla="*/ 31 h 41"/>
              <a:gd name="T18" fmla="*/ 3 w 41"/>
              <a:gd name="T19" fmla="*/ 34 h 41"/>
              <a:gd name="T20" fmla="*/ 7 w 41"/>
              <a:gd name="T21" fmla="*/ 34 h 41"/>
              <a:gd name="T22" fmla="*/ 7 w 41"/>
              <a:gd name="T23" fmla="*/ 37 h 41"/>
              <a:gd name="T24" fmla="*/ 10 w 41"/>
              <a:gd name="T25" fmla="*/ 37 h 41"/>
              <a:gd name="T26" fmla="*/ 12 w 41"/>
              <a:gd name="T27" fmla="*/ 35 h 41"/>
              <a:gd name="T28" fmla="*/ 23 w 41"/>
              <a:gd name="T29" fmla="*/ 12 h 41"/>
              <a:gd name="T30" fmla="*/ 23 w 41"/>
              <a:gd name="T31" fmla="*/ 12 h 41"/>
              <a:gd name="T32" fmla="*/ 8 w 41"/>
              <a:gd name="T33" fmla="*/ 26 h 41"/>
              <a:gd name="T34" fmla="*/ 8 w 41"/>
              <a:gd name="T35" fmla="*/ 27 h 41"/>
              <a:gd name="T36" fmla="*/ 9 w 41"/>
              <a:gd name="T37" fmla="*/ 28 h 41"/>
              <a:gd name="T38" fmla="*/ 9 w 41"/>
              <a:gd name="T39" fmla="*/ 27 h 41"/>
              <a:gd name="T40" fmla="*/ 24 w 41"/>
              <a:gd name="T41" fmla="*/ 13 h 41"/>
              <a:gd name="T42" fmla="*/ 24 w 41"/>
              <a:gd name="T43" fmla="*/ 12 h 41"/>
              <a:gd name="T44" fmla="*/ 23 w 41"/>
              <a:gd name="T45" fmla="*/ 12 h 41"/>
              <a:gd name="T46" fmla="*/ 40 w 41"/>
              <a:gd name="T47" fmla="*/ 12 h 41"/>
              <a:gd name="T48" fmla="*/ 35 w 41"/>
              <a:gd name="T49" fmla="*/ 17 h 41"/>
              <a:gd name="T50" fmla="*/ 24 w 41"/>
              <a:gd name="T51" fmla="*/ 5 h 41"/>
              <a:gd name="T52" fmla="*/ 29 w 41"/>
              <a:gd name="T53" fmla="*/ 1 h 41"/>
              <a:gd name="T54" fmla="*/ 31 w 41"/>
              <a:gd name="T55" fmla="*/ 0 h 41"/>
              <a:gd name="T56" fmla="*/ 33 w 41"/>
              <a:gd name="T57" fmla="*/ 1 h 41"/>
              <a:gd name="T58" fmla="*/ 40 w 41"/>
              <a:gd name="T59" fmla="*/ 7 h 41"/>
              <a:gd name="T60" fmla="*/ 41 w 41"/>
              <a:gd name="T61" fmla="*/ 10 h 41"/>
              <a:gd name="T62" fmla="*/ 40 w 41"/>
              <a:gd name="T63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41">
                <a:moveTo>
                  <a:pt x="33" y="18"/>
                </a:moveTo>
                <a:cubicBezTo>
                  <a:pt x="11" y="41"/>
                  <a:pt x="11" y="41"/>
                  <a:pt x="11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7"/>
                  <a:pt x="22" y="7"/>
                  <a:pt x="22" y="7"/>
                </a:cubicBezTo>
                <a:lnTo>
                  <a:pt x="33" y="18"/>
                </a:lnTo>
                <a:close/>
                <a:moveTo>
                  <a:pt x="12" y="35"/>
                </a:moveTo>
                <a:cubicBezTo>
                  <a:pt x="6" y="28"/>
                  <a:pt x="6" y="28"/>
                  <a:pt x="6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7"/>
                  <a:pt x="7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lnTo>
                  <a:pt x="12" y="35"/>
                </a:ln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9" y="28"/>
                </a:cubicBezTo>
                <a:cubicBezTo>
                  <a:pt x="9" y="28"/>
                  <a:pt x="9" y="27"/>
                  <a:pt x="9" y="27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2"/>
                  <a:pt x="24" y="12"/>
                  <a:pt x="23" y="12"/>
                </a:cubicBezTo>
                <a:close/>
                <a:moveTo>
                  <a:pt x="40" y="12"/>
                </a:moveTo>
                <a:cubicBezTo>
                  <a:pt x="35" y="17"/>
                  <a:pt x="35" y="17"/>
                  <a:pt x="35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0"/>
                  <a:pt x="30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8"/>
                  <a:pt x="41" y="9"/>
                  <a:pt x="41" y="10"/>
                </a:cubicBezTo>
                <a:cubicBezTo>
                  <a:pt x="41" y="11"/>
                  <a:pt x="40" y="12"/>
                  <a:pt x="40" y="1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15" name="Freeform 454"/>
          <p:cNvSpPr>
            <a:spLocks noEditPoints="1"/>
          </p:cNvSpPr>
          <p:nvPr/>
        </p:nvSpPr>
        <p:spPr bwMode="auto">
          <a:xfrm flipH="1">
            <a:off x="6252121" y="2022939"/>
            <a:ext cx="378784" cy="297024"/>
          </a:xfrm>
          <a:custGeom>
            <a:avLst/>
            <a:gdLst>
              <a:gd name="T0" fmla="*/ 47 w 47"/>
              <a:gd name="T1" fmla="*/ 29 h 37"/>
              <a:gd name="T2" fmla="*/ 43 w 47"/>
              <a:gd name="T3" fmla="*/ 30 h 37"/>
              <a:gd name="T4" fmla="*/ 36 w 47"/>
              <a:gd name="T5" fmla="*/ 37 h 37"/>
              <a:gd name="T6" fmla="*/ 29 w 47"/>
              <a:gd name="T7" fmla="*/ 30 h 37"/>
              <a:gd name="T8" fmla="*/ 19 w 47"/>
              <a:gd name="T9" fmla="*/ 30 h 37"/>
              <a:gd name="T10" fmla="*/ 12 w 47"/>
              <a:gd name="T11" fmla="*/ 37 h 37"/>
              <a:gd name="T12" fmla="*/ 5 w 47"/>
              <a:gd name="T13" fmla="*/ 30 h 37"/>
              <a:gd name="T14" fmla="*/ 4 w 47"/>
              <a:gd name="T15" fmla="*/ 30 h 37"/>
              <a:gd name="T16" fmla="*/ 0 w 47"/>
              <a:gd name="T17" fmla="*/ 29 h 37"/>
              <a:gd name="T18" fmla="*/ 2 w 47"/>
              <a:gd name="T19" fmla="*/ 27 h 37"/>
              <a:gd name="T20" fmla="*/ 2 w 47"/>
              <a:gd name="T21" fmla="*/ 18 h 37"/>
              <a:gd name="T22" fmla="*/ 3 w 47"/>
              <a:gd name="T23" fmla="*/ 13 h 37"/>
              <a:gd name="T24" fmla="*/ 8 w 47"/>
              <a:gd name="T25" fmla="*/ 8 h 37"/>
              <a:gd name="T26" fmla="*/ 11 w 47"/>
              <a:gd name="T27" fmla="*/ 6 h 37"/>
              <a:gd name="T28" fmla="*/ 16 w 47"/>
              <a:gd name="T29" fmla="*/ 6 h 37"/>
              <a:gd name="T30" fmla="*/ 16 w 47"/>
              <a:gd name="T31" fmla="*/ 1 h 37"/>
              <a:gd name="T32" fmla="*/ 17 w 47"/>
              <a:gd name="T33" fmla="*/ 0 h 37"/>
              <a:gd name="T34" fmla="*/ 45 w 47"/>
              <a:gd name="T35" fmla="*/ 0 h 37"/>
              <a:gd name="T36" fmla="*/ 47 w 47"/>
              <a:gd name="T37" fmla="*/ 1 h 37"/>
              <a:gd name="T38" fmla="*/ 47 w 47"/>
              <a:gd name="T39" fmla="*/ 29 h 37"/>
              <a:gd name="T40" fmla="*/ 16 w 47"/>
              <a:gd name="T41" fmla="*/ 17 h 37"/>
              <a:gd name="T42" fmla="*/ 16 w 47"/>
              <a:gd name="T43" fmla="*/ 10 h 37"/>
              <a:gd name="T44" fmla="*/ 11 w 47"/>
              <a:gd name="T45" fmla="*/ 10 h 37"/>
              <a:gd name="T46" fmla="*/ 11 w 47"/>
              <a:gd name="T47" fmla="*/ 10 h 37"/>
              <a:gd name="T48" fmla="*/ 6 w 47"/>
              <a:gd name="T49" fmla="*/ 15 h 37"/>
              <a:gd name="T50" fmla="*/ 5 w 47"/>
              <a:gd name="T51" fmla="*/ 16 h 37"/>
              <a:gd name="T52" fmla="*/ 5 w 47"/>
              <a:gd name="T53" fmla="*/ 17 h 37"/>
              <a:gd name="T54" fmla="*/ 16 w 47"/>
              <a:gd name="T55" fmla="*/ 17 h 37"/>
              <a:gd name="T56" fmla="*/ 12 w 47"/>
              <a:gd name="T57" fmla="*/ 27 h 37"/>
              <a:gd name="T58" fmla="*/ 9 w 47"/>
              <a:gd name="T59" fmla="*/ 30 h 37"/>
              <a:gd name="T60" fmla="*/ 12 w 47"/>
              <a:gd name="T61" fmla="*/ 34 h 37"/>
              <a:gd name="T62" fmla="*/ 16 w 47"/>
              <a:gd name="T63" fmla="*/ 30 h 37"/>
              <a:gd name="T64" fmla="*/ 12 w 47"/>
              <a:gd name="T65" fmla="*/ 27 h 37"/>
              <a:gd name="T66" fmla="*/ 36 w 47"/>
              <a:gd name="T67" fmla="*/ 27 h 37"/>
              <a:gd name="T68" fmla="*/ 33 w 47"/>
              <a:gd name="T69" fmla="*/ 30 h 37"/>
              <a:gd name="T70" fmla="*/ 36 w 47"/>
              <a:gd name="T71" fmla="*/ 34 h 37"/>
              <a:gd name="T72" fmla="*/ 40 w 47"/>
              <a:gd name="T73" fmla="*/ 30 h 37"/>
              <a:gd name="T74" fmla="*/ 36 w 47"/>
              <a:gd name="T75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37">
                <a:moveTo>
                  <a:pt x="47" y="29"/>
                </a:moveTo>
                <a:cubicBezTo>
                  <a:pt x="47" y="31"/>
                  <a:pt x="44" y="30"/>
                  <a:pt x="43" y="30"/>
                </a:cubicBezTo>
                <a:cubicBezTo>
                  <a:pt x="43" y="34"/>
                  <a:pt x="40" y="37"/>
                  <a:pt x="36" y="37"/>
                </a:cubicBezTo>
                <a:cubicBezTo>
                  <a:pt x="32" y="37"/>
                  <a:pt x="29" y="34"/>
                  <a:pt x="2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4"/>
                  <a:pt x="16" y="37"/>
                  <a:pt x="12" y="37"/>
                </a:cubicBezTo>
                <a:cubicBezTo>
                  <a:pt x="8" y="37"/>
                  <a:pt x="5" y="34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1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4"/>
                  <a:pt x="3" y="13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1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7" y="1"/>
                </a:cubicBezTo>
                <a:lnTo>
                  <a:pt x="47" y="29"/>
                </a:lnTo>
                <a:close/>
                <a:moveTo>
                  <a:pt x="16" y="17"/>
                </a:moveTo>
                <a:cubicBezTo>
                  <a:pt x="16" y="10"/>
                  <a:pt x="16" y="10"/>
                  <a:pt x="16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lnTo>
                  <a:pt x="16" y="17"/>
                </a:lnTo>
                <a:close/>
                <a:moveTo>
                  <a:pt x="12" y="27"/>
                </a:moveTo>
                <a:cubicBezTo>
                  <a:pt x="10" y="27"/>
                  <a:pt x="9" y="28"/>
                  <a:pt x="9" y="30"/>
                </a:cubicBezTo>
                <a:cubicBezTo>
                  <a:pt x="9" y="32"/>
                  <a:pt x="10" y="34"/>
                  <a:pt x="12" y="34"/>
                </a:cubicBezTo>
                <a:cubicBezTo>
                  <a:pt x="14" y="34"/>
                  <a:pt x="16" y="32"/>
                  <a:pt x="16" y="30"/>
                </a:cubicBezTo>
                <a:cubicBezTo>
                  <a:pt x="16" y="28"/>
                  <a:pt x="14" y="27"/>
                  <a:pt x="12" y="27"/>
                </a:cubicBezTo>
                <a:close/>
                <a:moveTo>
                  <a:pt x="36" y="27"/>
                </a:moveTo>
                <a:cubicBezTo>
                  <a:pt x="34" y="27"/>
                  <a:pt x="33" y="28"/>
                  <a:pt x="33" y="30"/>
                </a:cubicBezTo>
                <a:cubicBezTo>
                  <a:pt x="33" y="32"/>
                  <a:pt x="34" y="34"/>
                  <a:pt x="36" y="34"/>
                </a:cubicBezTo>
                <a:cubicBezTo>
                  <a:pt x="38" y="34"/>
                  <a:pt x="40" y="32"/>
                  <a:pt x="40" y="30"/>
                </a:cubicBezTo>
                <a:cubicBezTo>
                  <a:pt x="40" y="28"/>
                  <a:pt x="38" y="27"/>
                  <a:pt x="36" y="2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16" name="Freeform 436"/>
          <p:cNvSpPr>
            <a:spLocks noEditPoints="1"/>
          </p:cNvSpPr>
          <p:nvPr/>
        </p:nvSpPr>
        <p:spPr bwMode="auto">
          <a:xfrm>
            <a:off x="8591603" y="4758847"/>
            <a:ext cx="253914" cy="367874"/>
          </a:xfrm>
          <a:custGeom>
            <a:avLst/>
            <a:gdLst>
              <a:gd name="T0" fmla="*/ 29 w 30"/>
              <a:gd name="T1" fmla="*/ 31 h 44"/>
              <a:gd name="T2" fmla="*/ 17 w 30"/>
              <a:gd name="T3" fmla="*/ 31 h 44"/>
              <a:gd name="T4" fmla="*/ 16 w 30"/>
              <a:gd name="T5" fmla="*/ 43 h 44"/>
              <a:gd name="T6" fmla="*/ 15 w 30"/>
              <a:gd name="T7" fmla="*/ 44 h 44"/>
              <a:gd name="T8" fmla="*/ 15 w 30"/>
              <a:gd name="T9" fmla="*/ 44 h 44"/>
              <a:gd name="T10" fmla="*/ 14 w 30"/>
              <a:gd name="T11" fmla="*/ 44 h 44"/>
              <a:gd name="T12" fmla="*/ 12 w 30"/>
              <a:gd name="T13" fmla="*/ 31 h 44"/>
              <a:gd name="T14" fmla="*/ 1 w 30"/>
              <a:gd name="T15" fmla="*/ 31 h 44"/>
              <a:gd name="T16" fmla="*/ 0 w 30"/>
              <a:gd name="T17" fmla="*/ 29 h 44"/>
              <a:gd name="T18" fmla="*/ 6 w 30"/>
              <a:gd name="T19" fmla="*/ 20 h 44"/>
              <a:gd name="T20" fmla="*/ 6 w 30"/>
              <a:gd name="T21" fmla="*/ 7 h 44"/>
              <a:gd name="T22" fmla="*/ 3 w 30"/>
              <a:gd name="T23" fmla="*/ 3 h 44"/>
              <a:gd name="T24" fmla="*/ 6 w 30"/>
              <a:gd name="T25" fmla="*/ 0 h 44"/>
              <a:gd name="T26" fmla="*/ 24 w 30"/>
              <a:gd name="T27" fmla="*/ 0 h 44"/>
              <a:gd name="T28" fmla="*/ 27 w 30"/>
              <a:gd name="T29" fmla="*/ 3 h 44"/>
              <a:gd name="T30" fmla="*/ 24 w 30"/>
              <a:gd name="T31" fmla="*/ 7 h 44"/>
              <a:gd name="T32" fmla="*/ 24 w 30"/>
              <a:gd name="T33" fmla="*/ 20 h 44"/>
              <a:gd name="T34" fmla="*/ 30 w 30"/>
              <a:gd name="T35" fmla="*/ 29 h 44"/>
              <a:gd name="T36" fmla="*/ 29 w 30"/>
              <a:gd name="T37" fmla="*/ 31 h 44"/>
              <a:gd name="T38" fmla="*/ 12 w 30"/>
              <a:gd name="T39" fmla="*/ 7 h 44"/>
              <a:gd name="T40" fmla="*/ 12 w 30"/>
              <a:gd name="T41" fmla="*/ 7 h 44"/>
              <a:gd name="T42" fmla="*/ 11 w 30"/>
              <a:gd name="T43" fmla="*/ 7 h 44"/>
              <a:gd name="T44" fmla="*/ 11 w 30"/>
              <a:gd name="T45" fmla="*/ 19 h 44"/>
              <a:gd name="T46" fmla="*/ 12 w 30"/>
              <a:gd name="T47" fmla="*/ 20 h 44"/>
              <a:gd name="T48" fmla="*/ 12 w 30"/>
              <a:gd name="T49" fmla="*/ 19 h 44"/>
              <a:gd name="T50" fmla="*/ 12 w 30"/>
              <a:gd name="T51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" h="44">
                <a:moveTo>
                  <a:pt x="29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2" y="31"/>
                  <a:pt x="12" y="31"/>
                  <a:pt x="1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24"/>
                  <a:pt x="3" y="20"/>
                  <a:pt x="6" y="20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3" y="5"/>
                  <a:pt x="3" y="3"/>
                </a:cubicBezTo>
                <a:cubicBezTo>
                  <a:pt x="3" y="1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20"/>
                  <a:pt x="30" y="24"/>
                  <a:pt x="30" y="29"/>
                </a:cubicBezTo>
                <a:cubicBezTo>
                  <a:pt x="30" y="30"/>
                  <a:pt x="30" y="31"/>
                  <a:pt x="29" y="31"/>
                </a:cubicBezTo>
                <a:close/>
                <a:moveTo>
                  <a:pt x="12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lnTo>
                  <a:pt x="12" y="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780709" y="5439423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668312" y="5062878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780709" y="3514995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668312" y="3138450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1383172" y="1825945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1270775" y="1449400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6138076" y="711499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6025679" y="334954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8384249" y="2029436"/>
            <a:ext cx="3207223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8271852" y="1652891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9005388" y="3532015"/>
            <a:ext cx="2569358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relevant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8883267" y="3121629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9252804" y="5024329"/>
            <a:ext cx="2569358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relevant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9130683" y="4613943"/>
            <a:ext cx="330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原创设计师QQ598969553          _1"/>
          <p:cNvSpPr/>
          <p:nvPr>
            <p:custDataLst>
              <p:tags r:id="rId2"/>
            </p:custDataLst>
          </p:nvPr>
        </p:nvSpPr>
        <p:spPr>
          <a:xfrm>
            <a:off x="9120626" y="2480529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47" name="原创设计师QQ598969553          _2"/>
          <p:cNvSpPr/>
          <p:nvPr>
            <p:custDataLst>
              <p:tags r:id="rId3"/>
            </p:custDataLst>
          </p:nvPr>
        </p:nvSpPr>
        <p:spPr>
          <a:xfrm>
            <a:off x="9034813" y="1329065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48" name="原创设计师QQ598969553          _3"/>
          <p:cNvSpPr/>
          <p:nvPr>
            <p:custDataLst>
              <p:tags r:id="rId4"/>
            </p:custDataLst>
          </p:nvPr>
        </p:nvSpPr>
        <p:spPr>
          <a:xfrm>
            <a:off x="7266644" y="1340701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49" name="原创设计师QQ598969553          _4"/>
          <p:cNvSpPr/>
          <p:nvPr>
            <p:custDataLst>
              <p:tags r:id="rId5"/>
            </p:custDataLst>
          </p:nvPr>
        </p:nvSpPr>
        <p:spPr>
          <a:xfrm>
            <a:off x="6386792" y="2478821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50" name="原创设计师QQ598969553          _5"/>
          <p:cNvSpPr/>
          <p:nvPr>
            <p:custDataLst>
              <p:tags r:id="rId6"/>
            </p:custDataLst>
          </p:nvPr>
        </p:nvSpPr>
        <p:spPr>
          <a:xfrm>
            <a:off x="5522200" y="2399151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51" name="原创设计师QQ598969553          _6"/>
          <p:cNvSpPr/>
          <p:nvPr>
            <p:custDataLst>
              <p:tags r:id="rId7"/>
            </p:custDataLst>
          </p:nvPr>
        </p:nvSpPr>
        <p:spPr>
          <a:xfrm>
            <a:off x="4596957" y="1495214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52" name="原创设计师QQ598969553          _7"/>
          <p:cNvSpPr/>
          <p:nvPr>
            <p:custDataLst>
              <p:tags r:id="rId8"/>
            </p:custDataLst>
          </p:nvPr>
        </p:nvSpPr>
        <p:spPr>
          <a:xfrm>
            <a:off x="3746056" y="1495214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sp>
        <p:nvSpPr>
          <p:cNvPr id="53" name="原创设计师QQ598969553          _8"/>
          <p:cNvSpPr/>
          <p:nvPr>
            <p:custDataLst>
              <p:tags r:id="rId9"/>
            </p:custDataLst>
          </p:nvPr>
        </p:nvSpPr>
        <p:spPr>
          <a:xfrm>
            <a:off x="2822173" y="2413269"/>
            <a:ext cx="253112" cy="253112"/>
          </a:xfrm>
          <a:prstGeom prst="ellipse">
            <a:avLst/>
          </a:prstGeom>
          <a:solidFill>
            <a:srgbClr val="D3381C"/>
          </a:solidFill>
          <a:ln w="31750" cap="flat">
            <a:solidFill>
              <a:srgbClr val="D3381C"/>
            </a:soli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prstClr val="black"/>
              </a:solidFill>
              <a:latin typeface="Agency FB Bold" panose="020B0804020202020204" pitchFamily="34" charset="0"/>
            </a:endParaRPr>
          </a:p>
        </p:txBody>
      </p:sp>
      <p:grpSp>
        <p:nvGrpSpPr>
          <p:cNvPr id="20" name="原创设计师QQ598969553          _10"/>
          <p:cNvGrpSpPr/>
          <p:nvPr/>
        </p:nvGrpSpPr>
        <p:grpSpPr>
          <a:xfrm>
            <a:off x="2551140" y="1184138"/>
            <a:ext cx="1759056" cy="1759056"/>
            <a:chOff x="2380201" y="1546167"/>
            <a:chExt cx="1800343" cy="1800344"/>
          </a:xfrm>
        </p:grpSpPr>
        <p:sp>
          <p:nvSpPr>
            <p:cNvPr id="24" name="菱形 23"/>
            <p:cNvSpPr/>
            <p:nvPr>
              <p:custDataLst>
                <p:tags r:id="rId16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b="1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菱形 24"/>
            <p:cNvSpPr/>
            <p:nvPr>
              <p:custDataLst>
                <p:tags r:id="rId17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D3381C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5335" b="1" dirty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5335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原创设计师QQ598969553          _11"/>
          <p:cNvGrpSpPr/>
          <p:nvPr/>
        </p:nvGrpSpPr>
        <p:grpSpPr>
          <a:xfrm>
            <a:off x="4307329" y="1184138"/>
            <a:ext cx="1756925" cy="1759056"/>
            <a:chOff x="4261190" y="1546167"/>
            <a:chExt cx="1798163" cy="1800344"/>
          </a:xfrm>
        </p:grpSpPr>
        <p:sp>
          <p:nvSpPr>
            <p:cNvPr id="27" name="菱形 26"/>
            <p:cNvSpPr/>
            <p:nvPr>
              <p:custDataLst>
                <p:tags r:id="rId14"/>
              </p:custDataLst>
            </p:nvPr>
          </p:nvSpPr>
          <p:spPr>
            <a:xfrm>
              <a:off x="4261190" y="1546167"/>
              <a:ext cx="179816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b="1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菱形 27"/>
            <p:cNvSpPr/>
            <p:nvPr>
              <p:custDataLst>
                <p:tags r:id="rId15"/>
              </p:custDataLst>
            </p:nvPr>
          </p:nvSpPr>
          <p:spPr>
            <a:xfrm>
              <a:off x="4548548" y="1834183"/>
              <a:ext cx="1223439" cy="1223439"/>
            </a:xfrm>
            <a:prstGeom prst="diamond">
              <a:avLst/>
            </a:prstGeom>
            <a:solidFill>
              <a:srgbClr val="D3381C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5335" b="1" dirty="0">
                  <a:solidFill>
                    <a:srgbClr val="FFFFFF"/>
                  </a:solidFill>
                  <a:latin typeface="+mj-ea"/>
                  <a:ea typeface="+mj-ea"/>
                </a:rPr>
                <a:t>0</a:t>
              </a:r>
              <a:endParaRPr lang="zh-CN" altLang="en-US" sz="5335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原创设计师QQ598969553          _12"/>
          <p:cNvGrpSpPr/>
          <p:nvPr/>
        </p:nvGrpSpPr>
        <p:grpSpPr>
          <a:xfrm>
            <a:off x="6061380" y="1184138"/>
            <a:ext cx="1759056" cy="1759056"/>
            <a:chOff x="6139997" y="1546167"/>
            <a:chExt cx="1800343" cy="1800344"/>
          </a:xfrm>
        </p:grpSpPr>
        <p:sp>
          <p:nvSpPr>
            <p:cNvPr id="31" name="菱形 30"/>
            <p:cNvSpPr/>
            <p:nvPr>
              <p:custDataLst>
                <p:tags r:id="rId12"/>
              </p:custDataLst>
            </p:nvPr>
          </p:nvSpPr>
          <p:spPr>
            <a:xfrm>
              <a:off x="6139997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b="1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菱形 34"/>
            <p:cNvSpPr/>
            <p:nvPr>
              <p:custDataLst>
                <p:tags r:id="rId13"/>
              </p:custDataLst>
            </p:nvPr>
          </p:nvSpPr>
          <p:spPr>
            <a:xfrm>
              <a:off x="6428880" y="1834183"/>
              <a:ext cx="1223439" cy="1223439"/>
            </a:xfrm>
            <a:prstGeom prst="diamond">
              <a:avLst/>
            </a:prstGeom>
            <a:solidFill>
              <a:srgbClr val="D3381C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5335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5335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原创设计师QQ598969553          _13"/>
          <p:cNvGrpSpPr/>
          <p:nvPr/>
        </p:nvGrpSpPr>
        <p:grpSpPr>
          <a:xfrm>
            <a:off x="7886361" y="1184138"/>
            <a:ext cx="1759056" cy="1759056"/>
            <a:chOff x="8020984" y="1546167"/>
            <a:chExt cx="1800343" cy="1800344"/>
          </a:xfrm>
        </p:grpSpPr>
        <p:sp>
          <p:nvSpPr>
            <p:cNvPr id="37" name="菱形 36"/>
            <p:cNvSpPr/>
            <p:nvPr>
              <p:custDataLst>
                <p:tags r:id="rId10"/>
              </p:custDataLst>
            </p:nvPr>
          </p:nvSpPr>
          <p:spPr>
            <a:xfrm>
              <a:off x="8020984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b="1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菱形 37"/>
            <p:cNvSpPr/>
            <p:nvPr>
              <p:custDataLst>
                <p:tags r:id="rId11"/>
              </p:custDataLst>
            </p:nvPr>
          </p:nvSpPr>
          <p:spPr>
            <a:xfrm>
              <a:off x="8309212" y="1834183"/>
              <a:ext cx="1223439" cy="1223439"/>
            </a:xfrm>
            <a:prstGeom prst="diamond">
              <a:avLst/>
            </a:prstGeom>
            <a:solidFill>
              <a:srgbClr val="D3381C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5335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0</a:t>
              </a:r>
              <a:endParaRPr lang="zh-CN" altLang="en-US" sz="5335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3" name="原创设计师QQ598969553          _14"/>
          <p:cNvSpPr txBox="1">
            <a:spLocks noChangeArrowheads="1"/>
          </p:cNvSpPr>
          <p:nvPr/>
        </p:nvSpPr>
        <p:spPr bwMode="auto">
          <a:xfrm>
            <a:off x="1464024" y="3316979"/>
            <a:ext cx="9263951" cy="856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5335" b="1" dirty="0" smtClean="0">
                <a:solidFill>
                  <a:srgbClr val="D3381C"/>
                </a:solidFill>
                <a:latin typeface="微软雅黑" panose="020B0503020204020204" pitchFamily="34" charset="-122"/>
              </a:rPr>
              <a:t>谢谢欣赏</a:t>
            </a:r>
            <a:endParaRPr lang="zh-CN" altLang="en-US" sz="5335" b="1" dirty="0">
              <a:solidFill>
                <a:srgbClr val="D3381C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9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20" cstate="screen"/>
          <a:stretch>
            <a:fillRect/>
          </a:stretch>
        </p:blipFill>
        <p:spPr>
          <a:xfrm>
            <a:off x="4778155" y="23607419"/>
            <a:ext cx="2635691" cy="68137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 bwMode="auto">
          <a:xfrm>
            <a:off x="3517762" y="4556007"/>
            <a:ext cx="799667" cy="329221"/>
          </a:xfrm>
          <a:prstGeom prst="rect">
            <a:avLst/>
          </a:prstGeom>
          <a:solidFill>
            <a:srgbClr val="D338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4317427" y="4556007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Shape 280"/>
          <p:cNvSpPr/>
          <p:nvPr/>
        </p:nvSpPr>
        <p:spPr>
          <a:xfrm>
            <a:off x="3604019" y="4646427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6466977" y="4547215"/>
            <a:ext cx="799667" cy="329221"/>
          </a:xfrm>
          <a:prstGeom prst="rect">
            <a:avLst/>
          </a:prstGeom>
          <a:solidFill>
            <a:srgbClr val="D338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7266642" y="4547215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Shape 280"/>
          <p:cNvSpPr/>
          <p:nvPr/>
        </p:nvSpPr>
        <p:spPr>
          <a:xfrm>
            <a:off x="6514499" y="4636089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bldLvl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bldLvl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9908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6CFA3-CA92-442F-BA9F-2E1E736B613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39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63549" y="2006333"/>
            <a:ext cx="2763947" cy="3446339"/>
            <a:chOff x="3295850" y="1908877"/>
            <a:chExt cx="3738030" cy="4660916"/>
          </a:xfrm>
        </p:grpSpPr>
        <p:sp>
          <p:nvSpPr>
            <p:cNvPr id="3" name="圆角矩形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4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25400">
              <a:solidFill>
                <a:srgbClr val="C8161D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35183" y="262570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C8161D"/>
          </a:solidFill>
          <a:ln w="25400">
            <a:solidFill>
              <a:srgbClr val="C8161D"/>
            </a:soli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28901" y="3044179"/>
            <a:ext cx="158011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9561" y="3044179"/>
            <a:ext cx="158011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8304" y="3089062"/>
            <a:ext cx="384317" cy="61431"/>
            <a:chOff x="4318304" y="3089060"/>
            <a:chExt cx="384317" cy="61430"/>
          </a:xfrm>
          <a:solidFill>
            <a:srgbClr val="C8161D"/>
          </a:solidFill>
        </p:grpSpPr>
        <p:sp>
          <p:nvSpPr>
            <p:cNvPr id="15" name="圆角矩形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57211" y="2763793"/>
            <a:ext cx="786564" cy="737835"/>
            <a:chOff x="3108756" y="2110160"/>
            <a:chExt cx="745081" cy="698920"/>
          </a:xfrm>
          <a:solidFill>
            <a:schemeClr val="bg1"/>
          </a:solidFill>
        </p:grpSpPr>
        <p:sp>
          <p:nvSpPr>
            <p:cNvPr id="19" name="Freeform 489"/>
            <p:cNvSpPr/>
            <p:nvPr/>
          </p:nvSpPr>
          <p:spPr bwMode="auto">
            <a:xfrm>
              <a:off x="3608602" y="2110160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0" name="Freeform 490"/>
            <p:cNvSpPr/>
            <p:nvPr/>
          </p:nvSpPr>
          <p:spPr bwMode="auto">
            <a:xfrm>
              <a:off x="3584800" y="2379197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1" name="Freeform 491"/>
            <p:cNvSpPr/>
            <p:nvPr/>
          </p:nvSpPr>
          <p:spPr bwMode="auto">
            <a:xfrm>
              <a:off x="3463625" y="2415261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2" name="Rectangle 492"/>
            <p:cNvSpPr>
              <a:spLocks noChangeArrowheads="1"/>
            </p:cNvSpPr>
            <p:nvPr/>
          </p:nvSpPr>
          <p:spPr bwMode="auto">
            <a:xfrm>
              <a:off x="3237144" y="2495323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3" name="Rectangle 493"/>
            <p:cNvSpPr>
              <a:spLocks noChangeArrowheads="1"/>
            </p:cNvSpPr>
            <p:nvPr/>
          </p:nvSpPr>
          <p:spPr bwMode="auto">
            <a:xfrm>
              <a:off x="3237144" y="2449161"/>
              <a:ext cx="168779" cy="17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4" name="Rectangle 494"/>
            <p:cNvSpPr>
              <a:spLocks noChangeArrowheads="1"/>
            </p:cNvSpPr>
            <p:nvPr/>
          </p:nvSpPr>
          <p:spPr bwMode="auto">
            <a:xfrm>
              <a:off x="3237144" y="2403000"/>
              <a:ext cx="168779" cy="15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5" name="Rectangle 495"/>
            <p:cNvSpPr>
              <a:spLocks noChangeArrowheads="1"/>
            </p:cNvSpPr>
            <p:nvPr/>
          </p:nvSpPr>
          <p:spPr bwMode="auto">
            <a:xfrm>
              <a:off x="3237144" y="2357559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6" name="Freeform 496"/>
            <p:cNvSpPr/>
            <p:nvPr/>
          </p:nvSpPr>
          <p:spPr bwMode="auto">
            <a:xfrm>
              <a:off x="3108756" y="2215467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030934" y="2884112"/>
            <a:ext cx="601529" cy="562743"/>
            <a:chOff x="5030931" y="2884106"/>
            <a:chExt cx="601529" cy="562742"/>
          </a:xfrm>
        </p:grpSpPr>
        <p:sp>
          <p:nvSpPr>
            <p:cNvPr id="28" name="椭圆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030931" y="2902999"/>
              <a:ext cx="601529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2800" dirty="0">
                  <a:solidFill>
                    <a:srgbClr val="C8161D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5" name="文本框 1"/>
          <p:cNvSpPr txBox="1"/>
          <p:nvPr/>
        </p:nvSpPr>
        <p:spPr>
          <a:xfrm>
            <a:off x="6128214" y="2889715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原创设计师QQ598969553          _2"/>
          <p:cNvGrpSpPr/>
          <p:nvPr/>
        </p:nvGrpSpPr>
        <p:grpSpPr>
          <a:xfrm>
            <a:off x="4457748" y="1785402"/>
            <a:ext cx="1801567" cy="1596711"/>
            <a:chOff x="1572165" y="1993205"/>
            <a:chExt cx="1962102" cy="1738992"/>
          </a:xfrm>
        </p:grpSpPr>
        <p:sp>
          <p:nvSpPr>
            <p:cNvPr id="30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5">
                <a:solidFill>
                  <a:srgbClr val="FFFFFF"/>
                </a:solidFill>
                <a:latin typeface="Calibri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1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5">
                <a:solidFill>
                  <a:srgbClr val="FFFFFF"/>
                </a:solidFill>
                <a:latin typeface="Calibri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原创设计师QQ598969553          _3"/>
          <p:cNvGrpSpPr/>
          <p:nvPr/>
        </p:nvGrpSpPr>
        <p:grpSpPr>
          <a:xfrm>
            <a:off x="4457748" y="3475888"/>
            <a:ext cx="1801567" cy="1596711"/>
            <a:chOff x="1572165" y="1993205"/>
            <a:chExt cx="1962102" cy="1738992"/>
          </a:xfrm>
        </p:grpSpPr>
        <p:sp>
          <p:nvSpPr>
            <p:cNvPr id="28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5">
                <a:solidFill>
                  <a:srgbClr val="FFFFFF"/>
                </a:solidFill>
                <a:latin typeface="Calibri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5">
                <a:solidFill>
                  <a:srgbClr val="FFFFFF"/>
                </a:solidFill>
                <a:latin typeface="Calibri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原创设计师QQ598969553          _4"/>
          <p:cNvGrpSpPr/>
          <p:nvPr/>
        </p:nvGrpSpPr>
        <p:grpSpPr>
          <a:xfrm>
            <a:off x="5932684" y="2630646"/>
            <a:ext cx="1801567" cy="1596711"/>
            <a:chOff x="1572165" y="1993205"/>
            <a:chExt cx="1962102" cy="1738992"/>
          </a:xfrm>
        </p:grpSpPr>
        <p:sp>
          <p:nvSpPr>
            <p:cNvPr id="26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5">
                <a:solidFill>
                  <a:srgbClr val="FFFFFF"/>
                </a:solidFill>
                <a:latin typeface="Calibri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2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5">
                <a:solidFill>
                  <a:srgbClr val="FFFFFF"/>
                </a:solidFill>
                <a:latin typeface="Calibri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原创设计师QQ598969553          _5"/>
          <p:cNvGrpSpPr/>
          <p:nvPr/>
        </p:nvGrpSpPr>
        <p:grpSpPr>
          <a:xfrm>
            <a:off x="5083122" y="2346841"/>
            <a:ext cx="550817" cy="473832"/>
            <a:chOff x="3787022" y="1797643"/>
            <a:chExt cx="550817" cy="473832"/>
          </a:xfrm>
          <a:solidFill>
            <a:srgbClr val="D3381C"/>
          </a:solidFill>
        </p:grpSpPr>
        <p:sp>
          <p:nvSpPr>
            <p:cNvPr id="17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8" name="Freeform 218"/>
            <p:cNvSpPr/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9" name="Freeform 219"/>
            <p:cNvSpPr/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20" name="Freeform 220"/>
            <p:cNvSpPr/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21" name="Freeform 221"/>
            <p:cNvSpPr/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22" name="Freeform 222"/>
            <p:cNvSpPr/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23" name="Freeform 223"/>
            <p:cNvSpPr/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24" name="Freeform 224"/>
            <p:cNvSpPr/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25" name="Freeform 225"/>
            <p:cNvSpPr/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</p:grpSp>
      <p:grpSp>
        <p:nvGrpSpPr>
          <p:cNvPr id="6" name="原创设计师QQ598969553          _6"/>
          <p:cNvGrpSpPr/>
          <p:nvPr/>
        </p:nvGrpSpPr>
        <p:grpSpPr>
          <a:xfrm>
            <a:off x="6609022" y="3192947"/>
            <a:ext cx="535637" cy="348055"/>
            <a:chOff x="7058307" y="1859447"/>
            <a:chExt cx="535637" cy="348055"/>
          </a:xfrm>
          <a:solidFill>
            <a:srgbClr val="D3381C"/>
          </a:solidFill>
        </p:grpSpPr>
        <p:sp>
          <p:nvSpPr>
            <p:cNvPr id="10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1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2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3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4" name="Freeform 244"/>
            <p:cNvSpPr/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5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6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</p:grpSp>
      <p:grpSp>
        <p:nvGrpSpPr>
          <p:cNvPr id="7" name="原创设计师QQ598969553          _7"/>
          <p:cNvGrpSpPr/>
          <p:nvPr/>
        </p:nvGrpSpPr>
        <p:grpSpPr>
          <a:xfrm>
            <a:off x="5122157" y="4082384"/>
            <a:ext cx="535637" cy="394680"/>
            <a:chOff x="5958843" y="1820413"/>
            <a:chExt cx="535637" cy="394680"/>
          </a:xfrm>
          <a:solidFill>
            <a:srgbClr val="D3381C"/>
          </a:solidFill>
        </p:grpSpPr>
        <p:sp>
          <p:nvSpPr>
            <p:cNvPr id="8" name="Freeform 248"/>
            <p:cNvSpPr/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9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</p:grpSp>
      <p:sp>
        <p:nvSpPr>
          <p:cNvPr id="32" name="Text Placeholder 2"/>
          <p:cNvSpPr txBox="1"/>
          <p:nvPr/>
        </p:nvSpPr>
        <p:spPr>
          <a:xfrm>
            <a:off x="965880" y="209975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853482" y="172321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953952" y="448926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841554" y="411271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115099" y="327651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02701" y="289997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_2"/>
          <p:cNvSpPr>
            <a:spLocks noChangeArrowheads="1"/>
          </p:cNvSpPr>
          <p:nvPr/>
        </p:nvSpPr>
        <p:spPr bwMode="auto">
          <a:xfrm rot="16200000">
            <a:off x="5231448" y="-3208866"/>
            <a:ext cx="1678304" cy="12191999"/>
          </a:xfrm>
          <a:prstGeom prst="downArrow">
            <a:avLst>
              <a:gd name="adj1" fmla="val 49074"/>
              <a:gd name="adj2" fmla="val 44819"/>
            </a:avLst>
          </a:prstGeom>
          <a:solidFill>
            <a:srgbClr val="D3381C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665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原创设计师QQ598969553          _11"/>
          <p:cNvSpPr/>
          <p:nvPr/>
        </p:nvSpPr>
        <p:spPr bwMode="auto">
          <a:xfrm>
            <a:off x="629738" y="2095793"/>
            <a:ext cx="1777800" cy="15756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原创设计师QQ598969553          _12"/>
          <p:cNvSpPr/>
          <p:nvPr/>
        </p:nvSpPr>
        <p:spPr bwMode="auto">
          <a:xfrm>
            <a:off x="737566" y="2171692"/>
            <a:ext cx="1584337" cy="14041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1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原创设计师QQ598969553          _13"/>
          <p:cNvSpPr/>
          <p:nvPr/>
        </p:nvSpPr>
        <p:spPr bwMode="auto">
          <a:xfrm>
            <a:off x="3332128" y="2047046"/>
            <a:ext cx="1777800" cy="15756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原创设计师QQ598969553          _14"/>
          <p:cNvSpPr/>
          <p:nvPr/>
        </p:nvSpPr>
        <p:spPr bwMode="auto">
          <a:xfrm>
            <a:off x="3439956" y="2122945"/>
            <a:ext cx="1584337" cy="14041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2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原创设计师QQ598969553          _15"/>
          <p:cNvSpPr/>
          <p:nvPr/>
        </p:nvSpPr>
        <p:spPr bwMode="auto">
          <a:xfrm>
            <a:off x="5993223" y="2031638"/>
            <a:ext cx="1777800" cy="15756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原创设计师QQ598969553          _16"/>
          <p:cNvSpPr/>
          <p:nvPr/>
        </p:nvSpPr>
        <p:spPr bwMode="auto">
          <a:xfrm>
            <a:off x="6101050" y="2107537"/>
            <a:ext cx="1584337" cy="14041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原创设计师QQ598969553          _17"/>
          <p:cNvSpPr/>
          <p:nvPr/>
        </p:nvSpPr>
        <p:spPr>
          <a:xfrm>
            <a:off x="931346" y="2732716"/>
            <a:ext cx="1239407" cy="66548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</a:p>
        </p:txBody>
      </p:sp>
      <p:sp>
        <p:nvSpPr>
          <p:cNvPr id="10" name="原创设计师QQ598969553          _18"/>
          <p:cNvSpPr/>
          <p:nvPr/>
        </p:nvSpPr>
        <p:spPr>
          <a:xfrm>
            <a:off x="6294830" y="2668561"/>
            <a:ext cx="1239407" cy="66548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</a:p>
        </p:txBody>
      </p:sp>
      <p:sp>
        <p:nvSpPr>
          <p:cNvPr id="11" name="原创设计师QQ598969553          _19"/>
          <p:cNvSpPr/>
          <p:nvPr/>
        </p:nvSpPr>
        <p:spPr>
          <a:xfrm>
            <a:off x="3633736" y="2683969"/>
            <a:ext cx="1239407" cy="66548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</a:p>
        </p:txBody>
      </p:sp>
      <p:grpSp>
        <p:nvGrpSpPr>
          <p:cNvPr id="12" name="原创设计师QQ598969553          _20"/>
          <p:cNvGrpSpPr/>
          <p:nvPr/>
        </p:nvGrpSpPr>
        <p:grpSpPr>
          <a:xfrm>
            <a:off x="6677707" y="2273802"/>
            <a:ext cx="276248" cy="274785"/>
            <a:chOff x="3856417" y="4248125"/>
            <a:chExt cx="409860" cy="407692"/>
          </a:xfrm>
          <a:solidFill>
            <a:srgbClr val="D3381C"/>
          </a:solidFill>
        </p:grpSpPr>
        <p:sp>
          <p:nvSpPr>
            <p:cNvPr id="52" name="Freeform 187"/>
            <p:cNvSpPr/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53" name="Freeform 188"/>
            <p:cNvSpPr/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54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55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56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57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58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原创设计师QQ598969553          _21"/>
          <p:cNvGrpSpPr/>
          <p:nvPr/>
        </p:nvGrpSpPr>
        <p:grpSpPr>
          <a:xfrm>
            <a:off x="1374718" y="2293651"/>
            <a:ext cx="326670" cy="374910"/>
            <a:chOff x="2733098" y="4187405"/>
            <a:chExt cx="484675" cy="556238"/>
          </a:xfrm>
          <a:solidFill>
            <a:srgbClr val="D3381C"/>
          </a:solidFill>
        </p:grpSpPr>
        <p:sp>
          <p:nvSpPr>
            <p:cNvPr id="35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36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37" name="Freeform 304"/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38" name="Freeform 305"/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39" name="Freeform 306"/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40" name="Freeform 307"/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41" name="Freeform 308"/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42" name="Freeform 309"/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43" name="Freeform 310"/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44" name="Freeform 311"/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45" name="Freeform 312"/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46" name="Freeform 313"/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47" name="Freeform 314"/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48" name="Freeform 315"/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49" name="Freeform 316"/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50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51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</p:grpSp>
      <p:grpSp>
        <p:nvGrpSpPr>
          <p:cNvPr id="14" name="原创设计师QQ598969553          _22"/>
          <p:cNvGrpSpPr/>
          <p:nvPr/>
        </p:nvGrpSpPr>
        <p:grpSpPr>
          <a:xfrm>
            <a:off x="4087319" y="2294710"/>
            <a:ext cx="385137" cy="262360"/>
            <a:chOff x="4895160" y="4287159"/>
            <a:chExt cx="571418" cy="389258"/>
          </a:xfrm>
          <a:solidFill>
            <a:srgbClr val="D3381C"/>
          </a:solidFill>
        </p:grpSpPr>
        <p:sp>
          <p:nvSpPr>
            <p:cNvPr id="26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27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28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29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30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31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32" name="Freeform 333"/>
            <p:cNvSpPr/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33" name="Freeform 334"/>
            <p:cNvSpPr/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34" name="Freeform 335"/>
            <p:cNvSpPr/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</p:grpSp>
      <p:sp>
        <p:nvSpPr>
          <p:cNvPr id="15" name="原创设计师QQ598969553          _23"/>
          <p:cNvSpPr/>
          <p:nvPr/>
        </p:nvSpPr>
        <p:spPr bwMode="auto">
          <a:xfrm>
            <a:off x="8915160" y="2092308"/>
            <a:ext cx="1777800" cy="15756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" name="原创设计师QQ598969553          _24"/>
          <p:cNvSpPr/>
          <p:nvPr/>
        </p:nvSpPr>
        <p:spPr bwMode="auto">
          <a:xfrm>
            <a:off x="9022987" y="2168206"/>
            <a:ext cx="1584337" cy="14041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原创设计师QQ598969553          _25"/>
          <p:cNvSpPr/>
          <p:nvPr/>
        </p:nvSpPr>
        <p:spPr>
          <a:xfrm>
            <a:off x="9216767" y="2729230"/>
            <a:ext cx="1239407" cy="66548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</a:p>
        </p:txBody>
      </p:sp>
      <p:grpSp>
        <p:nvGrpSpPr>
          <p:cNvPr id="18" name="原创设计师QQ598969553          _26"/>
          <p:cNvGrpSpPr/>
          <p:nvPr/>
        </p:nvGrpSpPr>
        <p:grpSpPr>
          <a:xfrm>
            <a:off x="9642487" y="2339940"/>
            <a:ext cx="247631" cy="233904"/>
            <a:chOff x="4882149" y="3025052"/>
            <a:chExt cx="489013" cy="461905"/>
          </a:xfrm>
          <a:solidFill>
            <a:srgbClr val="D3381C"/>
          </a:solidFill>
        </p:grpSpPr>
        <p:sp>
          <p:nvSpPr>
            <p:cNvPr id="19" name="Freeform 250"/>
            <p:cNvSpPr/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0" name="Freeform 251"/>
            <p:cNvSpPr/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1" name="Freeform 252"/>
            <p:cNvSpPr/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2" name="Freeform 253"/>
            <p:cNvSpPr/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3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4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5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59" name="Text Placeholder 2"/>
          <p:cNvSpPr txBox="1"/>
          <p:nvPr/>
        </p:nvSpPr>
        <p:spPr>
          <a:xfrm>
            <a:off x="740055" y="4303719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36"/>
          <p:cNvSpPr txBox="1"/>
          <p:nvPr/>
        </p:nvSpPr>
        <p:spPr>
          <a:xfrm>
            <a:off x="627657" y="3927174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3560978" y="4303719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36"/>
          <p:cNvSpPr txBox="1"/>
          <p:nvPr/>
        </p:nvSpPr>
        <p:spPr>
          <a:xfrm>
            <a:off x="3448580" y="3927174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6381901" y="4303719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文本框 36"/>
          <p:cNvSpPr txBox="1"/>
          <p:nvPr/>
        </p:nvSpPr>
        <p:spPr>
          <a:xfrm>
            <a:off x="6269503" y="3927174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9202824" y="4303719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文本框 36"/>
          <p:cNvSpPr txBox="1"/>
          <p:nvPr/>
        </p:nvSpPr>
        <p:spPr>
          <a:xfrm>
            <a:off x="9090426" y="3927174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原创设计师QQ598969553          _6"/>
          <p:cNvGrpSpPr/>
          <p:nvPr/>
        </p:nvGrpSpPr>
        <p:grpSpPr>
          <a:xfrm>
            <a:off x="3364739" y="3073495"/>
            <a:ext cx="1656097" cy="1656099"/>
            <a:chOff x="2266364" y="2412705"/>
            <a:chExt cx="1242073" cy="1242074"/>
          </a:xfrm>
        </p:grpSpPr>
        <p:grpSp>
          <p:nvGrpSpPr>
            <p:cNvPr id="27" name="组合 26"/>
            <p:cNvGrpSpPr/>
            <p:nvPr/>
          </p:nvGrpSpPr>
          <p:grpSpPr>
            <a:xfrm>
              <a:off x="2266364" y="2412705"/>
              <a:ext cx="1242073" cy="1242074"/>
              <a:chOff x="4993868" y="2326868"/>
              <a:chExt cx="2204265" cy="2204265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31" name="任意多边形 30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305425" y="2638425"/>
                <a:ext cx="1581150" cy="158115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370108" y="2708871"/>
                <a:ext cx="1451783" cy="145178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501338" y="2761460"/>
              <a:ext cx="750088" cy="574361"/>
              <a:chOff x="4123036" y="1197871"/>
              <a:chExt cx="1000117" cy="765814"/>
            </a:xfrm>
          </p:grpSpPr>
          <p:sp>
            <p:nvSpPr>
              <p:cNvPr id="29" name="文本框 122"/>
              <p:cNvSpPr txBox="1"/>
              <p:nvPr/>
            </p:nvSpPr>
            <p:spPr>
              <a:xfrm>
                <a:off x="4123036" y="1197871"/>
                <a:ext cx="1000117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4000" dirty="0">
                    <a:solidFill>
                      <a:srgbClr val="D3381C"/>
                    </a:solidFill>
                    <a:latin typeface="Impact" panose="020B0806030902050204" pitchFamily="34" charset="0"/>
                    <a:ea typeface="宋体" panose="02010600030101010101" pitchFamily="2" charset="-122"/>
                  </a:rPr>
                  <a:t>01</a:t>
                </a:r>
                <a:endParaRPr lang="zh-CN" altLang="en-US" sz="4000" dirty="0">
                  <a:solidFill>
                    <a:srgbClr val="D3381C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文本框 123"/>
              <p:cNvSpPr txBox="1"/>
              <p:nvPr/>
            </p:nvSpPr>
            <p:spPr>
              <a:xfrm>
                <a:off x="4266701" y="1688095"/>
                <a:ext cx="740410" cy="27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200" dirty="0">
                  <a:solidFill>
                    <a:srgbClr val="D3381C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3" name="原创设计师QQ598969553          _7"/>
          <p:cNvGrpSpPr/>
          <p:nvPr/>
        </p:nvGrpSpPr>
        <p:grpSpPr>
          <a:xfrm>
            <a:off x="4606355" y="2128408"/>
            <a:ext cx="1656097" cy="1656099"/>
            <a:chOff x="3197576" y="1703890"/>
            <a:chExt cx="1242073" cy="1242074"/>
          </a:xfrm>
        </p:grpSpPr>
        <p:grpSp>
          <p:nvGrpSpPr>
            <p:cNvPr id="20" name="组合 19"/>
            <p:cNvGrpSpPr/>
            <p:nvPr/>
          </p:nvGrpSpPr>
          <p:grpSpPr>
            <a:xfrm>
              <a:off x="3197576" y="1703890"/>
              <a:ext cx="1242073" cy="1242074"/>
              <a:chOff x="4993868" y="2326868"/>
              <a:chExt cx="2204265" cy="2204265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24" name="任意多边形 23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305425" y="2638425"/>
                <a:ext cx="1581150" cy="158115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5370108" y="2708871"/>
                <a:ext cx="1451783" cy="145178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438874" y="2064094"/>
              <a:ext cx="750088" cy="574361"/>
              <a:chOff x="4123036" y="1197871"/>
              <a:chExt cx="1000117" cy="765814"/>
            </a:xfrm>
          </p:grpSpPr>
          <p:sp>
            <p:nvSpPr>
              <p:cNvPr id="22" name="文本框 125"/>
              <p:cNvSpPr txBox="1"/>
              <p:nvPr/>
            </p:nvSpPr>
            <p:spPr>
              <a:xfrm>
                <a:off x="4123036" y="1197871"/>
                <a:ext cx="1000117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4000" dirty="0">
                    <a:solidFill>
                      <a:srgbClr val="D3381C"/>
                    </a:solidFill>
                    <a:latin typeface="Impact" panose="020B0806030902050204" pitchFamily="34" charset="0"/>
                    <a:ea typeface="宋体" panose="02010600030101010101" pitchFamily="2" charset="-122"/>
                  </a:rPr>
                  <a:t>02</a:t>
                </a:r>
                <a:endParaRPr lang="zh-CN" altLang="en-US" sz="4000" dirty="0">
                  <a:solidFill>
                    <a:srgbClr val="D3381C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文本框 126"/>
              <p:cNvSpPr txBox="1"/>
              <p:nvPr/>
            </p:nvSpPr>
            <p:spPr>
              <a:xfrm>
                <a:off x="4266701" y="1688095"/>
                <a:ext cx="740410" cy="27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200" dirty="0">
                  <a:solidFill>
                    <a:srgbClr val="D3381C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4" name="原创设计师QQ598969553          _8"/>
          <p:cNvGrpSpPr/>
          <p:nvPr/>
        </p:nvGrpSpPr>
        <p:grpSpPr>
          <a:xfrm>
            <a:off x="7171163" y="2128408"/>
            <a:ext cx="1656097" cy="1656099"/>
            <a:chOff x="5121182" y="1703890"/>
            <a:chExt cx="1242073" cy="1242074"/>
          </a:xfrm>
        </p:grpSpPr>
        <p:grpSp>
          <p:nvGrpSpPr>
            <p:cNvPr id="13" name="组合 12"/>
            <p:cNvGrpSpPr/>
            <p:nvPr/>
          </p:nvGrpSpPr>
          <p:grpSpPr>
            <a:xfrm>
              <a:off x="5121182" y="1703890"/>
              <a:ext cx="1242073" cy="1242074"/>
              <a:chOff x="4993868" y="2326868"/>
              <a:chExt cx="2204265" cy="2204265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17" name="任意多边形 16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5305425" y="2638425"/>
                <a:ext cx="1581150" cy="158115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370108" y="2708871"/>
                <a:ext cx="1451783" cy="145178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368281" y="2064094"/>
              <a:ext cx="750088" cy="574361"/>
              <a:chOff x="4123036" y="1197871"/>
              <a:chExt cx="1000117" cy="765814"/>
            </a:xfrm>
          </p:grpSpPr>
          <p:sp>
            <p:nvSpPr>
              <p:cNvPr id="15" name="文本框 128"/>
              <p:cNvSpPr txBox="1"/>
              <p:nvPr/>
            </p:nvSpPr>
            <p:spPr>
              <a:xfrm>
                <a:off x="4123036" y="1197871"/>
                <a:ext cx="1000117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4000" dirty="0">
                    <a:solidFill>
                      <a:srgbClr val="D3381C"/>
                    </a:solidFill>
                    <a:latin typeface="Impact" panose="020B0806030902050204" pitchFamily="34" charset="0"/>
                    <a:ea typeface="宋体" panose="02010600030101010101" pitchFamily="2" charset="-122"/>
                  </a:rPr>
                  <a:t>04</a:t>
                </a:r>
                <a:endParaRPr lang="zh-CN" altLang="en-US" sz="4000" dirty="0">
                  <a:solidFill>
                    <a:srgbClr val="D3381C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文本框 129"/>
              <p:cNvSpPr txBox="1"/>
              <p:nvPr/>
            </p:nvSpPr>
            <p:spPr>
              <a:xfrm>
                <a:off x="4266701" y="1688095"/>
                <a:ext cx="740410" cy="27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200" dirty="0">
                  <a:solidFill>
                    <a:srgbClr val="D3381C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5" name="原创设计师QQ598969553          _9"/>
          <p:cNvGrpSpPr/>
          <p:nvPr/>
        </p:nvGrpSpPr>
        <p:grpSpPr>
          <a:xfrm>
            <a:off x="5906171" y="3073495"/>
            <a:ext cx="1656097" cy="1656099"/>
            <a:chOff x="4172438" y="2412705"/>
            <a:chExt cx="1242073" cy="1242074"/>
          </a:xfrm>
        </p:grpSpPr>
        <p:grpSp>
          <p:nvGrpSpPr>
            <p:cNvPr id="6" name="组合 5"/>
            <p:cNvGrpSpPr/>
            <p:nvPr/>
          </p:nvGrpSpPr>
          <p:grpSpPr>
            <a:xfrm>
              <a:off x="4172438" y="2412705"/>
              <a:ext cx="1242073" cy="1242074"/>
              <a:chOff x="4993868" y="2326868"/>
              <a:chExt cx="2204265" cy="2204265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10" name="任意多边形 9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305425" y="2638425"/>
                <a:ext cx="1581150" cy="158115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370108" y="2708871"/>
                <a:ext cx="1451783" cy="145178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65">
                  <a:solidFill>
                    <a:srgbClr val="D3381C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411705" y="2761460"/>
              <a:ext cx="750088" cy="574361"/>
              <a:chOff x="4123036" y="1197871"/>
              <a:chExt cx="1000117" cy="765814"/>
            </a:xfrm>
          </p:grpSpPr>
          <p:sp>
            <p:nvSpPr>
              <p:cNvPr id="8" name="文本框 131"/>
              <p:cNvSpPr txBox="1"/>
              <p:nvPr/>
            </p:nvSpPr>
            <p:spPr>
              <a:xfrm>
                <a:off x="4123036" y="1197871"/>
                <a:ext cx="1000117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4000" dirty="0">
                    <a:solidFill>
                      <a:srgbClr val="D3381C"/>
                    </a:solidFill>
                    <a:latin typeface="Impact" panose="020B0806030902050204" pitchFamily="34" charset="0"/>
                    <a:ea typeface="宋体" panose="02010600030101010101" pitchFamily="2" charset="-122"/>
                  </a:rPr>
                  <a:t>03</a:t>
                </a:r>
                <a:endParaRPr lang="zh-CN" altLang="en-US" sz="4000" dirty="0">
                  <a:solidFill>
                    <a:srgbClr val="D3381C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文本框 132"/>
              <p:cNvSpPr txBox="1"/>
              <p:nvPr/>
            </p:nvSpPr>
            <p:spPr>
              <a:xfrm>
                <a:off x="4266701" y="1688095"/>
                <a:ext cx="740410" cy="27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200" dirty="0">
                  <a:solidFill>
                    <a:srgbClr val="D3381C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sp>
        <p:nvSpPr>
          <p:cNvPr id="34" name="Text Placeholder 2"/>
          <p:cNvSpPr txBox="1"/>
          <p:nvPr/>
        </p:nvSpPr>
        <p:spPr>
          <a:xfrm>
            <a:off x="740055" y="4303719"/>
            <a:ext cx="2448637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627657" y="3927174"/>
            <a:ext cx="2858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1673977" y="1758256"/>
            <a:ext cx="2448637" cy="132959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61579" y="1381711"/>
            <a:ext cx="2858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8770286" y="1241790"/>
            <a:ext cx="2685114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57887" y="865245"/>
            <a:ext cx="3134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7818332" y="4659128"/>
            <a:ext cx="2685114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05933" y="4282583"/>
            <a:ext cx="3134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原创设计师QQ598969553          _11"/>
          <p:cNvSpPr/>
          <p:nvPr/>
        </p:nvSpPr>
        <p:spPr bwMode="auto">
          <a:xfrm>
            <a:off x="917605" y="2205860"/>
            <a:ext cx="1777800" cy="15756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0" name="原创设计师QQ598969553          _12"/>
          <p:cNvSpPr/>
          <p:nvPr/>
        </p:nvSpPr>
        <p:spPr bwMode="auto">
          <a:xfrm>
            <a:off x="1025433" y="2281759"/>
            <a:ext cx="1584337" cy="14041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1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1" name="原创设计师QQ598969553          _13"/>
          <p:cNvSpPr/>
          <p:nvPr/>
        </p:nvSpPr>
        <p:spPr bwMode="auto">
          <a:xfrm>
            <a:off x="3619995" y="2157113"/>
            <a:ext cx="1777800" cy="15756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2" name="原创设计师QQ598969553          _14"/>
          <p:cNvSpPr/>
          <p:nvPr/>
        </p:nvSpPr>
        <p:spPr bwMode="auto">
          <a:xfrm>
            <a:off x="3727823" y="2233012"/>
            <a:ext cx="1584337" cy="14041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2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3" name="原创设计师QQ598969553          _15"/>
          <p:cNvSpPr/>
          <p:nvPr/>
        </p:nvSpPr>
        <p:spPr bwMode="auto">
          <a:xfrm>
            <a:off x="6281090" y="2141705"/>
            <a:ext cx="1777800" cy="15756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4" name="原创设计师QQ598969553          _16"/>
          <p:cNvSpPr/>
          <p:nvPr/>
        </p:nvSpPr>
        <p:spPr bwMode="auto">
          <a:xfrm>
            <a:off x="6388917" y="2217604"/>
            <a:ext cx="1584337" cy="14041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5" name="原创设计师QQ598969553          _17"/>
          <p:cNvSpPr/>
          <p:nvPr/>
        </p:nvSpPr>
        <p:spPr>
          <a:xfrm>
            <a:off x="1219213" y="2842783"/>
            <a:ext cx="1239407" cy="66548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</a:p>
        </p:txBody>
      </p:sp>
      <p:sp>
        <p:nvSpPr>
          <p:cNvPr id="66" name="原创设计师QQ598969553          _18"/>
          <p:cNvSpPr/>
          <p:nvPr/>
        </p:nvSpPr>
        <p:spPr>
          <a:xfrm>
            <a:off x="6582697" y="2778628"/>
            <a:ext cx="1239407" cy="66548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</a:p>
        </p:txBody>
      </p:sp>
      <p:sp>
        <p:nvSpPr>
          <p:cNvPr id="67" name="原创设计师QQ598969553          _19"/>
          <p:cNvSpPr/>
          <p:nvPr/>
        </p:nvSpPr>
        <p:spPr>
          <a:xfrm>
            <a:off x="3921603" y="2794036"/>
            <a:ext cx="1239407" cy="66548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</a:p>
        </p:txBody>
      </p:sp>
      <p:grpSp>
        <p:nvGrpSpPr>
          <p:cNvPr id="68" name="原创设计师QQ598969553          _20"/>
          <p:cNvGrpSpPr/>
          <p:nvPr/>
        </p:nvGrpSpPr>
        <p:grpSpPr>
          <a:xfrm>
            <a:off x="6965574" y="2383869"/>
            <a:ext cx="276248" cy="274785"/>
            <a:chOff x="3856417" y="4248125"/>
            <a:chExt cx="409860" cy="407692"/>
          </a:xfrm>
          <a:solidFill>
            <a:srgbClr val="D3381C"/>
          </a:solidFill>
        </p:grpSpPr>
        <p:sp>
          <p:nvSpPr>
            <p:cNvPr id="69" name="Freeform 187"/>
            <p:cNvSpPr/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70" name="Freeform 188"/>
            <p:cNvSpPr/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71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72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73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74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75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</p:grpSp>
      <p:grpSp>
        <p:nvGrpSpPr>
          <p:cNvPr id="76" name="原创设计师QQ598969553          _21"/>
          <p:cNvGrpSpPr/>
          <p:nvPr/>
        </p:nvGrpSpPr>
        <p:grpSpPr>
          <a:xfrm>
            <a:off x="1662585" y="2403718"/>
            <a:ext cx="326670" cy="374910"/>
            <a:chOff x="2733098" y="4187405"/>
            <a:chExt cx="484675" cy="556238"/>
          </a:xfrm>
          <a:solidFill>
            <a:srgbClr val="D3381C"/>
          </a:solidFill>
        </p:grpSpPr>
        <p:sp>
          <p:nvSpPr>
            <p:cNvPr id="77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78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79" name="Freeform 304"/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80" name="Freeform 305"/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81" name="Freeform 306"/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82" name="Freeform 307"/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83" name="Freeform 308"/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84" name="Freeform 309"/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85" name="Freeform 310"/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86" name="Freeform 311"/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87" name="Freeform 312"/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88" name="Freeform 313"/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89" name="Freeform 314"/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90" name="Freeform 315"/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91" name="Freeform 316"/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92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93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</p:grpSp>
      <p:grpSp>
        <p:nvGrpSpPr>
          <p:cNvPr id="94" name="原创设计师QQ598969553          _22"/>
          <p:cNvGrpSpPr/>
          <p:nvPr/>
        </p:nvGrpSpPr>
        <p:grpSpPr>
          <a:xfrm>
            <a:off x="4375186" y="2404777"/>
            <a:ext cx="385137" cy="262360"/>
            <a:chOff x="4895160" y="4287159"/>
            <a:chExt cx="571418" cy="389258"/>
          </a:xfrm>
          <a:solidFill>
            <a:srgbClr val="D3381C"/>
          </a:solidFill>
        </p:grpSpPr>
        <p:sp>
          <p:nvSpPr>
            <p:cNvPr id="95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96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97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98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99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00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01" name="Freeform 333"/>
            <p:cNvSpPr/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02" name="Freeform 334"/>
            <p:cNvSpPr/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  <p:sp>
          <p:nvSpPr>
            <p:cNvPr id="103" name="Freeform 335"/>
            <p:cNvSpPr/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</a:endParaRPr>
            </a:p>
          </p:txBody>
        </p:sp>
      </p:grpSp>
      <p:sp>
        <p:nvSpPr>
          <p:cNvPr id="104" name="原创设计师QQ598969553          _23"/>
          <p:cNvSpPr/>
          <p:nvPr/>
        </p:nvSpPr>
        <p:spPr bwMode="auto">
          <a:xfrm>
            <a:off x="9203027" y="2202375"/>
            <a:ext cx="1777800" cy="15756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5" name="原创设计师QQ598969553          _24"/>
          <p:cNvSpPr/>
          <p:nvPr/>
        </p:nvSpPr>
        <p:spPr bwMode="auto">
          <a:xfrm>
            <a:off x="9310854" y="2278273"/>
            <a:ext cx="1584337" cy="14041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65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6" name="原创设计师QQ598969553          _25"/>
          <p:cNvSpPr/>
          <p:nvPr/>
        </p:nvSpPr>
        <p:spPr>
          <a:xfrm>
            <a:off x="9504634" y="2839297"/>
            <a:ext cx="1239407" cy="66548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</a:p>
        </p:txBody>
      </p:sp>
      <p:grpSp>
        <p:nvGrpSpPr>
          <p:cNvPr id="107" name="原创设计师QQ598969553          _26"/>
          <p:cNvGrpSpPr/>
          <p:nvPr/>
        </p:nvGrpSpPr>
        <p:grpSpPr>
          <a:xfrm>
            <a:off x="9930354" y="2450007"/>
            <a:ext cx="247631" cy="233904"/>
            <a:chOff x="4882149" y="3025052"/>
            <a:chExt cx="489013" cy="461905"/>
          </a:xfrm>
          <a:solidFill>
            <a:srgbClr val="D3381C"/>
          </a:solidFill>
        </p:grpSpPr>
        <p:sp>
          <p:nvSpPr>
            <p:cNvPr id="108" name="Freeform 250"/>
            <p:cNvSpPr/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9" name="Freeform 251"/>
            <p:cNvSpPr/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0" name="Freeform 252"/>
            <p:cNvSpPr/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1" name="Freeform 253"/>
            <p:cNvSpPr/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2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3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4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115" name="Text Placeholder 2"/>
          <p:cNvSpPr txBox="1"/>
          <p:nvPr/>
        </p:nvSpPr>
        <p:spPr>
          <a:xfrm>
            <a:off x="731238" y="4575516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6" name="文本框 36"/>
          <p:cNvSpPr txBox="1"/>
          <p:nvPr/>
        </p:nvSpPr>
        <p:spPr>
          <a:xfrm>
            <a:off x="618840" y="4198971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Text Placeholder 2"/>
          <p:cNvSpPr txBox="1"/>
          <p:nvPr/>
        </p:nvSpPr>
        <p:spPr>
          <a:xfrm>
            <a:off x="3552161" y="4575516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8" name="文本框 36"/>
          <p:cNvSpPr txBox="1"/>
          <p:nvPr/>
        </p:nvSpPr>
        <p:spPr>
          <a:xfrm>
            <a:off x="3439763" y="4198971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Text Placeholder 2"/>
          <p:cNvSpPr txBox="1"/>
          <p:nvPr/>
        </p:nvSpPr>
        <p:spPr>
          <a:xfrm>
            <a:off x="6373084" y="4575516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0" name="文本框 36"/>
          <p:cNvSpPr txBox="1"/>
          <p:nvPr/>
        </p:nvSpPr>
        <p:spPr>
          <a:xfrm>
            <a:off x="6260686" y="4198971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 Placeholder 2"/>
          <p:cNvSpPr txBox="1"/>
          <p:nvPr/>
        </p:nvSpPr>
        <p:spPr>
          <a:xfrm>
            <a:off x="9194007" y="4575516"/>
            <a:ext cx="2187331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2" name="文本框 36"/>
          <p:cNvSpPr txBox="1"/>
          <p:nvPr/>
        </p:nvSpPr>
        <p:spPr>
          <a:xfrm>
            <a:off x="9081609" y="4198971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原创设计师QQ598969553          _2"/>
          <p:cNvGrpSpPr/>
          <p:nvPr/>
        </p:nvGrpSpPr>
        <p:grpSpPr bwMode="auto">
          <a:xfrm>
            <a:off x="0" y="3109303"/>
            <a:ext cx="3812119" cy="675216"/>
            <a:chOff x="-1032447" y="0"/>
            <a:chExt cx="2967616" cy="50662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0" name="圆角矩形 39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86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等腰三角形 40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86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原创设计师QQ598969553          _3"/>
          <p:cNvGrpSpPr/>
          <p:nvPr/>
        </p:nvGrpSpPr>
        <p:grpSpPr bwMode="auto">
          <a:xfrm flipV="1">
            <a:off x="3657600" y="3208786"/>
            <a:ext cx="2580217" cy="675217"/>
            <a:chOff x="0" y="0"/>
            <a:chExt cx="1935168" cy="506624"/>
          </a:xfrm>
          <a:solidFill>
            <a:srgbClr val="D3381C"/>
          </a:solidFill>
        </p:grpSpPr>
        <p:sp>
          <p:nvSpPr>
            <p:cNvPr id="38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86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86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原创设计师QQ598969553          _4"/>
          <p:cNvGrpSpPr/>
          <p:nvPr/>
        </p:nvGrpSpPr>
        <p:grpSpPr bwMode="auto">
          <a:xfrm>
            <a:off x="6087533" y="3109303"/>
            <a:ext cx="2582333" cy="675216"/>
            <a:chOff x="0" y="0"/>
            <a:chExt cx="1935168" cy="50662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6" name="圆角矩形 35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86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等腰三角形 36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86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" name="原创设计师QQ598969553          _7"/>
          <p:cNvSpPr>
            <a:spLocks noChangeArrowheads="1"/>
          </p:cNvSpPr>
          <p:nvPr/>
        </p:nvSpPr>
        <p:spPr bwMode="auto">
          <a:xfrm>
            <a:off x="1725084" y="3373886"/>
            <a:ext cx="1593849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输入文本内容</a:t>
            </a:r>
          </a:p>
        </p:txBody>
      </p:sp>
      <p:sp>
        <p:nvSpPr>
          <p:cNvPr id="6" name="原创设计师QQ598969553          _8"/>
          <p:cNvSpPr>
            <a:spLocks noChangeArrowheads="1"/>
          </p:cNvSpPr>
          <p:nvPr/>
        </p:nvSpPr>
        <p:spPr bwMode="auto">
          <a:xfrm>
            <a:off x="4150784" y="3373886"/>
            <a:ext cx="1593849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输入文本内容</a:t>
            </a:r>
          </a:p>
        </p:txBody>
      </p:sp>
      <p:sp>
        <p:nvSpPr>
          <p:cNvPr id="7" name="原创设计师QQ598969553          _9"/>
          <p:cNvSpPr>
            <a:spLocks noChangeArrowheads="1"/>
          </p:cNvSpPr>
          <p:nvPr/>
        </p:nvSpPr>
        <p:spPr bwMode="auto">
          <a:xfrm>
            <a:off x="6688667" y="3373886"/>
            <a:ext cx="1591733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输入文本内容</a:t>
            </a:r>
          </a:p>
        </p:txBody>
      </p:sp>
      <p:grpSp>
        <p:nvGrpSpPr>
          <p:cNvPr id="8" name="原创设计师QQ598969553          _10"/>
          <p:cNvGrpSpPr/>
          <p:nvPr/>
        </p:nvGrpSpPr>
        <p:grpSpPr bwMode="auto">
          <a:xfrm flipV="1">
            <a:off x="8513232" y="3208784"/>
            <a:ext cx="3678768" cy="675219"/>
            <a:chOff x="-1" y="0"/>
            <a:chExt cx="2865253" cy="506625"/>
          </a:xfrm>
          <a:solidFill>
            <a:schemeClr val="accent2"/>
          </a:solidFill>
        </p:grpSpPr>
        <p:sp>
          <p:nvSpPr>
            <p:cNvPr id="34" name="圆角矩形 33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86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86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原创设计师QQ598969553          _11"/>
          <p:cNvSpPr>
            <a:spLocks noChangeArrowheads="1"/>
          </p:cNvSpPr>
          <p:nvPr/>
        </p:nvSpPr>
        <p:spPr bwMode="auto">
          <a:xfrm>
            <a:off x="8919633" y="3373886"/>
            <a:ext cx="1593851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输入文本内容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2123388" y="2229077"/>
            <a:ext cx="797240" cy="797240"/>
            <a:chOff x="1539560" y="1086929"/>
            <a:chExt cx="1953904" cy="1953904"/>
          </a:xfrm>
        </p:grpSpPr>
        <p:grpSp>
          <p:nvGrpSpPr>
            <p:cNvPr id="10" name="原创设计师QQ598969553          _18"/>
            <p:cNvGrpSpPr/>
            <p:nvPr/>
          </p:nvGrpSpPr>
          <p:grpSpPr>
            <a:xfrm>
              <a:off x="1539560" y="1086929"/>
              <a:ext cx="1953904" cy="1953904"/>
              <a:chOff x="4184106" y="2952206"/>
              <a:chExt cx="3823790" cy="382379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184106" y="2952206"/>
                <a:ext cx="3823790" cy="3823790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n w="9525">
                <a:noFill/>
              </a:ln>
              <a:effectLst>
                <a:softEdge rad="190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465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4710169" y="3478269"/>
                <a:ext cx="2771663" cy="2771663"/>
                <a:chOff x="2193191" y="1899415"/>
                <a:chExt cx="2421376" cy="2421376"/>
              </a:xfrm>
              <a:effectLst/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2193191" y="1899415"/>
                  <a:ext cx="2421376" cy="2421376"/>
                </a:xfrm>
                <a:prstGeom prst="ellipse">
                  <a:avLst/>
                </a:prstGeom>
                <a:solidFill>
                  <a:srgbClr val="D3381C"/>
                </a:solidFill>
                <a:ln w="317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1465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2362681" y="2057219"/>
                  <a:ext cx="2034158" cy="203415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>
                  <a:outerShdw blurRad="76200" dist="38100" dir="2700000" algn="tl" rotWithShape="0">
                    <a:schemeClr val="accent1">
                      <a:lumMod val="50000"/>
                      <a:alpha val="64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1750" h="12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1465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4" name="原创设计师QQ598969553          _22"/>
            <p:cNvSpPr txBox="1"/>
            <p:nvPr/>
          </p:nvSpPr>
          <p:spPr>
            <a:xfrm>
              <a:off x="1904095" y="1526950"/>
              <a:ext cx="1193206" cy="1073858"/>
            </a:xfrm>
            <a:prstGeom prst="rect">
              <a:avLst/>
            </a:prstGeom>
            <a:noFill/>
          </p:spPr>
          <p:txBody>
            <a:bodyPr wrap="square" lIns="149698" tIns="74848" rIns="149698" bIns="74848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865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865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93442" y="2229077"/>
            <a:ext cx="797240" cy="797240"/>
            <a:chOff x="1539560" y="1086929"/>
            <a:chExt cx="1953904" cy="1953904"/>
          </a:xfrm>
        </p:grpSpPr>
        <p:grpSp>
          <p:nvGrpSpPr>
            <p:cNvPr id="44" name="原创设计师QQ598969553          _18"/>
            <p:cNvGrpSpPr/>
            <p:nvPr/>
          </p:nvGrpSpPr>
          <p:grpSpPr>
            <a:xfrm>
              <a:off x="1539560" y="1086929"/>
              <a:ext cx="1953904" cy="1953904"/>
              <a:chOff x="4184106" y="2952206"/>
              <a:chExt cx="3823790" cy="382379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4184106" y="2952206"/>
                <a:ext cx="3823790" cy="3823790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n w="9525">
                <a:noFill/>
              </a:ln>
              <a:effectLst>
                <a:softEdge rad="190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465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4710169" y="3478269"/>
                <a:ext cx="2771663" cy="2771663"/>
                <a:chOff x="2193191" y="1899415"/>
                <a:chExt cx="2421376" cy="2421376"/>
              </a:xfrm>
              <a:effectLst/>
            </p:grpSpPr>
            <p:sp>
              <p:nvSpPr>
                <p:cNvPr id="48" name="椭圆 47"/>
                <p:cNvSpPr/>
                <p:nvPr/>
              </p:nvSpPr>
              <p:spPr>
                <a:xfrm>
                  <a:off x="2193191" y="1899415"/>
                  <a:ext cx="2421376" cy="2421376"/>
                </a:xfrm>
                <a:prstGeom prst="ellipse">
                  <a:avLst/>
                </a:prstGeom>
                <a:solidFill>
                  <a:srgbClr val="D3381C"/>
                </a:solidFill>
                <a:ln w="317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1465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2362681" y="2057219"/>
                  <a:ext cx="2034158" cy="203415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>
                  <a:outerShdw blurRad="76200" dist="38100" dir="2700000" algn="tl" rotWithShape="0">
                    <a:schemeClr val="accent1">
                      <a:lumMod val="50000"/>
                      <a:alpha val="64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1750" h="12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1465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45" name="原创设计师QQ598969553          _22"/>
            <p:cNvSpPr txBox="1"/>
            <p:nvPr/>
          </p:nvSpPr>
          <p:spPr>
            <a:xfrm>
              <a:off x="1904095" y="1526950"/>
              <a:ext cx="1193206" cy="1073858"/>
            </a:xfrm>
            <a:prstGeom prst="rect">
              <a:avLst/>
            </a:prstGeom>
            <a:noFill/>
          </p:spPr>
          <p:txBody>
            <a:bodyPr wrap="square" lIns="149698" tIns="74848" rIns="149698" bIns="74848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865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865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549088" y="3950492"/>
            <a:ext cx="797240" cy="797240"/>
            <a:chOff x="1539560" y="1086929"/>
            <a:chExt cx="1953904" cy="1953904"/>
          </a:xfrm>
        </p:grpSpPr>
        <p:grpSp>
          <p:nvGrpSpPr>
            <p:cNvPr id="51" name="原创设计师QQ598969553          _18"/>
            <p:cNvGrpSpPr/>
            <p:nvPr/>
          </p:nvGrpSpPr>
          <p:grpSpPr>
            <a:xfrm>
              <a:off x="1539560" y="1086929"/>
              <a:ext cx="1953904" cy="1953904"/>
              <a:chOff x="4184106" y="2952206"/>
              <a:chExt cx="3823790" cy="382379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184106" y="2952206"/>
                <a:ext cx="3823790" cy="3823790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n w="9525">
                <a:noFill/>
              </a:ln>
              <a:effectLst>
                <a:softEdge rad="190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465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4710169" y="3478269"/>
                <a:ext cx="2771663" cy="2771663"/>
                <a:chOff x="2193191" y="1899415"/>
                <a:chExt cx="2421376" cy="2421376"/>
              </a:xfrm>
              <a:effectLst/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2193191" y="1899415"/>
                  <a:ext cx="2421376" cy="2421376"/>
                </a:xfrm>
                <a:prstGeom prst="ellipse">
                  <a:avLst/>
                </a:prstGeom>
                <a:solidFill>
                  <a:srgbClr val="D3381C"/>
                </a:solidFill>
                <a:ln w="317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1465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2362681" y="2057219"/>
                  <a:ext cx="2034158" cy="203415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>
                  <a:outerShdw blurRad="76200" dist="38100" dir="2700000" algn="tl" rotWithShape="0">
                    <a:schemeClr val="accent1">
                      <a:lumMod val="50000"/>
                      <a:alpha val="64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1750" h="12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1465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52" name="原创设计师QQ598969553          _22"/>
            <p:cNvSpPr txBox="1"/>
            <p:nvPr/>
          </p:nvSpPr>
          <p:spPr>
            <a:xfrm>
              <a:off x="1904095" y="1526950"/>
              <a:ext cx="1193206" cy="1073858"/>
            </a:xfrm>
            <a:prstGeom prst="rect">
              <a:avLst/>
            </a:prstGeom>
            <a:noFill/>
          </p:spPr>
          <p:txBody>
            <a:bodyPr wrap="square" lIns="149698" tIns="74848" rIns="149698" bIns="74848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865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865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356919" y="3941946"/>
            <a:ext cx="797240" cy="797240"/>
            <a:chOff x="1539560" y="1086929"/>
            <a:chExt cx="1953904" cy="1953904"/>
          </a:xfrm>
        </p:grpSpPr>
        <p:grpSp>
          <p:nvGrpSpPr>
            <p:cNvPr id="58" name="原创设计师QQ598969553          _18"/>
            <p:cNvGrpSpPr/>
            <p:nvPr/>
          </p:nvGrpSpPr>
          <p:grpSpPr>
            <a:xfrm>
              <a:off x="1539560" y="1086929"/>
              <a:ext cx="1953904" cy="1953904"/>
              <a:chOff x="4184106" y="2952206"/>
              <a:chExt cx="3823790" cy="382379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184106" y="2952206"/>
                <a:ext cx="3823790" cy="3823790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n w="9525">
                <a:noFill/>
              </a:ln>
              <a:effectLst>
                <a:softEdge rad="190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465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4710169" y="3478269"/>
                <a:ext cx="2771663" cy="2771663"/>
                <a:chOff x="2193191" y="1899415"/>
                <a:chExt cx="2421376" cy="2421376"/>
              </a:xfrm>
              <a:effectLst/>
            </p:grpSpPr>
            <p:sp>
              <p:nvSpPr>
                <p:cNvPr id="62" name="椭圆 61"/>
                <p:cNvSpPr/>
                <p:nvPr/>
              </p:nvSpPr>
              <p:spPr>
                <a:xfrm>
                  <a:off x="2193191" y="1899415"/>
                  <a:ext cx="2421376" cy="2421376"/>
                </a:xfrm>
                <a:prstGeom prst="ellipse">
                  <a:avLst/>
                </a:prstGeom>
                <a:solidFill>
                  <a:srgbClr val="D3381C"/>
                </a:solidFill>
                <a:ln w="317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1465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2362681" y="2057219"/>
                  <a:ext cx="2034158" cy="203415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>
                  <a:outerShdw blurRad="76200" dist="38100" dir="2700000" algn="tl" rotWithShape="0">
                    <a:schemeClr val="accent1">
                      <a:lumMod val="50000"/>
                      <a:alpha val="64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1750" h="12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1465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59" name="原创设计师QQ598969553          _22"/>
            <p:cNvSpPr txBox="1"/>
            <p:nvPr/>
          </p:nvSpPr>
          <p:spPr>
            <a:xfrm>
              <a:off x="1904095" y="1526950"/>
              <a:ext cx="1193206" cy="1073858"/>
            </a:xfrm>
            <a:prstGeom prst="rect">
              <a:avLst/>
            </a:prstGeom>
            <a:noFill/>
          </p:spPr>
          <p:txBody>
            <a:bodyPr wrap="square" lIns="149698" tIns="74848" rIns="149698" bIns="74848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865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865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4" name="Text Placeholder 2"/>
          <p:cNvSpPr txBox="1"/>
          <p:nvPr/>
        </p:nvSpPr>
        <p:spPr>
          <a:xfrm>
            <a:off x="3142707" y="1706893"/>
            <a:ext cx="30326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文本框 36"/>
          <p:cNvSpPr txBox="1"/>
          <p:nvPr/>
        </p:nvSpPr>
        <p:spPr>
          <a:xfrm>
            <a:off x="3030309" y="1330348"/>
            <a:ext cx="3540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 Placeholder 2"/>
          <p:cNvSpPr txBox="1"/>
          <p:nvPr/>
        </p:nvSpPr>
        <p:spPr>
          <a:xfrm>
            <a:off x="1420754" y="4342661"/>
            <a:ext cx="2730030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文本框 36"/>
          <p:cNvSpPr txBox="1"/>
          <p:nvPr/>
        </p:nvSpPr>
        <p:spPr>
          <a:xfrm>
            <a:off x="1308356" y="3966116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6416545" y="4370526"/>
            <a:ext cx="2730030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文本框 36"/>
          <p:cNvSpPr txBox="1"/>
          <p:nvPr/>
        </p:nvSpPr>
        <p:spPr>
          <a:xfrm>
            <a:off x="6304147" y="3993981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8192464" y="1493807"/>
            <a:ext cx="2730030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文本框 36"/>
          <p:cNvSpPr txBox="1"/>
          <p:nvPr/>
        </p:nvSpPr>
        <p:spPr>
          <a:xfrm>
            <a:off x="8080066" y="1117262"/>
            <a:ext cx="255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64239" y="2280529"/>
            <a:ext cx="1954834" cy="1732555"/>
            <a:chOff x="3295850" y="2263222"/>
            <a:chExt cx="2643765" cy="2343151"/>
          </a:xfrm>
        </p:grpSpPr>
        <p:sp>
          <p:nvSpPr>
            <p:cNvPr id="4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25400">
              <a:solidFill>
                <a:srgbClr val="C8161D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34495" y="264094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C8161D"/>
          </a:solidFill>
          <a:ln w="25400">
            <a:solidFill>
              <a:srgbClr val="C8161D"/>
            </a:soli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28213" y="3059419"/>
            <a:ext cx="158011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8873" y="3059419"/>
            <a:ext cx="158011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7619" y="3104302"/>
            <a:ext cx="384317" cy="61431"/>
            <a:chOff x="4317617" y="3104300"/>
            <a:chExt cx="384317" cy="61430"/>
          </a:xfrm>
          <a:solidFill>
            <a:srgbClr val="C8161D"/>
          </a:solidFill>
        </p:grpSpPr>
        <p:sp>
          <p:nvSpPr>
            <p:cNvPr id="15" name="圆角矩形 14"/>
            <p:cNvSpPr/>
            <p:nvPr/>
          </p:nvSpPr>
          <p:spPr>
            <a:xfrm rot="16200000">
              <a:off x="4498570" y="2962368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8571" y="2923347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30934" y="2884107"/>
            <a:ext cx="655701" cy="562742"/>
            <a:chOff x="5030931" y="2884106"/>
            <a:chExt cx="655701" cy="562742"/>
          </a:xfrm>
        </p:grpSpPr>
        <p:sp>
          <p:nvSpPr>
            <p:cNvPr id="18" name="椭圆 1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030931" y="2902999"/>
              <a:ext cx="655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2800" dirty="0">
                  <a:solidFill>
                    <a:srgbClr val="C8161D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75035" y="2872287"/>
            <a:ext cx="719516" cy="564480"/>
            <a:chOff x="4172643" y="3997027"/>
            <a:chExt cx="736426" cy="577745"/>
          </a:xfrm>
          <a:solidFill>
            <a:schemeClr val="bg1"/>
          </a:solidFill>
        </p:grpSpPr>
        <p:sp>
          <p:nvSpPr>
            <p:cNvPr id="21" name="Freeform 14"/>
            <p:cNvSpPr/>
            <p:nvPr/>
          </p:nvSpPr>
          <p:spPr bwMode="auto">
            <a:xfrm>
              <a:off x="4409944" y="4129742"/>
              <a:ext cx="499125" cy="385885"/>
            </a:xfrm>
            <a:custGeom>
              <a:avLst/>
              <a:gdLst>
                <a:gd name="T0" fmla="*/ 272 w 293"/>
                <a:gd name="T1" fmla="*/ 48 h 226"/>
                <a:gd name="T2" fmla="*/ 255 w 293"/>
                <a:gd name="T3" fmla="*/ 46 h 226"/>
                <a:gd name="T4" fmla="*/ 96 w 293"/>
                <a:gd name="T5" fmla="*/ 46 h 226"/>
                <a:gd name="T6" fmla="*/ 96 w 293"/>
                <a:gd name="T7" fmla="*/ 0 h 226"/>
                <a:gd name="T8" fmla="*/ 89 w 293"/>
                <a:gd name="T9" fmla="*/ 0 h 226"/>
                <a:gd name="T10" fmla="*/ 73 w 293"/>
                <a:gd name="T11" fmla="*/ 0 h 226"/>
                <a:gd name="T12" fmla="*/ 23 w 293"/>
                <a:gd name="T13" fmla="*/ 0 h 226"/>
                <a:gd name="T14" fmla="*/ 2 w 293"/>
                <a:gd name="T15" fmla="*/ 25 h 226"/>
                <a:gd name="T16" fmla="*/ 2 w 293"/>
                <a:gd name="T17" fmla="*/ 38 h 226"/>
                <a:gd name="T18" fmla="*/ 89 w 293"/>
                <a:gd name="T19" fmla="*/ 155 h 226"/>
                <a:gd name="T20" fmla="*/ 66 w 293"/>
                <a:gd name="T21" fmla="*/ 226 h 226"/>
                <a:gd name="T22" fmla="*/ 96 w 293"/>
                <a:gd name="T23" fmla="*/ 226 h 226"/>
                <a:gd name="T24" fmla="*/ 255 w 293"/>
                <a:gd name="T25" fmla="*/ 226 h 226"/>
                <a:gd name="T26" fmla="*/ 293 w 293"/>
                <a:gd name="T27" fmla="*/ 201 h 226"/>
                <a:gd name="T28" fmla="*/ 293 w 293"/>
                <a:gd name="T29" fmla="*/ 74 h 226"/>
                <a:gd name="T30" fmla="*/ 272 w 293"/>
                <a:gd name="T31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226">
                  <a:moveTo>
                    <a:pt x="272" y="48"/>
                  </a:moveTo>
                  <a:cubicBezTo>
                    <a:pt x="263" y="46"/>
                    <a:pt x="255" y="46"/>
                    <a:pt x="255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3" y="0"/>
                    <a:pt x="73" y="0"/>
                  </a:cubicBezTo>
                  <a:cubicBezTo>
                    <a:pt x="59" y="0"/>
                    <a:pt x="37" y="0"/>
                    <a:pt x="23" y="0"/>
                  </a:cubicBezTo>
                  <a:cubicBezTo>
                    <a:pt x="0" y="0"/>
                    <a:pt x="2" y="25"/>
                    <a:pt x="2" y="25"/>
                  </a:cubicBezTo>
                  <a:cubicBezTo>
                    <a:pt x="2" y="25"/>
                    <a:pt x="2" y="30"/>
                    <a:pt x="2" y="38"/>
                  </a:cubicBezTo>
                  <a:cubicBezTo>
                    <a:pt x="52" y="53"/>
                    <a:pt x="89" y="100"/>
                    <a:pt x="89" y="155"/>
                  </a:cubicBezTo>
                  <a:cubicBezTo>
                    <a:pt x="89" y="182"/>
                    <a:pt x="80" y="206"/>
                    <a:pt x="66" y="226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96" y="226"/>
                    <a:pt x="219" y="226"/>
                    <a:pt x="255" y="226"/>
                  </a:cubicBezTo>
                  <a:cubicBezTo>
                    <a:pt x="292" y="226"/>
                    <a:pt x="293" y="201"/>
                    <a:pt x="293" y="201"/>
                  </a:cubicBezTo>
                  <a:cubicBezTo>
                    <a:pt x="293" y="74"/>
                    <a:pt x="293" y="74"/>
                    <a:pt x="293" y="74"/>
                  </a:cubicBezTo>
                  <a:cubicBezTo>
                    <a:pt x="293" y="58"/>
                    <a:pt x="282" y="51"/>
                    <a:pt x="27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4534004" y="3997027"/>
              <a:ext cx="339001" cy="188975"/>
            </a:xfrm>
            <a:custGeom>
              <a:avLst/>
              <a:gdLst>
                <a:gd name="T0" fmla="*/ 83 w 470"/>
                <a:gd name="T1" fmla="*/ 262 h 262"/>
                <a:gd name="T2" fmla="*/ 397 w 470"/>
                <a:gd name="T3" fmla="*/ 262 h 262"/>
                <a:gd name="T4" fmla="*/ 470 w 470"/>
                <a:gd name="T5" fmla="*/ 262 h 262"/>
                <a:gd name="T6" fmla="*/ 470 w 470"/>
                <a:gd name="T7" fmla="*/ 0 h 262"/>
                <a:gd name="T8" fmla="*/ 0 w 470"/>
                <a:gd name="T9" fmla="*/ 0 h 262"/>
                <a:gd name="T10" fmla="*/ 0 w 470"/>
                <a:gd name="T11" fmla="*/ 158 h 262"/>
                <a:gd name="T12" fmla="*/ 83 w 470"/>
                <a:gd name="T13" fmla="*/ 158 h 262"/>
                <a:gd name="T14" fmla="*/ 83 w 470"/>
                <a:gd name="T15" fmla="*/ 262 h 262"/>
                <a:gd name="T16" fmla="*/ 123 w 470"/>
                <a:gd name="T17" fmla="*/ 83 h 262"/>
                <a:gd name="T18" fmla="*/ 362 w 470"/>
                <a:gd name="T19" fmla="*/ 83 h 262"/>
                <a:gd name="T20" fmla="*/ 362 w 470"/>
                <a:gd name="T21" fmla="*/ 102 h 262"/>
                <a:gd name="T22" fmla="*/ 123 w 470"/>
                <a:gd name="T23" fmla="*/ 102 h 262"/>
                <a:gd name="T24" fmla="*/ 123 w 470"/>
                <a:gd name="T25" fmla="*/ 83 h 262"/>
                <a:gd name="T26" fmla="*/ 121 w 470"/>
                <a:gd name="T27" fmla="*/ 140 h 262"/>
                <a:gd name="T28" fmla="*/ 362 w 470"/>
                <a:gd name="T29" fmla="*/ 140 h 262"/>
                <a:gd name="T30" fmla="*/ 362 w 470"/>
                <a:gd name="T31" fmla="*/ 158 h 262"/>
                <a:gd name="T32" fmla="*/ 121 w 470"/>
                <a:gd name="T33" fmla="*/ 158 h 262"/>
                <a:gd name="T34" fmla="*/ 121 w 470"/>
                <a:gd name="T35" fmla="*/ 140 h 262"/>
                <a:gd name="T36" fmla="*/ 121 w 470"/>
                <a:gd name="T37" fmla="*/ 196 h 262"/>
                <a:gd name="T38" fmla="*/ 362 w 470"/>
                <a:gd name="T39" fmla="*/ 196 h 262"/>
                <a:gd name="T40" fmla="*/ 362 w 470"/>
                <a:gd name="T41" fmla="*/ 215 h 262"/>
                <a:gd name="T42" fmla="*/ 121 w 470"/>
                <a:gd name="T43" fmla="*/ 215 h 262"/>
                <a:gd name="T44" fmla="*/ 121 w 470"/>
                <a:gd name="T45" fmla="*/ 19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0" h="262">
                  <a:moveTo>
                    <a:pt x="83" y="262"/>
                  </a:moveTo>
                  <a:lnTo>
                    <a:pt x="397" y="262"/>
                  </a:lnTo>
                  <a:lnTo>
                    <a:pt x="470" y="262"/>
                  </a:lnTo>
                  <a:lnTo>
                    <a:pt x="470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83" y="158"/>
                  </a:lnTo>
                  <a:lnTo>
                    <a:pt x="83" y="262"/>
                  </a:lnTo>
                  <a:close/>
                  <a:moveTo>
                    <a:pt x="123" y="83"/>
                  </a:moveTo>
                  <a:lnTo>
                    <a:pt x="362" y="83"/>
                  </a:lnTo>
                  <a:lnTo>
                    <a:pt x="362" y="102"/>
                  </a:lnTo>
                  <a:lnTo>
                    <a:pt x="123" y="102"/>
                  </a:lnTo>
                  <a:lnTo>
                    <a:pt x="123" y="83"/>
                  </a:lnTo>
                  <a:close/>
                  <a:moveTo>
                    <a:pt x="121" y="140"/>
                  </a:moveTo>
                  <a:lnTo>
                    <a:pt x="362" y="140"/>
                  </a:lnTo>
                  <a:lnTo>
                    <a:pt x="362" y="158"/>
                  </a:lnTo>
                  <a:lnTo>
                    <a:pt x="121" y="158"/>
                  </a:lnTo>
                  <a:lnTo>
                    <a:pt x="121" y="140"/>
                  </a:lnTo>
                  <a:close/>
                  <a:moveTo>
                    <a:pt x="121" y="196"/>
                  </a:moveTo>
                  <a:lnTo>
                    <a:pt x="362" y="196"/>
                  </a:lnTo>
                  <a:lnTo>
                    <a:pt x="362" y="215"/>
                  </a:lnTo>
                  <a:lnTo>
                    <a:pt x="121" y="215"/>
                  </a:lnTo>
                  <a:lnTo>
                    <a:pt x="121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4172643" y="4213411"/>
              <a:ext cx="361361" cy="361361"/>
            </a:xfrm>
            <a:custGeom>
              <a:avLst/>
              <a:gdLst>
                <a:gd name="T0" fmla="*/ 141 w 212"/>
                <a:gd name="T1" fmla="*/ 6 h 212"/>
                <a:gd name="T2" fmla="*/ 106 w 212"/>
                <a:gd name="T3" fmla="*/ 0 h 212"/>
                <a:gd name="T4" fmla="*/ 0 w 212"/>
                <a:gd name="T5" fmla="*/ 106 h 212"/>
                <a:gd name="T6" fmla="*/ 106 w 212"/>
                <a:gd name="T7" fmla="*/ 212 h 212"/>
                <a:gd name="T8" fmla="*/ 185 w 212"/>
                <a:gd name="T9" fmla="*/ 177 h 212"/>
                <a:gd name="T10" fmla="*/ 212 w 212"/>
                <a:gd name="T11" fmla="*/ 106 h 212"/>
                <a:gd name="T12" fmla="*/ 141 w 212"/>
                <a:gd name="T13" fmla="*/ 6 h 212"/>
                <a:gd name="T14" fmla="*/ 106 w 212"/>
                <a:gd name="T15" fmla="*/ 178 h 212"/>
                <a:gd name="T16" fmla="*/ 34 w 212"/>
                <a:gd name="T17" fmla="*/ 106 h 212"/>
                <a:gd name="T18" fmla="*/ 106 w 212"/>
                <a:gd name="T19" fmla="*/ 34 h 212"/>
                <a:gd name="T20" fmla="*/ 141 w 212"/>
                <a:gd name="T21" fmla="*/ 43 h 212"/>
                <a:gd name="T22" fmla="*/ 178 w 212"/>
                <a:gd name="T23" fmla="*/ 106 h 212"/>
                <a:gd name="T24" fmla="*/ 147 w 212"/>
                <a:gd name="T25" fmla="*/ 165 h 212"/>
                <a:gd name="T26" fmla="*/ 106 w 212"/>
                <a:gd name="T27" fmla="*/ 17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2" h="212">
                  <a:moveTo>
                    <a:pt x="141" y="6"/>
                  </a:moveTo>
                  <a:cubicBezTo>
                    <a:pt x="130" y="2"/>
                    <a:pt x="118" y="0"/>
                    <a:pt x="106" y="0"/>
                  </a:cubicBezTo>
                  <a:cubicBezTo>
                    <a:pt x="47" y="0"/>
                    <a:pt x="0" y="47"/>
                    <a:pt x="0" y="106"/>
                  </a:cubicBezTo>
                  <a:cubicBezTo>
                    <a:pt x="0" y="165"/>
                    <a:pt x="47" y="212"/>
                    <a:pt x="106" y="212"/>
                  </a:cubicBezTo>
                  <a:cubicBezTo>
                    <a:pt x="137" y="212"/>
                    <a:pt x="165" y="199"/>
                    <a:pt x="185" y="177"/>
                  </a:cubicBezTo>
                  <a:cubicBezTo>
                    <a:pt x="202" y="159"/>
                    <a:pt x="212" y="133"/>
                    <a:pt x="212" y="106"/>
                  </a:cubicBezTo>
                  <a:cubicBezTo>
                    <a:pt x="212" y="60"/>
                    <a:pt x="182" y="20"/>
                    <a:pt x="141" y="6"/>
                  </a:cubicBezTo>
                  <a:close/>
                  <a:moveTo>
                    <a:pt x="106" y="178"/>
                  </a:moveTo>
                  <a:cubicBezTo>
                    <a:pt x="66" y="178"/>
                    <a:pt x="34" y="146"/>
                    <a:pt x="34" y="106"/>
                  </a:cubicBezTo>
                  <a:cubicBezTo>
                    <a:pt x="34" y="66"/>
                    <a:pt x="66" y="34"/>
                    <a:pt x="106" y="34"/>
                  </a:cubicBezTo>
                  <a:cubicBezTo>
                    <a:pt x="119" y="34"/>
                    <a:pt x="131" y="38"/>
                    <a:pt x="141" y="43"/>
                  </a:cubicBezTo>
                  <a:cubicBezTo>
                    <a:pt x="163" y="56"/>
                    <a:pt x="178" y="79"/>
                    <a:pt x="178" y="106"/>
                  </a:cubicBezTo>
                  <a:cubicBezTo>
                    <a:pt x="178" y="130"/>
                    <a:pt x="166" y="152"/>
                    <a:pt x="147" y="165"/>
                  </a:cubicBezTo>
                  <a:cubicBezTo>
                    <a:pt x="136" y="173"/>
                    <a:pt x="121" y="178"/>
                    <a:pt x="106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4288769" y="4324488"/>
              <a:ext cx="83668" cy="102422"/>
            </a:xfrm>
            <a:custGeom>
              <a:avLst/>
              <a:gdLst>
                <a:gd name="T0" fmla="*/ 45 w 49"/>
                <a:gd name="T1" fmla="*/ 0 h 60"/>
                <a:gd name="T2" fmla="*/ 41 w 49"/>
                <a:gd name="T3" fmla="*/ 3 h 60"/>
                <a:gd name="T4" fmla="*/ 41 w 49"/>
                <a:gd name="T5" fmla="*/ 41 h 60"/>
                <a:gd name="T6" fmla="*/ 3 w 49"/>
                <a:gd name="T7" fmla="*/ 52 h 60"/>
                <a:gd name="T8" fmla="*/ 0 w 49"/>
                <a:gd name="T9" fmla="*/ 55 h 60"/>
                <a:gd name="T10" fmla="*/ 1 w 49"/>
                <a:gd name="T11" fmla="*/ 57 h 60"/>
                <a:gd name="T12" fmla="*/ 5 w 49"/>
                <a:gd name="T13" fmla="*/ 60 h 60"/>
                <a:gd name="T14" fmla="*/ 43 w 49"/>
                <a:gd name="T15" fmla="*/ 50 h 60"/>
                <a:gd name="T16" fmla="*/ 47 w 49"/>
                <a:gd name="T17" fmla="*/ 49 h 60"/>
                <a:gd name="T18" fmla="*/ 49 w 49"/>
                <a:gd name="T19" fmla="*/ 45 h 60"/>
                <a:gd name="T20" fmla="*/ 49 w 49"/>
                <a:gd name="T21" fmla="*/ 3 h 60"/>
                <a:gd name="T22" fmla="*/ 48 w 49"/>
                <a:gd name="T23" fmla="*/ 1 h 60"/>
                <a:gd name="T24" fmla="*/ 45 w 49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60">
                  <a:moveTo>
                    <a:pt x="45" y="0"/>
                  </a:moveTo>
                  <a:cubicBezTo>
                    <a:pt x="43" y="0"/>
                    <a:pt x="41" y="1"/>
                    <a:pt x="41" y="3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1" y="52"/>
                    <a:pt x="0" y="53"/>
                    <a:pt x="0" y="55"/>
                  </a:cubicBezTo>
                  <a:cubicBezTo>
                    <a:pt x="0" y="56"/>
                    <a:pt x="0" y="56"/>
                    <a:pt x="1" y="57"/>
                  </a:cubicBezTo>
                  <a:cubicBezTo>
                    <a:pt x="1" y="59"/>
                    <a:pt x="3" y="60"/>
                    <a:pt x="5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9" y="48"/>
                    <a:pt x="49" y="47"/>
                    <a:pt x="49" y="45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1"/>
                    <a:pt x="48" y="1"/>
                  </a:cubicBezTo>
                  <a:cubicBezTo>
                    <a:pt x="47" y="0"/>
                    <a:pt x="46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29" name="文本框 30"/>
          <p:cNvSpPr txBox="1"/>
          <p:nvPr/>
        </p:nvSpPr>
        <p:spPr>
          <a:xfrm>
            <a:off x="6071151" y="2876815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年终工作业绩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6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4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4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6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4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4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heme/theme1.xml><?xml version="1.0" encoding="utf-8"?>
<a:theme xmlns:a="http://schemas.openxmlformats.org/drawingml/2006/main" name="专注企业工作汇报PPT排版设计，定制QQ:418157732">
  <a:themeElements>
    <a:clrScheme name="中国国电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8B7"/>
      </a:accent1>
      <a:accent2>
        <a:srgbClr val="2AA738"/>
      </a:accent2>
      <a:accent3>
        <a:srgbClr val="0068B7"/>
      </a:accent3>
      <a:accent4>
        <a:srgbClr val="2AA738"/>
      </a:accent4>
      <a:accent5>
        <a:srgbClr val="0068B7"/>
      </a:accent5>
      <a:accent6>
        <a:srgbClr val="2AA738"/>
      </a:accent6>
      <a:hlink>
        <a:srgbClr val="0563C1"/>
      </a:hlink>
      <a:folHlink>
        <a:srgbClr val="954F72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5258</Words>
  <Application>Microsoft Office PowerPoint</Application>
  <PresentationFormat>宽屏</PresentationFormat>
  <Paragraphs>254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 Unicode MS</vt:lpstr>
      <vt:lpstr>DIN-BoldItalic</vt:lpstr>
      <vt:lpstr>ITC Avant Garde Std Bk</vt:lpstr>
      <vt:lpstr>LiHei Pro</vt:lpstr>
      <vt:lpstr>MEllan HK Xbold</vt:lpstr>
      <vt:lpstr>PMingLiU</vt:lpstr>
      <vt:lpstr>Roboto Regular</vt:lpstr>
      <vt:lpstr>方正综艺简体</vt:lpstr>
      <vt:lpstr>宋体</vt:lpstr>
      <vt:lpstr>微软雅黑</vt:lpstr>
      <vt:lpstr>Agency FB Bold</vt:lpstr>
      <vt:lpstr>Arial</vt:lpstr>
      <vt:lpstr>Calibri</vt:lpstr>
      <vt:lpstr>Impact</vt:lpstr>
      <vt:lpstr>Open Sans</vt:lpstr>
      <vt:lpstr>Verdana</vt:lpstr>
      <vt:lpstr>Wingdings</vt:lpstr>
      <vt:lpstr>专注企业工作汇报PPT排版设计，定制QQ:418157732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 ptmoban.com</dc:description>
  <cp:lastModifiedBy>YANGs</cp:lastModifiedBy>
  <cp:revision>27</cp:revision>
  <dcterms:created xsi:type="dcterms:W3CDTF">2019-01-15T08:56:44Z</dcterms:created>
  <dcterms:modified xsi:type="dcterms:W3CDTF">2020-11-24T14:37:41Z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2052-11.1.0.8214</vt:lpwstr>
  </property>
</Properties>
</file>