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ags/tag4.xml" ContentType="application/vnd.openxmlformats-officedocument.presentationml.tags+xml"/>
  <Override PartName="/ppt/notesSlides/notesSlide6.xml" ContentType="application/vnd.openxmlformats-officedocument.presentationml.notesSlide+xml"/>
  <Override PartName="/ppt/tags/tag5.xml" ContentType="application/vnd.openxmlformats-officedocument.presentationml.tags+xml"/>
  <Override PartName="/ppt/notesSlides/notesSlide7.xml" ContentType="application/vnd.openxmlformats-officedocument.presentationml.notesSlide+xml"/>
  <Override PartName="/ppt/tags/tag6.xml" ContentType="application/vnd.openxmlformats-officedocument.presentationml.tags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tags/tag8.xml" ContentType="application/vnd.openxmlformats-officedocument.presentationml.tags+xml"/>
  <Override PartName="/ppt/notesSlides/notesSlide10.xml" ContentType="application/vnd.openxmlformats-officedocument.presentationml.notesSlide+xml"/>
  <Override PartName="/ppt/tags/tag9.xml" ContentType="application/vnd.openxmlformats-officedocument.presentationml.tags+xml"/>
  <Override PartName="/ppt/notesSlides/notesSlide11.xml" ContentType="application/vnd.openxmlformats-officedocument.presentationml.notesSlide+xml"/>
  <Override PartName="/ppt/tags/tag10.xml" ContentType="application/vnd.openxmlformats-officedocument.presentationml.tags+xml"/>
  <Override PartName="/ppt/notesSlides/notesSlide12.xml" ContentType="application/vnd.openxmlformats-officedocument.presentationml.notesSlide+xml"/>
  <Override PartName="/ppt/tags/tag11.xml" ContentType="application/vnd.openxmlformats-officedocument.presentationml.tags+xml"/>
  <Override PartName="/ppt/notesSlides/notesSlide13.xml" ContentType="application/vnd.openxmlformats-officedocument.presentationml.notesSlide+xml"/>
  <Override PartName="/ppt/tags/tag12.xml" ContentType="application/vnd.openxmlformats-officedocument.presentationml.tags+xml"/>
  <Override PartName="/ppt/notesSlides/notesSlide14.xml" ContentType="application/vnd.openxmlformats-officedocument.presentationml.notesSlide+xml"/>
  <Override PartName="/ppt/tags/tag13.xml" ContentType="application/vnd.openxmlformats-officedocument.presentationml.tags+xml"/>
  <Override PartName="/ppt/notesSlides/notesSlide15.xml" ContentType="application/vnd.openxmlformats-officedocument.presentationml.notesSlide+xml"/>
  <Override PartName="/ppt/tags/tag14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20"/>
  </p:notesMasterIdLst>
  <p:sldIdLst>
    <p:sldId id="269" r:id="rId2"/>
    <p:sldId id="264" r:id="rId3"/>
    <p:sldId id="265" r:id="rId4"/>
    <p:sldId id="266" r:id="rId5"/>
    <p:sldId id="267" r:id="rId6"/>
    <p:sldId id="268" r:id="rId7"/>
    <p:sldId id="273" r:id="rId8"/>
    <p:sldId id="271" r:id="rId9"/>
    <p:sldId id="272" r:id="rId10"/>
    <p:sldId id="270" r:id="rId11"/>
    <p:sldId id="274" r:id="rId12"/>
    <p:sldId id="277" r:id="rId13"/>
    <p:sldId id="281" r:id="rId14"/>
    <p:sldId id="280" r:id="rId15"/>
    <p:sldId id="282" r:id="rId16"/>
    <p:sldId id="283" r:id="rId17"/>
    <p:sldId id="279" r:id="rId18"/>
    <p:sldId id="284" r:id="rId19"/>
  </p:sldIdLst>
  <p:sldSz cx="12192000" cy="6858000"/>
  <p:notesSz cx="6858000" cy="9144000"/>
  <p:embeddedFontLst>
    <p:embeddedFont>
      <p:font typeface="等线" panose="02010600030101010101" pitchFamily="2" charset="-122"/>
      <p:regular r:id="rId21"/>
      <p:bold r:id="rId22"/>
    </p:embeddedFont>
    <p:embeddedFont>
      <p:font typeface="阿里巴巴普惠体 B" panose="00020600040101010101" pitchFamily="18" charset="-122"/>
      <p:bold r:id="rId23"/>
    </p:embeddedFont>
    <p:embeddedFont>
      <p:font typeface="阿里巴巴普惠体 R" panose="00020600040101010101" pitchFamily="18" charset="-122"/>
      <p:regular r:id="rId24"/>
    </p:embeddedFont>
    <p:embeddedFont>
      <p:font typeface="等线 Light" panose="02010600030101010101" pitchFamily="2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BEAC3"/>
    <a:srgbClr val="58D5F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11" autoAdjust="0"/>
    <p:restoredTop sz="92027" autoAdjust="0"/>
  </p:normalViewPr>
  <p:slideViewPr>
    <p:cSldViewPr snapToGrid="0" showGuides="1">
      <p:cViewPr varScale="1">
        <p:scale>
          <a:sx n="108" d="100"/>
          <a:sy n="108" d="100"/>
        </p:scale>
        <p:origin x="126" y="17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97EDC7-03EB-420F-A212-E4DB7BC6CF98}" type="datetimeFigureOut">
              <a:rPr lang="zh-CN" altLang="en-US" smtClean="0"/>
              <a:t>2020/11/25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462B31-8D48-4802-84C0-81F9B2F8F2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234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关注公众号：听你的了</a:t>
            </a:r>
            <a:endParaRPr lang="en-US" altLang="zh-CN" dirty="0"/>
          </a:p>
          <a:p>
            <a:r>
              <a:rPr lang="zh-CN" altLang="en-US" dirty="0"/>
              <a:t>我们一起学习吧</a:t>
            </a:r>
            <a:r>
              <a:rPr lang="en-US" altLang="zh-CN" dirty="0"/>
              <a:t>~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62B31-8D48-4802-84C0-81F9B2F8F2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71089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关注公众号：听你的了</a:t>
            </a:r>
            <a:endParaRPr lang="en-US" altLang="zh-CN" dirty="0"/>
          </a:p>
          <a:p>
            <a:r>
              <a:rPr lang="zh-CN" altLang="en-US" dirty="0"/>
              <a:t>我们一起学习吧</a:t>
            </a:r>
            <a:r>
              <a:rPr lang="en-US" altLang="zh-CN" dirty="0"/>
              <a:t>~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62B31-8D48-4802-84C0-81F9B2F8F23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8356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关注公众号：听你的了</a:t>
            </a:r>
            <a:endParaRPr lang="en-US" altLang="zh-CN" dirty="0"/>
          </a:p>
          <a:p>
            <a:r>
              <a:rPr lang="zh-CN" altLang="en-US" dirty="0"/>
              <a:t>我们一起学习吧</a:t>
            </a:r>
            <a:r>
              <a:rPr lang="en-US" altLang="zh-CN" dirty="0"/>
              <a:t>~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62B31-8D48-4802-84C0-81F9B2F8F23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2605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关注公众号：听你的了</a:t>
            </a:r>
            <a:endParaRPr lang="en-US" altLang="zh-CN" dirty="0"/>
          </a:p>
          <a:p>
            <a:r>
              <a:rPr lang="zh-CN" altLang="en-US" dirty="0"/>
              <a:t>我们一起学习吧</a:t>
            </a:r>
            <a:r>
              <a:rPr lang="en-US" altLang="zh-CN" dirty="0"/>
              <a:t>~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62B31-8D48-4802-84C0-81F9B2F8F23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10749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关注公众号：听你的了</a:t>
            </a:r>
            <a:endParaRPr lang="en-US" altLang="zh-CN" dirty="0"/>
          </a:p>
          <a:p>
            <a:r>
              <a:rPr lang="zh-CN" altLang="en-US" dirty="0"/>
              <a:t>我们一起学习吧</a:t>
            </a:r>
            <a:r>
              <a:rPr lang="en-US" altLang="zh-CN" dirty="0"/>
              <a:t>~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462B31-8D48-4802-84C0-81F9B2F8F23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48854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关注公众号：听你的了</a:t>
            </a:r>
            <a:endParaRPr lang="en-US" altLang="zh-CN" dirty="0"/>
          </a:p>
          <a:p>
            <a:r>
              <a:rPr lang="zh-CN" altLang="en-US" dirty="0"/>
              <a:t>我们一起学习吧</a:t>
            </a:r>
            <a:r>
              <a:rPr lang="en-US" altLang="zh-CN" dirty="0"/>
              <a:t>~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462B31-8D48-4802-84C0-81F9B2F8F23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709189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关注公众号：听你的了</a:t>
            </a:r>
            <a:endParaRPr lang="en-US" altLang="zh-CN" dirty="0"/>
          </a:p>
          <a:p>
            <a:r>
              <a:rPr lang="zh-CN" altLang="en-US" dirty="0"/>
              <a:t>我们一起学习吧</a:t>
            </a:r>
            <a:r>
              <a:rPr lang="en-US" altLang="zh-CN" dirty="0"/>
              <a:t>~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462B31-8D48-4802-84C0-81F9B2F8F23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87633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关注公众号：听你的了</a:t>
            </a:r>
            <a:endParaRPr lang="en-US" altLang="zh-CN" dirty="0"/>
          </a:p>
          <a:p>
            <a:r>
              <a:rPr lang="zh-CN" altLang="en-US" dirty="0"/>
              <a:t>我们一起学习吧</a:t>
            </a:r>
            <a:r>
              <a:rPr lang="en-US" altLang="zh-CN" dirty="0"/>
              <a:t>~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462B31-8D48-4802-84C0-81F9B2F8F23A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63130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关注公众号：听你的了</a:t>
            </a:r>
            <a:endParaRPr lang="en-US" altLang="zh-CN" dirty="0"/>
          </a:p>
          <a:p>
            <a:r>
              <a:rPr lang="zh-CN" altLang="en-US" dirty="0"/>
              <a:t>我们一起学习吧</a:t>
            </a:r>
            <a:r>
              <a:rPr lang="en-US" altLang="zh-CN" dirty="0"/>
              <a:t>~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62B31-8D48-4802-84C0-81F9B2F8F2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5339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关注公众号：听你的了</a:t>
            </a:r>
            <a:endParaRPr lang="en-US" altLang="zh-CN" dirty="0"/>
          </a:p>
          <a:p>
            <a:r>
              <a:rPr lang="zh-CN" altLang="en-US" dirty="0"/>
              <a:t>我们一起学习吧</a:t>
            </a:r>
            <a:r>
              <a:rPr lang="en-US" altLang="zh-CN" dirty="0"/>
              <a:t>~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62B31-8D48-4802-84C0-81F9B2F8F23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79829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关注公众号：听你的了</a:t>
            </a:r>
            <a:endParaRPr lang="en-US" altLang="zh-CN" dirty="0"/>
          </a:p>
          <a:p>
            <a:r>
              <a:rPr lang="zh-CN" altLang="en-US" dirty="0"/>
              <a:t>我们一起学习吧</a:t>
            </a:r>
            <a:r>
              <a:rPr lang="en-US" altLang="zh-CN" dirty="0"/>
              <a:t>~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62B31-8D48-4802-84C0-81F9B2F8F23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061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关注公众号：听你的了</a:t>
            </a:r>
            <a:endParaRPr lang="en-US" altLang="zh-CN" dirty="0"/>
          </a:p>
          <a:p>
            <a:r>
              <a:rPr lang="zh-CN" altLang="en-US" dirty="0"/>
              <a:t>我们一起学习吧</a:t>
            </a:r>
            <a:r>
              <a:rPr lang="en-US" altLang="zh-CN" dirty="0"/>
              <a:t>~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62B31-8D48-4802-84C0-81F9B2F8F23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0037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关注公众号：听你的了</a:t>
            </a:r>
            <a:endParaRPr lang="en-US" altLang="zh-CN" dirty="0"/>
          </a:p>
          <a:p>
            <a:r>
              <a:rPr lang="zh-CN" altLang="en-US" dirty="0"/>
              <a:t>我们一起学习吧</a:t>
            </a:r>
            <a:r>
              <a:rPr lang="en-US" altLang="zh-CN" dirty="0"/>
              <a:t>~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62B31-8D48-4802-84C0-81F9B2F8F23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69642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关注公众号：听你的了</a:t>
            </a:r>
            <a:endParaRPr lang="en-US" altLang="zh-CN" dirty="0"/>
          </a:p>
          <a:p>
            <a:r>
              <a:rPr lang="zh-CN" altLang="en-US" dirty="0"/>
              <a:t>我们一起学习吧</a:t>
            </a:r>
            <a:r>
              <a:rPr lang="en-US" altLang="zh-CN" dirty="0"/>
              <a:t>~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62B31-8D48-4802-84C0-81F9B2F8F23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9626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关注公众号：听你的了</a:t>
            </a:r>
            <a:endParaRPr lang="en-US" altLang="zh-CN" dirty="0"/>
          </a:p>
          <a:p>
            <a:r>
              <a:rPr lang="zh-CN" altLang="en-US" dirty="0"/>
              <a:t>我们一起学习吧</a:t>
            </a:r>
            <a:r>
              <a:rPr lang="en-US" altLang="zh-CN" dirty="0"/>
              <a:t>~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62B31-8D48-4802-84C0-81F9B2F8F23A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23455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关注公众号：听你的了</a:t>
            </a:r>
            <a:endParaRPr lang="en-US" altLang="zh-CN" dirty="0"/>
          </a:p>
          <a:p>
            <a:r>
              <a:rPr lang="zh-CN" altLang="en-US" dirty="0"/>
              <a:t>我们一起学习吧</a:t>
            </a:r>
            <a:r>
              <a:rPr lang="en-US" altLang="zh-CN" dirty="0"/>
              <a:t>~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62B31-8D48-4802-84C0-81F9B2F8F23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19224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关注公众号：听你的了</a:t>
            </a:r>
            <a:endParaRPr lang="en-US" altLang="zh-CN" dirty="0"/>
          </a:p>
          <a:p>
            <a:r>
              <a:rPr lang="zh-CN" altLang="en-US" dirty="0"/>
              <a:t>我们一起学习吧</a:t>
            </a:r>
            <a:r>
              <a:rPr lang="en-US" altLang="zh-CN" dirty="0"/>
              <a:t>~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462B31-8D48-4802-84C0-81F9B2F8F23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467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E7865F6-AB89-41CE-A704-C2A178615B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DAE9F94D-98BC-46B7-850B-C4555F576D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44917E4-0D75-4BF5-8C76-29A2BF4A97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03AC9-124E-4E68-89DC-E1DD027ECB0E}" type="datetimeFigureOut">
              <a:rPr lang="zh-CN" altLang="en-US" smtClean="0"/>
              <a:t>2020/11/25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CBD3C66-4B8E-4127-9F52-C61117916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18C4BC6-3A71-4573-BE07-D9FA1BDAE2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46BB4-1A62-4795-86A8-1264F6079B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664247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EA976F2-4A72-4D3E-93C7-1C406FD396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390B9C18-E867-4C97-979D-65BB65F780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4085871-4C06-44D2-9308-B1606CE5D7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03AC9-124E-4E68-89DC-E1DD027ECB0E}" type="datetimeFigureOut">
              <a:rPr lang="zh-CN" altLang="en-US" smtClean="0"/>
              <a:t>2020/11/25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721BEF1-4213-46D6-B2AA-EE2BF93BFD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C061232-1AB1-4171-8397-771DD07D36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46BB4-1A62-4795-86A8-1264F6079B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1120275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A67E4A76-D1E9-49D7-8C4F-94559372461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8F6079B6-0094-463E-A764-05685C4C46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99501B-D3F6-4E11-9310-8EFDEDD318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03AC9-124E-4E68-89DC-E1DD027ECB0E}" type="datetimeFigureOut">
              <a:rPr lang="zh-CN" altLang="en-US" smtClean="0"/>
              <a:t>2020/11/25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C58A88EF-18E3-45A7-8F30-72EF58F8DB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91EBD6D-2276-4191-9AF1-BC267A1ED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46BB4-1A62-4795-86A8-1264F6079B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255582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064E548-109A-4983-9325-594FC6A73D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94C02769-BDE7-4CB7-95EB-9FF98B1D40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4474D9F-8329-4286-A617-336287BB5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03AC9-124E-4E68-89DC-E1DD027ECB0E}" type="datetimeFigureOut">
              <a:rPr lang="zh-CN" altLang="en-US" smtClean="0"/>
              <a:t>2020/11/25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4D0C838-BA32-4CAB-A564-E559945E66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14A29F9-F297-4F10-A5E5-F6755BC820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46BB4-1A62-4795-86A8-1264F6079B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069597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13C988E-F159-4412-A631-C4EBF15D7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0E8335DF-9B81-4D8C-B976-5F452BA4B7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2515322-B3D8-4B4F-B4C3-5385680B12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03AC9-124E-4E68-89DC-E1DD027ECB0E}" type="datetimeFigureOut">
              <a:rPr lang="zh-CN" altLang="en-US" smtClean="0"/>
              <a:t>2020/11/25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80571C9-6B30-4DD9-95A1-6D58C7D03E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1D5C72E-9A17-46D6-91AE-409DC83A2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46BB4-1A62-4795-86A8-1264F6079B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703305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6C8F0BB-5D9D-485F-AFCF-CD1875858C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250948C-F5BF-47C3-8A3D-C468B1693FF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E532B59-BC18-4563-A532-E69AB05751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9F91629-8E54-4374-A190-65C0D10F3F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03AC9-124E-4E68-89DC-E1DD027ECB0E}" type="datetimeFigureOut">
              <a:rPr lang="zh-CN" altLang="en-US" smtClean="0"/>
              <a:t>2020/11/25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C5A3E10-A16F-4281-B697-0DDEE042C3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DE0F3D1-9627-4519-BF46-685C204B9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46BB4-1A62-4795-86A8-1264F6079B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5645758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14F86F3-117C-4F00-A8C5-B130671367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3FED5FB-CAB0-4F3C-9B39-9D6196222A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B8A5F264-E253-47B4-ACAC-D8ABECE1A8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32631D0-A502-4941-B074-17B04A861C4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2244C93E-F11F-4BEA-99F5-0CB5B705F18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4452D672-56F7-428D-AD19-146AB633BD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03AC9-124E-4E68-89DC-E1DD027ECB0E}" type="datetimeFigureOut">
              <a:rPr lang="zh-CN" altLang="en-US" smtClean="0"/>
              <a:t>2020/11/25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16556F58-3AB3-4C58-B73E-2F6A6925C2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7E8C46B3-A429-480A-9A39-83C043E25E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46BB4-1A62-4795-86A8-1264F6079B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43724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D29C218-1F6C-4457-A00D-CBC1B6B09D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32243530-363C-4CDD-B59E-970FF6DECD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03AC9-124E-4E68-89DC-E1DD027ECB0E}" type="datetimeFigureOut">
              <a:rPr lang="zh-CN" altLang="en-US" smtClean="0"/>
              <a:t>2020/11/25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56C212C3-EAF9-44E3-A2A1-5FF1D7F52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9EC3C497-C9FC-49EC-8805-3DAC0265CB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46BB4-1A62-4795-86A8-1264F6079B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518880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891FF26A-A0B8-4A61-A799-A12F8DABD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03AC9-124E-4E68-89DC-E1DD027ECB0E}" type="datetimeFigureOut">
              <a:rPr lang="zh-CN" altLang="en-US" smtClean="0"/>
              <a:t>2020/11/25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7C95FD6-BF32-4ACA-9FDA-BA889FFA5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739F31B0-39F7-4B6A-9DE9-227790ACA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46BB4-1A62-4795-86A8-1264F6079B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502372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B391BBC-E8BD-4671-9939-8165C26A10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A0053027-B65F-4D30-9B0F-4E222E6E89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078931D-126B-455F-849E-A95FA347BA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96D7B7D-EEE3-42D5-A701-C3344B382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03AC9-124E-4E68-89DC-E1DD027ECB0E}" type="datetimeFigureOut">
              <a:rPr lang="zh-CN" altLang="en-US" smtClean="0"/>
              <a:t>2020/11/25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503AE453-F37B-4C6A-B513-CD9ED2E2A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2C5A9BF8-8CEA-426D-B98F-1D0C4F280B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46BB4-1A62-4795-86A8-1264F6079B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468785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0F1C35D-6DDF-47E6-A4A2-183382E2C6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E67C8C12-CD33-44A8-82A5-8B13DAF336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392B098-8F31-468A-BE13-A46A3079D4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100C594-6727-4379-9EB0-0AA3FBD06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03AC9-124E-4E68-89DC-E1DD027ECB0E}" type="datetimeFigureOut">
              <a:rPr lang="zh-CN" altLang="en-US" smtClean="0"/>
              <a:t>2020/11/25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F76DD99-F2E7-464F-B736-2E3A036376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49CB59D-9AE5-4834-AB1D-6FBF31B7F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E46BB4-1A62-4795-86A8-1264F6079B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601218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6D69FC8C-23D2-42F2-8EC2-2B92E779E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C68F0406-F35D-4F34-B9BD-5A22EDD4DD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76D9A63-7040-412D-9AE4-6194A5D0D0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03AC9-124E-4E68-89DC-E1DD027ECB0E}" type="datetimeFigureOut">
              <a:rPr lang="zh-CN" altLang="en-US" smtClean="0"/>
              <a:t>2020/11/25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66CDF0-EDDE-4B9D-9FDB-595F2489F2A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E288E08-63BE-48E5-9164-FD2B20B4CB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E46BB4-1A62-4795-86A8-1264F6079B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975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5" Type="http://schemas.openxmlformats.org/officeDocument/2006/relationships/image" Target="../media/image6.png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8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9E851726-0B14-416D-91EA-5E76B33F3BCA}"/>
              </a:ext>
            </a:extLst>
          </p:cNvPr>
          <p:cNvSpPr>
            <a:spLocks/>
          </p:cNvSpPr>
          <p:nvPr/>
        </p:nvSpPr>
        <p:spPr>
          <a:xfrm rot="2634626">
            <a:off x="-4790095" y="-1017445"/>
            <a:ext cx="10784370" cy="10817859"/>
          </a:xfrm>
          <a:prstGeom prst="roundRect">
            <a:avLst>
              <a:gd name="adj" fmla="val 13862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02CBDADF-BAB2-4354-A757-3F080B09F3D6}"/>
              </a:ext>
            </a:extLst>
          </p:cNvPr>
          <p:cNvSpPr>
            <a:spLocks/>
          </p:cNvSpPr>
          <p:nvPr/>
        </p:nvSpPr>
        <p:spPr>
          <a:xfrm rot="18806312">
            <a:off x="4997450" y="-2290873"/>
            <a:ext cx="2704348" cy="2704348"/>
          </a:xfrm>
          <a:prstGeom prst="roundRect">
            <a:avLst>
              <a:gd name="adj" fmla="val 22028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DBCDB4A2-FA44-4BC3-BD0F-30EBE7F4F4C1}"/>
              </a:ext>
            </a:extLst>
          </p:cNvPr>
          <p:cNvSpPr>
            <a:spLocks/>
          </p:cNvSpPr>
          <p:nvPr/>
        </p:nvSpPr>
        <p:spPr>
          <a:xfrm rot="8097126">
            <a:off x="8785481" y="-2443342"/>
            <a:ext cx="8024341" cy="855969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accent2">
                  <a:lumMod val="60000"/>
                  <a:lumOff val="40000"/>
                </a:scheme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56E129D7-9350-4323-92AF-3AD8EE16175E}"/>
              </a:ext>
            </a:extLst>
          </p:cNvPr>
          <p:cNvSpPr>
            <a:spLocks/>
          </p:cNvSpPr>
          <p:nvPr/>
        </p:nvSpPr>
        <p:spPr>
          <a:xfrm rot="2679449">
            <a:off x="7313432" y="5615755"/>
            <a:ext cx="3397021" cy="3397021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3340EE5-EB4B-474B-85CE-3439D34FCC00}"/>
              </a:ext>
            </a:extLst>
          </p:cNvPr>
          <p:cNvSpPr txBox="1"/>
          <p:nvPr/>
        </p:nvSpPr>
        <p:spPr>
          <a:xfrm>
            <a:off x="741044" y="2276177"/>
            <a:ext cx="504273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工作述职报告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1F54E70A-5994-4F55-BC83-0EC62567610B}"/>
              </a:ext>
            </a:extLst>
          </p:cNvPr>
          <p:cNvSpPr txBox="1"/>
          <p:nvPr/>
        </p:nvSpPr>
        <p:spPr>
          <a:xfrm>
            <a:off x="778042" y="3429000"/>
            <a:ext cx="50057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Work report template 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  <a:alpha val="80000"/>
                </a:prst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32ABB859-D058-4A1A-9BF2-E91FE4093F79}"/>
              </a:ext>
            </a:extLst>
          </p:cNvPr>
          <p:cNvSpPr txBox="1"/>
          <p:nvPr/>
        </p:nvSpPr>
        <p:spPr>
          <a:xfrm>
            <a:off x="778042" y="3900937"/>
            <a:ext cx="5005737" cy="620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Lorem ipsum dolor sit amet, consectetuer adipiscing elit. Maecenas porttitor congue massa. 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D376329F-5AAB-4223-9CC7-397964927C62}"/>
              </a:ext>
            </a:extLst>
          </p:cNvPr>
          <p:cNvGrpSpPr/>
          <p:nvPr/>
        </p:nvGrpSpPr>
        <p:grpSpPr>
          <a:xfrm>
            <a:off x="778042" y="4912251"/>
            <a:ext cx="2275037" cy="501458"/>
            <a:chOff x="778042" y="5126721"/>
            <a:chExt cx="2275037" cy="501458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xmlns="" id="{123638FC-99E4-4432-84D6-4F5903DD476E}"/>
                </a:ext>
              </a:extLst>
            </p:cNvPr>
            <p:cNvSpPr/>
            <p:nvPr/>
          </p:nvSpPr>
          <p:spPr>
            <a:xfrm>
              <a:off x="778042" y="5126721"/>
              <a:ext cx="2275037" cy="501458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noFill/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2C895556-DB62-46A0-8417-A85A31E7A981}"/>
                </a:ext>
              </a:extLst>
            </p:cNvPr>
            <p:cNvSpPr txBox="1"/>
            <p:nvPr/>
          </p:nvSpPr>
          <p:spPr>
            <a:xfrm>
              <a:off x="924960" y="5192784"/>
              <a:ext cx="1981201" cy="369332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汇报人：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summer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2DB207A1-3179-4D29-9238-1AC5A3AA1A64}"/>
              </a:ext>
            </a:extLst>
          </p:cNvPr>
          <p:cNvSpPr txBox="1"/>
          <p:nvPr/>
        </p:nvSpPr>
        <p:spPr>
          <a:xfrm>
            <a:off x="362285" y="445687"/>
            <a:ext cx="22998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等线" panose="02010600030101010101" pitchFamily="2" charset="-122"/>
                <a:cs typeface="+mn-cs"/>
              </a:rPr>
              <a:t>-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Arial"/>
                <a:ea typeface="等线" panose="02010600030101010101" pitchFamily="2" charset="-122"/>
                <a:cs typeface="+mn-cs"/>
              </a:rPr>
              <a:t>公众号：听你的了</a:t>
            </a:r>
          </a:p>
        </p:txBody>
      </p:sp>
    </p:spTree>
    <p:extLst>
      <p:ext uri="{BB962C8B-B14F-4D97-AF65-F5344CB8AC3E}">
        <p14:creationId xmlns:p14="http://schemas.microsoft.com/office/powerpoint/2010/main" val="1971981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AC6A0348-3B84-493F-B5AE-7E5B49BB02F4}"/>
              </a:ext>
            </a:extLst>
          </p:cNvPr>
          <p:cNvGrpSpPr/>
          <p:nvPr/>
        </p:nvGrpSpPr>
        <p:grpSpPr>
          <a:xfrm>
            <a:off x="1442720" y="1816460"/>
            <a:ext cx="9306560" cy="1084208"/>
            <a:chOff x="1666240" y="2886896"/>
            <a:chExt cx="9306560" cy="1084208"/>
          </a:xfrm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xmlns="" id="{70CEE987-7766-4804-B856-DDA5739ED22B}"/>
                </a:ext>
              </a:extLst>
            </p:cNvPr>
            <p:cNvSpPr/>
            <p:nvPr/>
          </p:nvSpPr>
          <p:spPr>
            <a:xfrm>
              <a:off x="1666240" y="2886896"/>
              <a:ext cx="9306560" cy="1084208"/>
            </a:xfrm>
            <a:prstGeom prst="roundRect">
              <a:avLst/>
            </a:prstGeom>
            <a:ln w="254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340C011F-898C-4B76-BE82-866D5C816874}"/>
                </a:ext>
              </a:extLst>
            </p:cNvPr>
            <p:cNvGrpSpPr/>
            <p:nvPr/>
          </p:nvGrpSpPr>
          <p:grpSpPr>
            <a:xfrm>
              <a:off x="2098802" y="3071152"/>
              <a:ext cx="2168398" cy="715696"/>
              <a:chOff x="2464562" y="1800304"/>
              <a:chExt cx="2168398" cy="715696"/>
            </a:xfrm>
          </p:grpSpPr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xmlns="" id="{BD24A940-D449-4382-BF4F-8259A43D9B7A}"/>
                  </a:ext>
                </a:extLst>
              </p:cNvPr>
              <p:cNvSpPr/>
              <p:nvPr/>
            </p:nvSpPr>
            <p:spPr>
              <a:xfrm>
                <a:off x="2464562" y="1800304"/>
                <a:ext cx="2168398" cy="715696"/>
              </a:xfrm>
              <a:custGeom>
                <a:avLst/>
                <a:gdLst>
                  <a:gd name="connsiteX0" fmla="*/ 0 w 5842508"/>
                  <a:gd name="connsiteY0" fmla="*/ 167283 h 1003680"/>
                  <a:gd name="connsiteX1" fmla="*/ 167283 w 5842508"/>
                  <a:gd name="connsiteY1" fmla="*/ 0 h 1003680"/>
                  <a:gd name="connsiteX2" fmla="*/ 5675225 w 5842508"/>
                  <a:gd name="connsiteY2" fmla="*/ 0 h 1003680"/>
                  <a:gd name="connsiteX3" fmla="*/ 5842508 w 5842508"/>
                  <a:gd name="connsiteY3" fmla="*/ 167283 h 1003680"/>
                  <a:gd name="connsiteX4" fmla="*/ 5842508 w 5842508"/>
                  <a:gd name="connsiteY4" fmla="*/ 836397 h 1003680"/>
                  <a:gd name="connsiteX5" fmla="*/ 5675225 w 5842508"/>
                  <a:gd name="connsiteY5" fmla="*/ 1003680 h 1003680"/>
                  <a:gd name="connsiteX6" fmla="*/ 167283 w 5842508"/>
                  <a:gd name="connsiteY6" fmla="*/ 1003680 h 1003680"/>
                  <a:gd name="connsiteX7" fmla="*/ 0 w 5842508"/>
                  <a:gd name="connsiteY7" fmla="*/ 836397 h 1003680"/>
                  <a:gd name="connsiteX8" fmla="*/ 0 w 5842508"/>
                  <a:gd name="connsiteY8" fmla="*/ 167283 h 1003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42508" h="1003680">
                    <a:moveTo>
                      <a:pt x="0" y="167283"/>
                    </a:moveTo>
                    <a:cubicBezTo>
                      <a:pt x="0" y="74895"/>
                      <a:pt x="74895" y="0"/>
                      <a:pt x="167283" y="0"/>
                    </a:cubicBezTo>
                    <a:lnTo>
                      <a:pt x="5675225" y="0"/>
                    </a:lnTo>
                    <a:cubicBezTo>
                      <a:pt x="5767613" y="0"/>
                      <a:pt x="5842508" y="74895"/>
                      <a:pt x="5842508" y="167283"/>
                    </a:cubicBezTo>
                    <a:lnTo>
                      <a:pt x="5842508" y="836397"/>
                    </a:lnTo>
                    <a:cubicBezTo>
                      <a:pt x="5842508" y="928785"/>
                      <a:pt x="5767613" y="1003680"/>
                      <a:pt x="5675225" y="1003680"/>
                    </a:cubicBezTo>
                    <a:lnTo>
                      <a:pt x="167283" y="1003680"/>
                    </a:lnTo>
                    <a:cubicBezTo>
                      <a:pt x="74895" y="1003680"/>
                      <a:pt x="0" y="928785"/>
                      <a:pt x="0" y="836397"/>
                    </a:cubicBezTo>
                    <a:lnTo>
                      <a:pt x="0" y="167283"/>
                    </a:ln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xmlns="" id="{75BBDF95-CA0F-4314-9248-81C74B41AA71}"/>
                  </a:ext>
                </a:extLst>
              </p:cNvPr>
              <p:cNvSpPr txBox="1"/>
              <p:nvPr/>
            </p:nvSpPr>
            <p:spPr>
              <a:xfrm>
                <a:off x="2796929" y="1927320"/>
                <a:ext cx="15036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2400" dirty="0">
                    <a:solidFill>
                      <a:schemeClr val="bg1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Text  01</a:t>
                </a:r>
              </a:p>
            </p:txBody>
          </p:sp>
        </p:grp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4A86DCE3-CAF0-4DFF-AD55-E188928682FF}"/>
                </a:ext>
              </a:extLst>
            </p:cNvPr>
            <p:cNvSpPr txBox="1"/>
            <p:nvPr/>
          </p:nvSpPr>
          <p:spPr>
            <a:xfrm>
              <a:off x="5576973" y="3055218"/>
              <a:ext cx="4086053" cy="8302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Lorem ipsum dolor sit amet, consectetuer adipiscing elit. 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Lorem ipsum dolor sit amet, consectetuer adipiscing elit. 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……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xmlns="" id="{C901E22D-3506-45E0-A1D3-A5D5BF560E5E}"/>
              </a:ext>
            </a:extLst>
          </p:cNvPr>
          <p:cNvGrpSpPr/>
          <p:nvPr/>
        </p:nvGrpSpPr>
        <p:grpSpPr>
          <a:xfrm>
            <a:off x="1442720" y="3318676"/>
            <a:ext cx="9306560" cy="1084208"/>
            <a:chOff x="1442720" y="3318676"/>
            <a:chExt cx="9306560" cy="1084208"/>
          </a:xfrm>
        </p:grpSpPr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xmlns="" id="{AB846EBE-FBF9-469E-A75E-23A9F45E117D}"/>
                </a:ext>
              </a:extLst>
            </p:cNvPr>
            <p:cNvSpPr/>
            <p:nvPr/>
          </p:nvSpPr>
          <p:spPr>
            <a:xfrm>
              <a:off x="1442720" y="3318676"/>
              <a:ext cx="9306560" cy="1084208"/>
            </a:xfrm>
            <a:prstGeom prst="roundRect">
              <a:avLst/>
            </a:prstGeom>
            <a:ln w="25400"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xmlns="" id="{29815876-9EB4-4ABA-88E9-B2AB1AD19028}"/>
                </a:ext>
              </a:extLst>
            </p:cNvPr>
            <p:cNvGrpSpPr/>
            <p:nvPr/>
          </p:nvGrpSpPr>
          <p:grpSpPr>
            <a:xfrm>
              <a:off x="1875282" y="3502932"/>
              <a:ext cx="2168398" cy="715696"/>
              <a:chOff x="1875282" y="3502932"/>
              <a:chExt cx="2168398" cy="715696"/>
            </a:xfrm>
          </p:grpSpPr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xmlns="" id="{41491B1D-E6CB-40E3-8C5C-71709FCDFD1D}"/>
                  </a:ext>
                </a:extLst>
              </p:cNvPr>
              <p:cNvSpPr/>
              <p:nvPr/>
            </p:nvSpPr>
            <p:spPr>
              <a:xfrm>
                <a:off x="1875282" y="3502932"/>
                <a:ext cx="2168398" cy="715696"/>
              </a:xfrm>
              <a:custGeom>
                <a:avLst/>
                <a:gdLst>
                  <a:gd name="connsiteX0" fmla="*/ 0 w 5842508"/>
                  <a:gd name="connsiteY0" fmla="*/ 167283 h 1003680"/>
                  <a:gd name="connsiteX1" fmla="*/ 167283 w 5842508"/>
                  <a:gd name="connsiteY1" fmla="*/ 0 h 1003680"/>
                  <a:gd name="connsiteX2" fmla="*/ 5675225 w 5842508"/>
                  <a:gd name="connsiteY2" fmla="*/ 0 h 1003680"/>
                  <a:gd name="connsiteX3" fmla="*/ 5842508 w 5842508"/>
                  <a:gd name="connsiteY3" fmla="*/ 167283 h 1003680"/>
                  <a:gd name="connsiteX4" fmla="*/ 5842508 w 5842508"/>
                  <a:gd name="connsiteY4" fmla="*/ 836397 h 1003680"/>
                  <a:gd name="connsiteX5" fmla="*/ 5675225 w 5842508"/>
                  <a:gd name="connsiteY5" fmla="*/ 1003680 h 1003680"/>
                  <a:gd name="connsiteX6" fmla="*/ 167283 w 5842508"/>
                  <a:gd name="connsiteY6" fmla="*/ 1003680 h 1003680"/>
                  <a:gd name="connsiteX7" fmla="*/ 0 w 5842508"/>
                  <a:gd name="connsiteY7" fmla="*/ 836397 h 1003680"/>
                  <a:gd name="connsiteX8" fmla="*/ 0 w 5842508"/>
                  <a:gd name="connsiteY8" fmla="*/ 167283 h 1003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42508" h="1003680">
                    <a:moveTo>
                      <a:pt x="0" y="167283"/>
                    </a:moveTo>
                    <a:cubicBezTo>
                      <a:pt x="0" y="74895"/>
                      <a:pt x="74895" y="0"/>
                      <a:pt x="167283" y="0"/>
                    </a:cubicBezTo>
                    <a:lnTo>
                      <a:pt x="5675225" y="0"/>
                    </a:lnTo>
                    <a:cubicBezTo>
                      <a:pt x="5767613" y="0"/>
                      <a:pt x="5842508" y="74895"/>
                      <a:pt x="5842508" y="167283"/>
                    </a:cubicBezTo>
                    <a:lnTo>
                      <a:pt x="5842508" y="836397"/>
                    </a:lnTo>
                    <a:cubicBezTo>
                      <a:pt x="5842508" y="928785"/>
                      <a:pt x="5767613" y="1003680"/>
                      <a:pt x="5675225" y="1003680"/>
                    </a:cubicBezTo>
                    <a:lnTo>
                      <a:pt x="167283" y="1003680"/>
                    </a:lnTo>
                    <a:cubicBezTo>
                      <a:pt x="74895" y="1003680"/>
                      <a:pt x="0" y="928785"/>
                      <a:pt x="0" y="836397"/>
                    </a:cubicBezTo>
                    <a:lnTo>
                      <a:pt x="0" y="167283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xmlns="" id="{7183CD93-6878-4A94-AE54-9EE8CE2587D1}"/>
                  </a:ext>
                </a:extLst>
              </p:cNvPr>
              <p:cNvSpPr txBox="1"/>
              <p:nvPr/>
            </p:nvSpPr>
            <p:spPr>
              <a:xfrm>
                <a:off x="2207649" y="3629948"/>
                <a:ext cx="15036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2400" dirty="0">
                    <a:solidFill>
                      <a:schemeClr val="bg1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Text  02</a:t>
                </a:r>
              </a:p>
            </p:txBody>
          </p:sp>
        </p:grp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xmlns="" id="{0DB8D226-DBAA-4E90-85BA-615AF5F57EB2}"/>
                </a:ext>
              </a:extLst>
            </p:cNvPr>
            <p:cNvSpPr txBox="1"/>
            <p:nvPr/>
          </p:nvSpPr>
          <p:spPr>
            <a:xfrm>
              <a:off x="5353453" y="3486998"/>
              <a:ext cx="4086053" cy="8302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Lorem ipsum dolor sit amet, consectetuer adipiscing elit. 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Lorem ipsum dolor sit amet, consectetuer adipiscing elit. 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……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C9251F39-968F-4EAC-AA84-24917E90D74A}"/>
              </a:ext>
            </a:extLst>
          </p:cNvPr>
          <p:cNvGrpSpPr/>
          <p:nvPr/>
        </p:nvGrpSpPr>
        <p:grpSpPr>
          <a:xfrm>
            <a:off x="1442720" y="4820892"/>
            <a:ext cx="9306560" cy="1084208"/>
            <a:chOff x="1442720" y="4820892"/>
            <a:chExt cx="9306560" cy="1084208"/>
          </a:xfrm>
        </p:grpSpPr>
        <p:sp>
          <p:nvSpPr>
            <p:cNvPr id="75" name="矩形: 圆角 74">
              <a:extLst>
                <a:ext uri="{FF2B5EF4-FFF2-40B4-BE49-F238E27FC236}">
                  <a16:creationId xmlns:a16="http://schemas.microsoft.com/office/drawing/2014/main" xmlns="" id="{BE1C65BA-5257-405D-8C1B-75E872DAFC1E}"/>
                </a:ext>
              </a:extLst>
            </p:cNvPr>
            <p:cNvSpPr/>
            <p:nvPr/>
          </p:nvSpPr>
          <p:spPr>
            <a:xfrm>
              <a:off x="1442720" y="4820892"/>
              <a:ext cx="9306560" cy="1084208"/>
            </a:xfrm>
            <a:prstGeom prst="roundRect">
              <a:avLst/>
            </a:prstGeom>
            <a:ln w="25400"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grpSp>
          <p:nvGrpSpPr>
            <p:cNvPr id="50" name="组合 49">
              <a:extLst>
                <a:ext uri="{FF2B5EF4-FFF2-40B4-BE49-F238E27FC236}">
                  <a16:creationId xmlns:a16="http://schemas.microsoft.com/office/drawing/2014/main" xmlns="" id="{4B4F3282-5E9D-4A8A-AB44-66D4052EFCAF}"/>
                </a:ext>
              </a:extLst>
            </p:cNvPr>
            <p:cNvGrpSpPr/>
            <p:nvPr/>
          </p:nvGrpSpPr>
          <p:grpSpPr>
            <a:xfrm>
              <a:off x="1875282" y="5005148"/>
              <a:ext cx="2168398" cy="715696"/>
              <a:chOff x="1875282" y="5005148"/>
              <a:chExt cx="2168398" cy="715696"/>
            </a:xfrm>
          </p:grpSpPr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xmlns="" id="{F7704CC8-E9F2-4179-B64F-A2598A09468B}"/>
                  </a:ext>
                </a:extLst>
              </p:cNvPr>
              <p:cNvSpPr/>
              <p:nvPr/>
            </p:nvSpPr>
            <p:spPr>
              <a:xfrm>
                <a:off x="1875282" y="5005148"/>
                <a:ext cx="2168398" cy="715696"/>
              </a:xfrm>
              <a:custGeom>
                <a:avLst/>
                <a:gdLst>
                  <a:gd name="connsiteX0" fmla="*/ 0 w 5842508"/>
                  <a:gd name="connsiteY0" fmla="*/ 167283 h 1003680"/>
                  <a:gd name="connsiteX1" fmla="*/ 167283 w 5842508"/>
                  <a:gd name="connsiteY1" fmla="*/ 0 h 1003680"/>
                  <a:gd name="connsiteX2" fmla="*/ 5675225 w 5842508"/>
                  <a:gd name="connsiteY2" fmla="*/ 0 h 1003680"/>
                  <a:gd name="connsiteX3" fmla="*/ 5842508 w 5842508"/>
                  <a:gd name="connsiteY3" fmla="*/ 167283 h 1003680"/>
                  <a:gd name="connsiteX4" fmla="*/ 5842508 w 5842508"/>
                  <a:gd name="connsiteY4" fmla="*/ 836397 h 1003680"/>
                  <a:gd name="connsiteX5" fmla="*/ 5675225 w 5842508"/>
                  <a:gd name="connsiteY5" fmla="*/ 1003680 h 1003680"/>
                  <a:gd name="connsiteX6" fmla="*/ 167283 w 5842508"/>
                  <a:gd name="connsiteY6" fmla="*/ 1003680 h 1003680"/>
                  <a:gd name="connsiteX7" fmla="*/ 0 w 5842508"/>
                  <a:gd name="connsiteY7" fmla="*/ 836397 h 1003680"/>
                  <a:gd name="connsiteX8" fmla="*/ 0 w 5842508"/>
                  <a:gd name="connsiteY8" fmla="*/ 167283 h 1003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842508" h="1003680">
                    <a:moveTo>
                      <a:pt x="0" y="167283"/>
                    </a:moveTo>
                    <a:cubicBezTo>
                      <a:pt x="0" y="74895"/>
                      <a:pt x="74895" y="0"/>
                      <a:pt x="167283" y="0"/>
                    </a:cubicBezTo>
                    <a:lnTo>
                      <a:pt x="5675225" y="0"/>
                    </a:lnTo>
                    <a:cubicBezTo>
                      <a:pt x="5767613" y="0"/>
                      <a:pt x="5842508" y="74895"/>
                      <a:pt x="5842508" y="167283"/>
                    </a:cubicBezTo>
                    <a:lnTo>
                      <a:pt x="5842508" y="836397"/>
                    </a:lnTo>
                    <a:cubicBezTo>
                      <a:pt x="5842508" y="928785"/>
                      <a:pt x="5767613" y="1003680"/>
                      <a:pt x="5675225" y="1003680"/>
                    </a:cubicBezTo>
                    <a:lnTo>
                      <a:pt x="167283" y="1003680"/>
                    </a:lnTo>
                    <a:cubicBezTo>
                      <a:pt x="74895" y="1003680"/>
                      <a:pt x="0" y="928785"/>
                      <a:pt x="0" y="836397"/>
                    </a:cubicBezTo>
                    <a:lnTo>
                      <a:pt x="0" y="167283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xmlns="" id="{9E33694F-D0C1-4297-9D0B-CDB8DF50BB47}"/>
                  </a:ext>
                </a:extLst>
              </p:cNvPr>
              <p:cNvSpPr txBox="1"/>
              <p:nvPr/>
            </p:nvSpPr>
            <p:spPr>
              <a:xfrm>
                <a:off x="2207649" y="5132164"/>
                <a:ext cx="150366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defTabSz="914400" rtl="0" eaLnBrk="1" fontAlgn="auto" latinLnBrk="0" hangingPunct="1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en-US" altLang="zh-CN" sz="2400" dirty="0">
                    <a:solidFill>
                      <a:schemeClr val="bg1"/>
                    </a:solidFill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Text  03</a:t>
                </a:r>
              </a:p>
            </p:txBody>
          </p:sp>
        </p:grp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xmlns="" id="{453E5642-5536-4F75-9386-E863CF68F4A9}"/>
                </a:ext>
              </a:extLst>
            </p:cNvPr>
            <p:cNvSpPr txBox="1"/>
            <p:nvPr/>
          </p:nvSpPr>
          <p:spPr>
            <a:xfrm>
              <a:off x="5353453" y="4989214"/>
              <a:ext cx="4086053" cy="8302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Lorem ipsum dolor sit amet, consectetuer adipiscing elit. 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Lorem ipsum dolor sit amet, consectetuer adipiscing elit. 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……</a:t>
              </a:r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187E45C3-6B6F-4044-9B73-5637ADD3B98B}"/>
              </a:ext>
            </a:extLst>
          </p:cNvPr>
          <p:cNvSpPr>
            <a:spLocks/>
          </p:cNvSpPr>
          <p:nvPr/>
        </p:nvSpPr>
        <p:spPr>
          <a:xfrm rot="18560884">
            <a:off x="431940" y="590985"/>
            <a:ext cx="335564" cy="335564"/>
          </a:xfrm>
          <a:prstGeom prst="roundRect">
            <a:avLst>
              <a:gd name="adj" fmla="val 22028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1026550E-C75A-4081-B3C4-E680CDADB5F0}"/>
              </a:ext>
            </a:extLst>
          </p:cNvPr>
          <p:cNvSpPr>
            <a:spLocks/>
          </p:cNvSpPr>
          <p:nvPr/>
        </p:nvSpPr>
        <p:spPr>
          <a:xfrm rot="7626468">
            <a:off x="241470" y="-358029"/>
            <a:ext cx="716505" cy="76430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BBEEB11D-E702-4454-B937-18407CAC3F56}"/>
              </a:ext>
            </a:extLst>
          </p:cNvPr>
          <p:cNvSpPr>
            <a:spLocks/>
          </p:cNvSpPr>
          <p:nvPr/>
        </p:nvSpPr>
        <p:spPr>
          <a:xfrm rot="2208791">
            <a:off x="-329072" y="326733"/>
            <a:ext cx="597488" cy="59748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7FA66F35-9937-45A8-ACA8-0059344CEEFD}"/>
              </a:ext>
            </a:extLst>
          </p:cNvPr>
          <p:cNvSpPr txBox="1"/>
          <p:nvPr/>
        </p:nvSpPr>
        <p:spPr>
          <a:xfrm>
            <a:off x="1120630" y="278782"/>
            <a:ext cx="2936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这里就是标题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292531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9BCA1E7B-F42A-41A2-890C-FBBD11DB6AA7}"/>
              </a:ext>
            </a:extLst>
          </p:cNvPr>
          <p:cNvSpPr>
            <a:spLocks/>
          </p:cNvSpPr>
          <p:nvPr/>
        </p:nvSpPr>
        <p:spPr>
          <a:xfrm>
            <a:off x="0" y="-1144172"/>
            <a:ext cx="3048000" cy="9146344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DA75F3B3-55ED-4C5A-ABEF-3D51EACCADB5}"/>
              </a:ext>
            </a:extLst>
          </p:cNvPr>
          <p:cNvSpPr>
            <a:spLocks/>
          </p:cNvSpPr>
          <p:nvPr/>
        </p:nvSpPr>
        <p:spPr>
          <a:xfrm>
            <a:off x="3048000" y="-1144172"/>
            <a:ext cx="3048000" cy="914634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6E3ED8E7-7B48-4B38-9EC7-E649E5F4525E}"/>
              </a:ext>
            </a:extLst>
          </p:cNvPr>
          <p:cNvSpPr>
            <a:spLocks/>
          </p:cNvSpPr>
          <p:nvPr/>
        </p:nvSpPr>
        <p:spPr>
          <a:xfrm>
            <a:off x="6096000" y="-1144172"/>
            <a:ext cx="3048000" cy="914634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E37BC329-B229-4AC3-B84F-B801B9070C45}"/>
              </a:ext>
            </a:extLst>
          </p:cNvPr>
          <p:cNvSpPr>
            <a:spLocks/>
          </p:cNvSpPr>
          <p:nvPr/>
        </p:nvSpPr>
        <p:spPr>
          <a:xfrm>
            <a:off x="9144000" y="-1144172"/>
            <a:ext cx="3048000" cy="9146344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7E6FBF7-7654-4BA7-9D2D-91F91B65857A}"/>
              </a:ext>
            </a:extLst>
          </p:cNvPr>
          <p:cNvGrpSpPr/>
          <p:nvPr/>
        </p:nvGrpSpPr>
        <p:grpSpPr>
          <a:xfrm>
            <a:off x="301002" y="1807304"/>
            <a:ext cx="2202819" cy="3243392"/>
            <a:chOff x="301002" y="1807304"/>
            <a:chExt cx="2202819" cy="3243392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xmlns="" id="{1581DAEA-78C5-4CD6-A769-6A43B46E3EC2}"/>
                </a:ext>
              </a:extLst>
            </p:cNvPr>
            <p:cNvSpPr txBox="1"/>
            <p:nvPr/>
          </p:nvSpPr>
          <p:spPr>
            <a:xfrm>
              <a:off x="540634" y="3032957"/>
              <a:ext cx="1723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Text 01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13" name="椭圆 112">
              <a:extLst>
                <a:ext uri="{FF2B5EF4-FFF2-40B4-BE49-F238E27FC236}">
                  <a16:creationId xmlns:a16="http://schemas.microsoft.com/office/drawing/2014/main" xmlns="" id="{DE5F26F5-15C5-4ED8-8B51-E79B810BF3B2}"/>
                </a:ext>
              </a:extLst>
            </p:cNvPr>
            <p:cNvSpPr/>
            <p:nvPr/>
          </p:nvSpPr>
          <p:spPr>
            <a:xfrm>
              <a:off x="1025520" y="1807304"/>
              <a:ext cx="753787" cy="753787"/>
            </a:xfrm>
            <a:prstGeom prst="ellipse">
              <a:avLst/>
            </a:prstGeom>
            <a:solidFill>
              <a:srgbClr val="FBFB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4" name="图标19">
              <a:extLst>
                <a:ext uri="{FF2B5EF4-FFF2-40B4-BE49-F238E27FC236}">
                  <a16:creationId xmlns:a16="http://schemas.microsoft.com/office/drawing/2014/main" xmlns="" id="{EAC8976B-01F9-4CBA-BF44-97305642126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11812" y="2057746"/>
              <a:ext cx="381201" cy="264773"/>
            </a:xfrm>
            <a:custGeom>
              <a:avLst/>
              <a:gdLst>
                <a:gd name="connsiteX0" fmla="*/ 243087 w 607639"/>
                <a:gd name="connsiteY0" fmla="*/ 237171 h 422052"/>
                <a:gd name="connsiteX1" fmla="*/ 303784 w 607639"/>
                <a:gd name="connsiteY1" fmla="*/ 289969 h 422052"/>
                <a:gd name="connsiteX2" fmla="*/ 364570 w 607639"/>
                <a:gd name="connsiteY2" fmla="*/ 237171 h 422052"/>
                <a:gd name="connsiteX3" fmla="*/ 577366 w 607639"/>
                <a:gd name="connsiteY3" fmla="*/ 422052 h 422052"/>
                <a:gd name="connsiteX4" fmla="*/ 30202 w 607639"/>
                <a:gd name="connsiteY4" fmla="*/ 422052 h 422052"/>
                <a:gd name="connsiteX5" fmla="*/ 0 w 607639"/>
                <a:gd name="connsiteY5" fmla="*/ 26180 h 422052"/>
                <a:gd name="connsiteX6" fmla="*/ 212825 w 607639"/>
                <a:gd name="connsiteY6" fmla="*/ 210947 h 422052"/>
                <a:gd name="connsiteX7" fmla="*/ 0 w 607639"/>
                <a:gd name="connsiteY7" fmla="*/ 395802 h 422052"/>
                <a:gd name="connsiteX8" fmla="*/ 607639 w 607639"/>
                <a:gd name="connsiteY8" fmla="*/ 26180 h 422052"/>
                <a:gd name="connsiteX9" fmla="*/ 607639 w 607639"/>
                <a:gd name="connsiteY9" fmla="*/ 395802 h 422052"/>
                <a:gd name="connsiteX10" fmla="*/ 394743 w 607639"/>
                <a:gd name="connsiteY10" fmla="*/ 210947 h 422052"/>
                <a:gd name="connsiteX11" fmla="*/ 30202 w 607639"/>
                <a:gd name="connsiteY11" fmla="*/ 0 h 422052"/>
                <a:gd name="connsiteX12" fmla="*/ 577366 w 607639"/>
                <a:gd name="connsiteY12" fmla="*/ 0 h 422052"/>
                <a:gd name="connsiteX13" fmla="*/ 364570 w 607639"/>
                <a:gd name="connsiteY13" fmla="*/ 184740 h 422052"/>
                <a:gd name="connsiteX14" fmla="*/ 362612 w 607639"/>
                <a:gd name="connsiteY14" fmla="*/ 183052 h 422052"/>
                <a:gd name="connsiteX15" fmla="*/ 350508 w 607639"/>
                <a:gd name="connsiteY15" fmla="*/ 197003 h 422052"/>
                <a:gd name="connsiteX16" fmla="*/ 303784 w 607639"/>
                <a:gd name="connsiteY16" fmla="*/ 237523 h 422052"/>
                <a:gd name="connsiteX17" fmla="*/ 257060 w 607639"/>
                <a:gd name="connsiteY17" fmla="*/ 197003 h 422052"/>
                <a:gd name="connsiteX18" fmla="*/ 245045 w 607639"/>
                <a:gd name="connsiteY18" fmla="*/ 183052 h 422052"/>
                <a:gd name="connsiteX19" fmla="*/ 243087 w 607639"/>
                <a:gd name="connsiteY19" fmla="*/ 184740 h 422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7639" h="422052">
                  <a:moveTo>
                    <a:pt x="243087" y="237171"/>
                  </a:moveTo>
                  <a:lnTo>
                    <a:pt x="303784" y="289969"/>
                  </a:lnTo>
                  <a:lnTo>
                    <a:pt x="364570" y="237171"/>
                  </a:lnTo>
                  <a:lnTo>
                    <a:pt x="577366" y="422052"/>
                  </a:lnTo>
                  <a:lnTo>
                    <a:pt x="30202" y="422052"/>
                  </a:lnTo>
                  <a:close/>
                  <a:moveTo>
                    <a:pt x="0" y="26180"/>
                  </a:moveTo>
                  <a:lnTo>
                    <a:pt x="212825" y="210947"/>
                  </a:lnTo>
                  <a:lnTo>
                    <a:pt x="0" y="395802"/>
                  </a:lnTo>
                  <a:close/>
                  <a:moveTo>
                    <a:pt x="607639" y="26180"/>
                  </a:moveTo>
                  <a:lnTo>
                    <a:pt x="607639" y="395802"/>
                  </a:lnTo>
                  <a:lnTo>
                    <a:pt x="394743" y="210947"/>
                  </a:lnTo>
                  <a:close/>
                  <a:moveTo>
                    <a:pt x="30202" y="0"/>
                  </a:moveTo>
                  <a:lnTo>
                    <a:pt x="577366" y="0"/>
                  </a:lnTo>
                  <a:lnTo>
                    <a:pt x="364570" y="184740"/>
                  </a:lnTo>
                  <a:lnTo>
                    <a:pt x="362612" y="183052"/>
                  </a:lnTo>
                  <a:lnTo>
                    <a:pt x="350508" y="197003"/>
                  </a:lnTo>
                  <a:lnTo>
                    <a:pt x="303784" y="237523"/>
                  </a:lnTo>
                  <a:lnTo>
                    <a:pt x="257060" y="197003"/>
                  </a:lnTo>
                  <a:lnTo>
                    <a:pt x="245045" y="183052"/>
                  </a:lnTo>
                  <a:lnTo>
                    <a:pt x="243087" y="18474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07151972-2F44-4DE4-8024-2565915DFA0F}"/>
                </a:ext>
              </a:extLst>
            </p:cNvPr>
            <p:cNvSpPr txBox="1"/>
            <p:nvPr/>
          </p:nvSpPr>
          <p:spPr>
            <a:xfrm>
              <a:off x="301002" y="3966488"/>
              <a:ext cx="2202819" cy="1084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Lorem ipsum dolor sit amet, consectetuer adipiscing elit.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……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8DBA6E6-AB98-48B6-BAAD-49EEFAA24BB1}"/>
              </a:ext>
            </a:extLst>
          </p:cNvPr>
          <p:cNvGrpSpPr/>
          <p:nvPr/>
        </p:nvGrpSpPr>
        <p:grpSpPr>
          <a:xfrm>
            <a:off x="3470590" y="1807304"/>
            <a:ext cx="2202819" cy="3243392"/>
            <a:chOff x="3470590" y="1807304"/>
            <a:chExt cx="2202819" cy="3243392"/>
          </a:xfrm>
        </p:grpSpPr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7F8DFF45-36DA-4702-979D-D2DC8B1C9EE9}"/>
                </a:ext>
              </a:extLst>
            </p:cNvPr>
            <p:cNvSpPr/>
            <p:nvPr/>
          </p:nvSpPr>
          <p:spPr>
            <a:xfrm>
              <a:off x="4195106" y="1807304"/>
              <a:ext cx="753787" cy="753787"/>
            </a:xfrm>
            <a:prstGeom prst="ellipse">
              <a:avLst/>
            </a:prstGeom>
            <a:solidFill>
              <a:srgbClr val="FBFB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3" name="图标19">
              <a:extLst>
                <a:ext uri="{FF2B5EF4-FFF2-40B4-BE49-F238E27FC236}">
                  <a16:creationId xmlns:a16="http://schemas.microsoft.com/office/drawing/2014/main" xmlns="" id="{9DE0E3D4-1035-4D09-B015-F022DC3356F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438968" y="1999532"/>
              <a:ext cx="266060" cy="381201"/>
            </a:xfrm>
            <a:custGeom>
              <a:avLst/>
              <a:gdLst>
                <a:gd name="connsiteX0" fmla="*/ 211802 w 423463"/>
                <a:gd name="connsiteY0" fmla="*/ 441246 h 606722"/>
                <a:gd name="connsiteX1" fmla="*/ 248602 w 423463"/>
                <a:gd name="connsiteY1" fmla="*/ 478011 h 606722"/>
                <a:gd name="connsiteX2" fmla="*/ 211802 w 423463"/>
                <a:gd name="connsiteY2" fmla="*/ 514776 h 606722"/>
                <a:gd name="connsiteX3" fmla="*/ 175002 w 423463"/>
                <a:gd name="connsiteY3" fmla="*/ 478011 h 606722"/>
                <a:gd name="connsiteX4" fmla="*/ 211802 w 423463"/>
                <a:gd name="connsiteY4" fmla="*/ 441246 h 606722"/>
                <a:gd name="connsiteX5" fmla="*/ 92158 w 423463"/>
                <a:gd name="connsiteY5" fmla="*/ 110294 h 606722"/>
                <a:gd name="connsiteX6" fmla="*/ 331445 w 423463"/>
                <a:gd name="connsiteY6" fmla="*/ 110294 h 606722"/>
                <a:gd name="connsiteX7" fmla="*/ 331445 w 423463"/>
                <a:gd name="connsiteY7" fmla="*/ 404481 h 606722"/>
                <a:gd name="connsiteX8" fmla="*/ 92158 w 423463"/>
                <a:gd name="connsiteY8" fmla="*/ 404481 h 606722"/>
                <a:gd name="connsiteX9" fmla="*/ 55269 w 423463"/>
                <a:gd name="connsiteY9" fmla="*/ 55189 h 606722"/>
                <a:gd name="connsiteX10" fmla="*/ 55269 w 423463"/>
                <a:gd name="connsiteY10" fmla="*/ 551533 h 606722"/>
                <a:gd name="connsiteX11" fmla="*/ 368283 w 423463"/>
                <a:gd name="connsiteY11" fmla="*/ 551533 h 606722"/>
                <a:gd name="connsiteX12" fmla="*/ 368283 w 423463"/>
                <a:gd name="connsiteY12" fmla="*/ 55189 h 606722"/>
                <a:gd name="connsiteX13" fmla="*/ 0 w 423463"/>
                <a:gd name="connsiteY13" fmla="*/ 0 h 606722"/>
                <a:gd name="connsiteX14" fmla="*/ 423463 w 423463"/>
                <a:gd name="connsiteY14" fmla="*/ 0 h 606722"/>
                <a:gd name="connsiteX15" fmla="*/ 423463 w 423463"/>
                <a:gd name="connsiteY15" fmla="*/ 606722 h 606722"/>
                <a:gd name="connsiteX16" fmla="*/ 0 w 423463"/>
                <a:gd name="connsiteY16" fmla="*/ 606722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3463" h="606722">
                  <a:moveTo>
                    <a:pt x="211802" y="441246"/>
                  </a:moveTo>
                  <a:cubicBezTo>
                    <a:pt x="232126" y="441246"/>
                    <a:pt x="248602" y="457706"/>
                    <a:pt x="248602" y="478011"/>
                  </a:cubicBezTo>
                  <a:cubicBezTo>
                    <a:pt x="248602" y="498316"/>
                    <a:pt x="232126" y="514776"/>
                    <a:pt x="211802" y="514776"/>
                  </a:cubicBezTo>
                  <a:cubicBezTo>
                    <a:pt x="191478" y="514776"/>
                    <a:pt x="175002" y="498316"/>
                    <a:pt x="175002" y="478011"/>
                  </a:cubicBezTo>
                  <a:cubicBezTo>
                    <a:pt x="175002" y="457706"/>
                    <a:pt x="191478" y="441246"/>
                    <a:pt x="211802" y="441246"/>
                  </a:cubicBezTo>
                  <a:close/>
                  <a:moveTo>
                    <a:pt x="92158" y="110294"/>
                  </a:moveTo>
                  <a:lnTo>
                    <a:pt x="331445" y="110294"/>
                  </a:lnTo>
                  <a:lnTo>
                    <a:pt x="331445" y="404481"/>
                  </a:lnTo>
                  <a:lnTo>
                    <a:pt x="92158" y="404481"/>
                  </a:lnTo>
                  <a:close/>
                  <a:moveTo>
                    <a:pt x="55269" y="55189"/>
                  </a:moveTo>
                  <a:lnTo>
                    <a:pt x="55269" y="551533"/>
                  </a:lnTo>
                  <a:lnTo>
                    <a:pt x="368283" y="551533"/>
                  </a:lnTo>
                  <a:lnTo>
                    <a:pt x="368283" y="55189"/>
                  </a:lnTo>
                  <a:close/>
                  <a:moveTo>
                    <a:pt x="0" y="0"/>
                  </a:moveTo>
                  <a:lnTo>
                    <a:pt x="423463" y="0"/>
                  </a:lnTo>
                  <a:lnTo>
                    <a:pt x="423463" y="606722"/>
                  </a:lnTo>
                  <a:lnTo>
                    <a:pt x="0" y="60672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8" name="文本框 127">
              <a:extLst>
                <a:ext uri="{FF2B5EF4-FFF2-40B4-BE49-F238E27FC236}">
                  <a16:creationId xmlns:a16="http://schemas.microsoft.com/office/drawing/2014/main" xmlns="" id="{B40CFB5F-298F-45FE-95BF-5BA86F6076F6}"/>
                </a:ext>
              </a:extLst>
            </p:cNvPr>
            <p:cNvSpPr txBox="1"/>
            <p:nvPr/>
          </p:nvSpPr>
          <p:spPr>
            <a:xfrm>
              <a:off x="3710220" y="3032957"/>
              <a:ext cx="1723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Text 02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35" name="文本框 134">
              <a:extLst>
                <a:ext uri="{FF2B5EF4-FFF2-40B4-BE49-F238E27FC236}">
                  <a16:creationId xmlns:a16="http://schemas.microsoft.com/office/drawing/2014/main" xmlns="" id="{45A74276-EE56-4DA7-9703-EE1254E4C5C8}"/>
                </a:ext>
              </a:extLst>
            </p:cNvPr>
            <p:cNvSpPr txBox="1"/>
            <p:nvPr/>
          </p:nvSpPr>
          <p:spPr>
            <a:xfrm>
              <a:off x="3470590" y="3966488"/>
              <a:ext cx="2202819" cy="1084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Lorem ipsum dolor sit amet, consectetuer adipiscing elit.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……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54E10668-4260-412D-89DC-36AEC6ADF41E}"/>
              </a:ext>
            </a:extLst>
          </p:cNvPr>
          <p:cNvGrpSpPr/>
          <p:nvPr/>
        </p:nvGrpSpPr>
        <p:grpSpPr>
          <a:xfrm>
            <a:off x="6518588" y="1807304"/>
            <a:ext cx="2202819" cy="3243392"/>
            <a:chOff x="6518588" y="1807304"/>
            <a:chExt cx="2202819" cy="3243392"/>
          </a:xfrm>
        </p:grpSpPr>
        <p:sp>
          <p:nvSpPr>
            <p:cNvPr id="126" name="椭圆 125">
              <a:extLst>
                <a:ext uri="{FF2B5EF4-FFF2-40B4-BE49-F238E27FC236}">
                  <a16:creationId xmlns:a16="http://schemas.microsoft.com/office/drawing/2014/main" xmlns="" id="{D552ED97-04DE-49A4-9841-E63D475E2CA0}"/>
                </a:ext>
              </a:extLst>
            </p:cNvPr>
            <p:cNvSpPr/>
            <p:nvPr/>
          </p:nvSpPr>
          <p:spPr>
            <a:xfrm>
              <a:off x="7243106" y="1807304"/>
              <a:ext cx="753787" cy="753787"/>
            </a:xfrm>
            <a:prstGeom prst="ellipse">
              <a:avLst/>
            </a:prstGeom>
            <a:solidFill>
              <a:srgbClr val="FBFB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27" name="图标19">
              <a:extLst>
                <a:ext uri="{FF2B5EF4-FFF2-40B4-BE49-F238E27FC236}">
                  <a16:creationId xmlns:a16="http://schemas.microsoft.com/office/drawing/2014/main" xmlns="" id="{5F1D2D42-0962-477C-9B7E-512A8A79E32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7429398" y="2023258"/>
              <a:ext cx="381201" cy="333750"/>
            </a:xfrm>
            <a:custGeom>
              <a:avLst/>
              <a:gdLst>
                <a:gd name="T0" fmla="*/ 6149 w 6527"/>
                <a:gd name="T1" fmla="*/ 0 h 5724"/>
                <a:gd name="T2" fmla="*/ 376 w 6527"/>
                <a:gd name="T3" fmla="*/ 0 h 5724"/>
                <a:gd name="T4" fmla="*/ 0 w 6527"/>
                <a:gd name="T5" fmla="*/ 376 h 5724"/>
                <a:gd name="T6" fmla="*/ 0 w 6527"/>
                <a:gd name="T7" fmla="*/ 3976 h 5724"/>
                <a:gd name="T8" fmla="*/ 376 w 6527"/>
                <a:gd name="T9" fmla="*/ 4352 h 5724"/>
                <a:gd name="T10" fmla="*/ 911 w 6527"/>
                <a:gd name="T11" fmla="*/ 4352 h 5724"/>
                <a:gd name="T12" fmla="*/ 911 w 6527"/>
                <a:gd name="T13" fmla="*/ 5597 h 5724"/>
                <a:gd name="T14" fmla="*/ 1072 w 6527"/>
                <a:gd name="T15" fmla="*/ 5664 h 5724"/>
                <a:gd name="T16" fmla="*/ 2384 w 6527"/>
                <a:gd name="T17" fmla="*/ 4352 h 5724"/>
                <a:gd name="T18" fmla="*/ 6149 w 6527"/>
                <a:gd name="T19" fmla="*/ 4352 h 5724"/>
                <a:gd name="T20" fmla="*/ 6525 w 6527"/>
                <a:gd name="T21" fmla="*/ 3976 h 5724"/>
                <a:gd name="T22" fmla="*/ 6525 w 6527"/>
                <a:gd name="T23" fmla="*/ 376 h 5724"/>
                <a:gd name="T24" fmla="*/ 6149 w 6527"/>
                <a:gd name="T25" fmla="*/ 0 h 5724"/>
                <a:gd name="T26" fmla="*/ 2209 w 6527"/>
                <a:gd name="T27" fmla="*/ 2493 h 5724"/>
                <a:gd name="T28" fmla="*/ 2209 w 6527"/>
                <a:gd name="T29" fmla="*/ 2493 h 5724"/>
                <a:gd name="T30" fmla="*/ 1892 w 6527"/>
                <a:gd name="T31" fmla="*/ 2176 h 5724"/>
                <a:gd name="T32" fmla="*/ 1892 w 6527"/>
                <a:gd name="T33" fmla="*/ 2176 h 5724"/>
                <a:gd name="T34" fmla="*/ 2209 w 6527"/>
                <a:gd name="T35" fmla="*/ 1858 h 5724"/>
                <a:gd name="T36" fmla="*/ 2209 w 6527"/>
                <a:gd name="T37" fmla="*/ 1858 h 5724"/>
                <a:gd name="T38" fmla="*/ 2527 w 6527"/>
                <a:gd name="T39" fmla="*/ 2176 h 5724"/>
                <a:gd name="T40" fmla="*/ 2527 w 6527"/>
                <a:gd name="T41" fmla="*/ 2176 h 5724"/>
                <a:gd name="T42" fmla="*/ 2209 w 6527"/>
                <a:gd name="T43" fmla="*/ 2493 h 5724"/>
                <a:gd name="T44" fmla="*/ 3263 w 6527"/>
                <a:gd name="T45" fmla="*/ 2493 h 5724"/>
                <a:gd name="T46" fmla="*/ 3263 w 6527"/>
                <a:gd name="T47" fmla="*/ 2493 h 5724"/>
                <a:gd name="T48" fmla="*/ 2945 w 6527"/>
                <a:gd name="T49" fmla="*/ 2176 h 5724"/>
                <a:gd name="T50" fmla="*/ 2945 w 6527"/>
                <a:gd name="T51" fmla="*/ 2176 h 5724"/>
                <a:gd name="T52" fmla="*/ 3263 w 6527"/>
                <a:gd name="T53" fmla="*/ 1858 h 5724"/>
                <a:gd name="T54" fmla="*/ 3263 w 6527"/>
                <a:gd name="T55" fmla="*/ 1858 h 5724"/>
                <a:gd name="T56" fmla="*/ 3580 w 6527"/>
                <a:gd name="T57" fmla="*/ 2176 h 5724"/>
                <a:gd name="T58" fmla="*/ 3580 w 6527"/>
                <a:gd name="T59" fmla="*/ 2176 h 5724"/>
                <a:gd name="T60" fmla="*/ 3263 w 6527"/>
                <a:gd name="T61" fmla="*/ 2493 h 5724"/>
                <a:gd name="T62" fmla="*/ 4316 w 6527"/>
                <a:gd name="T63" fmla="*/ 2493 h 5724"/>
                <a:gd name="T64" fmla="*/ 4316 w 6527"/>
                <a:gd name="T65" fmla="*/ 2493 h 5724"/>
                <a:gd name="T66" fmla="*/ 3999 w 6527"/>
                <a:gd name="T67" fmla="*/ 2176 h 5724"/>
                <a:gd name="T68" fmla="*/ 3999 w 6527"/>
                <a:gd name="T69" fmla="*/ 2176 h 5724"/>
                <a:gd name="T70" fmla="*/ 4316 w 6527"/>
                <a:gd name="T71" fmla="*/ 1858 h 5724"/>
                <a:gd name="T72" fmla="*/ 4316 w 6527"/>
                <a:gd name="T73" fmla="*/ 1858 h 5724"/>
                <a:gd name="T74" fmla="*/ 4633 w 6527"/>
                <a:gd name="T75" fmla="*/ 2176 h 5724"/>
                <a:gd name="T76" fmla="*/ 4633 w 6527"/>
                <a:gd name="T77" fmla="*/ 2176 h 5724"/>
                <a:gd name="T78" fmla="*/ 4316 w 6527"/>
                <a:gd name="T79" fmla="*/ 2493 h 5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527" h="5724">
                  <a:moveTo>
                    <a:pt x="6149" y="0"/>
                  </a:moveTo>
                  <a:lnTo>
                    <a:pt x="376" y="0"/>
                  </a:lnTo>
                  <a:cubicBezTo>
                    <a:pt x="168" y="0"/>
                    <a:pt x="0" y="168"/>
                    <a:pt x="0" y="376"/>
                  </a:cubicBezTo>
                  <a:lnTo>
                    <a:pt x="0" y="3976"/>
                  </a:lnTo>
                  <a:cubicBezTo>
                    <a:pt x="0" y="4184"/>
                    <a:pt x="168" y="4352"/>
                    <a:pt x="376" y="4352"/>
                  </a:cubicBezTo>
                  <a:lnTo>
                    <a:pt x="911" y="4352"/>
                  </a:lnTo>
                  <a:lnTo>
                    <a:pt x="911" y="5597"/>
                  </a:lnTo>
                  <a:cubicBezTo>
                    <a:pt x="911" y="5681"/>
                    <a:pt x="1013" y="5724"/>
                    <a:pt x="1072" y="5664"/>
                  </a:cubicBezTo>
                  <a:lnTo>
                    <a:pt x="2384" y="4352"/>
                  </a:lnTo>
                  <a:lnTo>
                    <a:pt x="6149" y="4352"/>
                  </a:lnTo>
                  <a:cubicBezTo>
                    <a:pt x="6357" y="4352"/>
                    <a:pt x="6525" y="4184"/>
                    <a:pt x="6525" y="3976"/>
                  </a:cubicBezTo>
                  <a:lnTo>
                    <a:pt x="6525" y="376"/>
                  </a:lnTo>
                  <a:cubicBezTo>
                    <a:pt x="6527" y="168"/>
                    <a:pt x="6357" y="0"/>
                    <a:pt x="6149" y="0"/>
                  </a:cubicBezTo>
                  <a:close/>
                  <a:moveTo>
                    <a:pt x="2209" y="2493"/>
                  </a:moveTo>
                  <a:lnTo>
                    <a:pt x="2209" y="2493"/>
                  </a:lnTo>
                  <a:cubicBezTo>
                    <a:pt x="2035" y="2493"/>
                    <a:pt x="1892" y="2350"/>
                    <a:pt x="1892" y="2176"/>
                  </a:cubicBezTo>
                  <a:lnTo>
                    <a:pt x="1892" y="2176"/>
                  </a:lnTo>
                  <a:cubicBezTo>
                    <a:pt x="1892" y="2001"/>
                    <a:pt x="2035" y="1858"/>
                    <a:pt x="2209" y="1858"/>
                  </a:cubicBezTo>
                  <a:lnTo>
                    <a:pt x="2209" y="1858"/>
                  </a:lnTo>
                  <a:cubicBezTo>
                    <a:pt x="2384" y="1858"/>
                    <a:pt x="2527" y="2001"/>
                    <a:pt x="2527" y="2176"/>
                  </a:cubicBezTo>
                  <a:lnTo>
                    <a:pt x="2527" y="2176"/>
                  </a:lnTo>
                  <a:cubicBezTo>
                    <a:pt x="2527" y="2352"/>
                    <a:pt x="2384" y="2493"/>
                    <a:pt x="2209" y="2493"/>
                  </a:cubicBezTo>
                  <a:close/>
                  <a:moveTo>
                    <a:pt x="3263" y="2493"/>
                  </a:moveTo>
                  <a:lnTo>
                    <a:pt x="3263" y="2493"/>
                  </a:lnTo>
                  <a:cubicBezTo>
                    <a:pt x="3088" y="2493"/>
                    <a:pt x="2945" y="2350"/>
                    <a:pt x="2945" y="2176"/>
                  </a:cubicBezTo>
                  <a:lnTo>
                    <a:pt x="2945" y="2176"/>
                  </a:lnTo>
                  <a:cubicBezTo>
                    <a:pt x="2945" y="2001"/>
                    <a:pt x="3088" y="1858"/>
                    <a:pt x="3263" y="1858"/>
                  </a:cubicBezTo>
                  <a:lnTo>
                    <a:pt x="3263" y="1858"/>
                  </a:lnTo>
                  <a:cubicBezTo>
                    <a:pt x="3437" y="1858"/>
                    <a:pt x="3580" y="2001"/>
                    <a:pt x="3580" y="2176"/>
                  </a:cubicBezTo>
                  <a:lnTo>
                    <a:pt x="3580" y="2176"/>
                  </a:lnTo>
                  <a:cubicBezTo>
                    <a:pt x="3580" y="2352"/>
                    <a:pt x="3437" y="2493"/>
                    <a:pt x="3263" y="2493"/>
                  </a:cubicBezTo>
                  <a:close/>
                  <a:moveTo>
                    <a:pt x="4316" y="2493"/>
                  </a:moveTo>
                  <a:lnTo>
                    <a:pt x="4316" y="2493"/>
                  </a:lnTo>
                  <a:cubicBezTo>
                    <a:pt x="4141" y="2493"/>
                    <a:pt x="3999" y="2350"/>
                    <a:pt x="3999" y="2176"/>
                  </a:cubicBezTo>
                  <a:lnTo>
                    <a:pt x="3999" y="2176"/>
                  </a:lnTo>
                  <a:cubicBezTo>
                    <a:pt x="3999" y="2001"/>
                    <a:pt x="4141" y="1858"/>
                    <a:pt x="4316" y="1858"/>
                  </a:cubicBezTo>
                  <a:lnTo>
                    <a:pt x="4316" y="1858"/>
                  </a:lnTo>
                  <a:cubicBezTo>
                    <a:pt x="4491" y="1858"/>
                    <a:pt x="4633" y="2001"/>
                    <a:pt x="4633" y="2176"/>
                  </a:cubicBezTo>
                  <a:lnTo>
                    <a:pt x="4633" y="2176"/>
                  </a:lnTo>
                  <a:cubicBezTo>
                    <a:pt x="4633" y="2352"/>
                    <a:pt x="4492" y="2493"/>
                    <a:pt x="4316" y="2493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32" name="文本框 131">
              <a:extLst>
                <a:ext uri="{FF2B5EF4-FFF2-40B4-BE49-F238E27FC236}">
                  <a16:creationId xmlns:a16="http://schemas.microsoft.com/office/drawing/2014/main" xmlns="" id="{493AF7C1-4C87-463F-9E94-13E17139E949}"/>
                </a:ext>
              </a:extLst>
            </p:cNvPr>
            <p:cNvSpPr txBox="1"/>
            <p:nvPr/>
          </p:nvSpPr>
          <p:spPr>
            <a:xfrm>
              <a:off x="6758220" y="3032957"/>
              <a:ext cx="1723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Text 03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xmlns="" id="{22B39132-6930-4EB7-8BB3-54007ECA3DB5}"/>
                </a:ext>
              </a:extLst>
            </p:cNvPr>
            <p:cNvSpPr txBox="1"/>
            <p:nvPr/>
          </p:nvSpPr>
          <p:spPr>
            <a:xfrm>
              <a:off x="6518588" y="3966488"/>
              <a:ext cx="2202819" cy="1084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Lorem ipsum dolor sit amet, consectetuer adipiscing elit.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……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B22360F-6AC4-48B5-B906-96AF94D4AC1F}"/>
              </a:ext>
            </a:extLst>
          </p:cNvPr>
          <p:cNvGrpSpPr/>
          <p:nvPr/>
        </p:nvGrpSpPr>
        <p:grpSpPr>
          <a:xfrm>
            <a:off x="9566588" y="1807304"/>
            <a:ext cx="2202819" cy="3243392"/>
            <a:chOff x="9566588" y="1807304"/>
            <a:chExt cx="2202819" cy="3243392"/>
          </a:xfrm>
        </p:grpSpPr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xmlns="" id="{2E3201FA-6861-45FB-B076-E7930B78E00C}"/>
                </a:ext>
              </a:extLst>
            </p:cNvPr>
            <p:cNvSpPr/>
            <p:nvPr/>
          </p:nvSpPr>
          <p:spPr>
            <a:xfrm>
              <a:off x="10291106" y="1807304"/>
              <a:ext cx="753787" cy="753787"/>
            </a:xfrm>
            <a:prstGeom prst="ellipse">
              <a:avLst/>
            </a:prstGeom>
            <a:solidFill>
              <a:srgbClr val="FBFB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06" name="图标19">
              <a:extLst>
                <a:ext uri="{FF2B5EF4-FFF2-40B4-BE49-F238E27FC236}">
                  <a16:creationId xmlns:a16="http://schemas.microsoft.com/office/drawing/2014/main" xmlns="" id="{55FB5420-6640-4C0A-9343-903A48D70A6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0477398" y="2082116"/>
              <a:ext cx="381199" cy="216032"/>
            </a:xfrm>
            <a:custGeom>
              <a:avLst/>
              <a:gdLst>
                <a:gd name="connsiteX0" fmla="*/ 21183 w 607639"/>
                <a:gd name="connsiteY0" fmla="*/ 302090 h 344359"/>
                <a:gd name="connsiteX1" fmla="*/ 586456 w 607639"/>
                <a:gd name="connsiteY1" fmla="*/ 302090 h 344359"/>
                <a:gd name="connsiteX2" fmla="*/ 607639 w 607639"/>
                <a:gd name="connsiteY2" fmla="*/ 323225 h 344359"/>
                <a:gd name="connsiteX3" fmla="*/ 586456 w 607639"/>
                <a:gd name="connsiteY3" fmla="*/ 344359 h 344359"/>
                <a:gd name="connsiteX4" fmla="*/ 21183 w 607639"/>
                <a:gd name="connsiteY4" fmla="*/ 344359 h 344359"/>
                <a:gd name="connsiteX5" fmla="*/ 0 w 607639"/>
                <a:gd name="connsiteY5" fmla="*/ 323225 h 344359"/>
                <a:gd name="connsiteX6" fmla="*/ 21183 w 607639"/>
                <a:gd name="connsiteY6" fmla="*/ 302090 h 344359"/>
                <a:gd name="connsiteX7" fmla="*/ 127812 w 607639"/>
                <a:gd name="connsiteY7" fmla="*/ 0 h 344359"/>
                <a:gd name="connsiteX8" fmla="*/ 479738 w 607639"/>
                <a:gd name="connsiteY8" fmla="*/ 0 h 344359"/>
                <a:gd name="connsiteX9" fmla="*/ 582272 w 607639"/>
                <a:gd name="connsiteY9" fmla="*/ 75720 h 344359"/>
                <a:gd name="connsiteX10" fmla="*/ 606660 w 607639"/>
                <a:gd name="connsiteY10" fmla="*/ 155529 h 344359"/>
                <a:gd name="connsiteX11" fmla="*/ 607639 w 607639"/>
                <a:gd name="connsiteY11" fmla="*/ 161750 h 344359"/>
                <a:gd name="connsiteX12" fmla="*/ 607639 w 607639"/>
                <a:gd name="connsiteY12" fmla="*/ 251513 h 344359"/>
                <a:gd name="connsiteX13" fmla="*/ 586456 w 607639"/>
                <a:gd name="connsiteY13" fmla="*/ 272665 h 344359"/>
                <a:gd name="connsiteX14" fmla="*/ 425445 w 607639"/>
                <a:gd name="connsiteY14" fmla="*/ 272665 h 344359"/>
                <a:gd name="connsiteX15" fmla="*/ 404262 w 607639"/>
                <a:gd name="connsiteY15" fmla="*/ 251513 h 344359"/>
                <a:gd name="connsiteX16" fmla="*/ 404262 w 607639"/>
                <a:gd name="connsiteY16" fmla="*/ 182902 h 344359"/>
                <a:gd name="connsiteX17" fmla="*/ 203288 w 607639"/>
                <a:gd name="connsiteY17" fmla="*/ 182902 h 344359"/>
                <a:gd name="connsiteX18" fmla="*/ 203288 w 607639"/>
                <a:gd name="connsiteY18" fmla="*/ 251513 h 344359"/>
                <a:gd name="connsiteX19" fmla="*/ 182105 w 607639"/>
                <a:gd name="connsiteY19" fmla="*/ 272665 h 344359"/>
                <a:gd name="connsiteX20" fmla="*/ 21183 w 607639"/>
                <a:gd name="connsiteY20" fmla="*/ 272665 h 344359"/>
                <a:gd name="connsiteX21" fmla="*/ 0 w 607639"/>
                <a:gd name="connsiteY21" fmla="*/ 251513 h 344359"/>
                <a:gd name="connsiteX22" fmla="*/ 0 w 607639"/>
                <a:gd name="connsiteY22" fmla="*/ 161750 h 344359"/>
                <a:gd name="connsiteX23" fmla="*/ 890 w 607639"/>
                <a:gd name="connsiteY23" fmla="*/ 155529 h 344359"/>
                <a:gd name="connsiteX24" fmla="*/ 25367 w 607639"/>
                <a:gd name="connsiteY24" fmla="*/ 75720 h 344359"/>
                <a:gd name="connsiteX25" fmla="*/ 127812 w 607639"/>
                <a:gd name="connsiteY25" fmla="*/ 0 h 344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07639" h="344359">
                  <a:moveTo>
                    <a:pt x="21183" y="302090"/>
                  </a:moveTo>
                  <a:lnTo>
                    <a:pt x="586456" y="302090"/>
                  </a:lnTo>
                  <a:cubicBezTo>
                    <a:pt x="598115" y="302090"/>
                    <a:pt x="607639" y="311503"/>
                    <a:pt x="607639" y="323225"/>
                  </a:cubicBezTo>
                  <a:cubicBezTo>
                    <a:pt x="607639" y="334858"/>
                    <a:pt x="598115" y="344359"/>
                    <a:pt x="586456" y="344359"/>
                  </a:cubicBezTo>
                  <a:lnTo>
                    <a:pt x="21183" y="344359"/>
                  </a:lnTo>
                  <a:cubicBezTo>
                    <a:pt x="9524" y="344359"/>
                    <a:pt x="0" y="334858"/>
                    <a:pt x="0" y="323225"/>
                  </a:cubicBezTo>
                  <a:cubicBezTo>
                    <a:pt x="0" y="311503"/>
                    <a:pt x="9524" y="302090"/>
                    <a:pt x="21183" y="302090"/>
                  </a:cubicBezTo>
                  <a:close/>
                  <a:moveTo>
                    <a:pt x="127812" y="0"/>
                  </a:moveTo>
                  <a:lnTo>
                    <a:pt x="479738" y="0"/>
                  </a:lnTo>
                  <a:cubicBezTo>
                    <a:pt x="526644" y="0"/>
                    <a:pt x="568388" y="30395"/>
                    <a:pt x="582272" y="75720"/>
                  </a:cubicBezTo>
                  <a:lnTo>
                    <a:pt x="606660" y="155529"/>
                  </a:lnTo>
                  <a:cubicBezTo>
                    <a:pt x="607283" y="157573"/>
                    <a:pt x="607639" y="159617"/>
                    <a:pt x="607639" y="161750"/>
                  </a:cubicBezTo>
                  <a:lnTo>
                    <a:pt x="607639" y="251513"/>
                  </a:lnTo>
                  <a:cubicBezTo>
                    <a:pt x="607639" y="263244"/>
                    <a:pt x="598115" y="272665"/>
                    <a:pt x="586456" y="272665"/>
                  </a:cubicBezTo>
                  <a:lnTo>
                    <a:pt x="425445" y="272665"/>
                  </a:lnTo>
                  <a:cubicBezTo>
                    <a:pt x="413786" y="272665"/>
                    <a:pt x="404262" y="263244"/>
                    <a:pt x="404262" y="251513"/>
                  </a:cubicBezTo>
                  <a:lnTo>
                    <a:pt x="404262" y="182902"/>
                  </a:lnTo>
                  <a:lnTo>
                    <a:pt x="203288" y="182902"/>
                  </a:lnTo>
                  <a:lnTo>
                    <a:pt x="203288" y="251513"/>
                  </a:lnTo>
                  <a:cubicBezTo>
                    <a:pt x="203288" y="263244"/>
                    <a:pt x="193853" y="272665"/>
                    <a:pt x="182105" y="272665"/>
                  </a:cubicBezTo>
                  <a:lnTo>
                    <a:pt x="21183" y="272665"/>
                  </a:lnTo>
                  <a:cubicBezTo>
                    <a:pt x="9524" y="272665"/>
                    <a:pt x="0" y="263244"/>
                    <a:pt x="0" y="251513"/>
                  </a:cubicBezTo>
                  <a:lnTo>
                    <a:pt x="0" y="161750"/>
                  </a:lnTo>
                  <a:cubicBezTo>
                    <a:pt x="0" y="159617"/>
                    <a:pt x="267" y="157573"/>
                    <a:pt x="890" y="155529"/>
                  </a:cubicBezTo>
                  <a:lnTo>
                    <a:pt x="25367" y="75720"/>
                  </a:lnTo>
                  <a:cubicBezTo>
                    <a:pt x="39162" y="30395"/>
                    <a:pt x="80372" y="0"/>
                    <a:pt x="127812" y="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33" name="文本框 132">
              <a:extLst>
                <a:ext uri="{FF2B5EF4-FFF2-40B4-BE49-F238E27FC236}">
                  <a16:creationId xmlns:a16="http://schemas.microsoft.com/office/drawing/2014/main" xmlns="" id="{30C974B5-B477-4EBD-9AB3-392C13B120F1}"/>
                </a:ext>
              </a:extLst>
            </p:cNvPr>
            <p:cNvSpPr txBox="1"/>
            <p:nvPr/>
          </p:nvSpPr>
          <p:spPr>
            <a:xfrm>
              <a:off x="9806222" y="3032957"/>
              <a:ext cx="17235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altLang="zh-CN" sz="2400" dirty="0">
                  <a:solidFill>
                    <a:schemeClr val="bg1"/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Text 04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xmlns="" id="{81E7B1BD-B4C1-4501-A477-C25AECF8EB11}"/>
                </a:ext>
              </a:extLst>
            </p:cNvPr>
            <p:cNvSpPr txBox="1"/>
            <p:nvPr/>
          </p:nvSpPr>
          <p:spPr>
            <a:xfrm>
              <a:off x="9566588" y="3966488"/>
              <a:ext cx="2202819" cy="1084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Lorem ipsum dolor sit amet, consectetuer adipiscing elit.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……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168013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D606B494-5075-45DD-AFFC-D251DDC239FE}"/>
              </a:ext>
            </a:extLst>
          </p:cNvPr>
          <p:cNvCxnSpPr>
            <a:cxnSpLocks/>
            <a:endCxn id="18" idx="0"/>
          </p:cNvCxnSpPr>
          <p:nvPr/>
        </p:nvCxnSpPr>
        <p:spPr>
          <a:xfrm>
            <a:off x="3780264" y="-106680"/>
            <a:ext cx="0" cy="2258614"/>
          </a:xfrm>
          <a:prstGeom prst="line">
            <a:avLst/>
          </a:prstGeom>
          <a:ln w="28575">
            <a:solidFill>
              <a:schemeClr val="bg1">
                <a:lumMod val="6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xmlns="" id="{DEC3B610-02C6-4944-A16E-63AE6CA44B83}"/>
              </a:ext>
            </a:extLst>
          </p:cNvPr>
          <p:cNvSpPr/>
          <p:nvPr/>
        </p:nvSpPr>
        <p:spPr>
          <a:xfrm>
            <a:off x="3073128" y="1923842"/>
            <a:ext cx="1414272" cy="2956560"/>
          </a:xfrm>
          <a:custGeom>
            <a:avLst/>
            <a:gdLst>
              <a:gd name="connsiteX0" fmla="*/ 707136 w 1414272"/>
              <a:gd name="connsiteY0" fmla="*/ 228092 h 2956560"/>
              <a:gd name="connsiteX1" fmla="*/ 569976 w 1414272"/>
              <a:gd name="connsiteY1" fmla="*/ 365252 h 2956560"/>
              <a:gd name="connsiteX2" fmla="*/ 707136 w 1414272"/>
              <a:gd name="connsiteY2" fmla="*/ 502412 h 2956560"/>
              <a:gd name="connsiteX3" fmla="*/ 844296 w 1414272"/>
              <a:gd name="connsiteY3" fmla="*/ 365252 h 2956560"/>
              <a:gd name="connsiteX4" fmla="*/ 707136 w 1414272"/>
              <a:gd name="connsiteY4" fmla="*/ 228092 h 2956560"/>
              <a:gd name="connsiteX5" fmla="*/ 719327 w 1414272"/>
              <a:gd name="connsiteY5" fmla="*/ 0 h 2956560"/>
              <a:gd name="connsiteX6" fmla="*/ 1414272 w 1414272"/>
              <a:gd name="connsiteY6" fmla="*/ 271272 h 2956560"/>
              <a:gd name="connsiteX7" fmla="*/ 1414272 w 1414272"/>
              <a:gd name="connsiteY7" fmla="*/ 2956560 h 2956560"/>
              <a:gd name="connsiteX8" fmla="*/ 0 w 1414272"/>
              <a:gd name="connsiteY8" fmla="*/ 2956560 h 2956560"/>
              <a:gd name="connsiteX9" fmla="*/ 0 w 1414272"/>
              <a:gd name="connsiteY9" fmla="*/ 271272 h 2956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14272" h="2956560">
                <a:moveTo>
                  <a:pt x="707136" y="228092"/>
                </a:moveTo>
                <a:cubicBezTo>
                  <a:pt x="631385" y="228092"/>
                  <a:pt x="569976" y="289501"/>
                  <a:pt x="569976" y="365252"/>
                </a:cubicBezTo>
                <a:cubicBezTo>
                  <a:pt x="569976" y="441003"/>
                  <a:pt x="631385" y="502412"/>
                  <a:pt x="707136" y="502412"/>
                </a:cubicBezTo>
                <a:cubicBezTo>
                  <a:pt x="782887" y="502412"/>
                  <a:pt x="844296" y="441003"/>
                  <a:pt x="844296" y="365252"/>
                </a:cubicBezTo>
                <a:cubicBezTo>
                  <a:pt x="844296" y="289501"/>
                  <a:pt x="782887" y="228092"/>
                  <a:pt x="707136" y="228092"/>
                </a:cubicBezTo>
                <a:close/>
                <a:moveTo>
                  <a:pt x="719327" y="0"/>
                </a:moveTo>
                <a:lnTo>
                  <a:pt x="1414272" y="271272"/>
                </a:lnTo>
                <a:lnTo>
                  <a:pt x="1414272" y="2956560"/>
                </a:lnTo>
                <a:lnTo>
                  <a:pt x="0" y="2956560"/>
                </a:lnTo>
                <a:lnTo>
                  <a:pt x="0" y="271272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F08D929A-E13D-47C1-9860-5F4EEE3F3B61}"/>
              </a:ext>
            </a:extLst>
          </p:cNvPr>
          <p:cNvSpPr txBox="1"/>
          <p:nvPr/>
        </p:nvSpPr>
        <p:spPr>
          <a:xfrm>
            <a:off x="3071665" y="2647798"/>
            <a:ext cx="1414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Text  01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A2DA6840-5977-4BC3-ADCC-202414BF14D7}"/>
              </a:ext>
            </a:extLst>
          </p:cNvPr>
          <p:cNvSpPr txBox="1"/>
          <p:nvPr/>
        </p:nvSpPr>
        <p:spPr>
          <a:xfrm>
            <a:off x="3071665" y="3164807"/>
            <a:ext cx="1414271" cy="159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Lorem ipsum dolor sit amet, consectetuer adipiscing elit.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……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E6F361D6-594F-4F9D-BD25-BFF9EDA93284}"/>
              </a:ext>
            </a:extLst>
          </p:cNvPr>
          <p:cNvCxnSpPr>
            <a:cxnSpLocks/>
            <a:endCxn id="25" idx="0"/>
          </p:cNvCxnSpPr>
          <p:nvPr/>
        </p:nvCxnSpPr>
        <p:spPr>
          <a:xfrm>
            <a:off x="5446113" y="-106680"/>
            <a:ext cx="0" cy="2653053"/>
          </a:xfrm>
          <a:prstGeom prst="line">
            <a:avLst/>
          </a:prstGeom>
          <a:ln w="28575">
            <a:solidFill>
              <a:schemeClr val="bg1">
                <a:lumMod val="6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xmlns="" id="{FA5A09CC-49DC-4F38-9562-205C7046AC9A}"/>
              </a:ext>
            </a:extLst>
          </p:cNvPr>
          <p:cNvSpPr/>
          <p:nvPr/>
        </p:nvSpPr>
        <p:spPr>
          <a:xfrm>
            <a:off x="4738977" y="2318281"/>
            <a:ext cx="1414272" cy="2956560"/>
          </a:xfrm>
          <a:custGeom>
            <a:avLst/>
            <a:gdLst>
              <a:gd name="connsiteX0" fmla="*/ 707136 w 1414272"/>
              <a:gd name="connsiteY0" fmla="*/ 228092 h 2956560"/>
              <a:gd name="connsiteX1" fmla="*/ 569976 w 1414272"/>
              <a:gd name="connsiteY1" fmla="*/ 365252 h 2956560"/>
              <a:gd name="connsiteX2" fmla="*/ 707136 w 1414272"/>
              <a:gd name="connsiteY2" fmla="*/ 502412 h 2956560"/>
              <a:gd name="connsiteX3" fmla="*/ 844296 w 1414272"/>
              <a:gd name="connsiteY3" fmla="*/ 365252 h 2956560"/>
              <a:gd name="connsiteX4" fmla="*/ 707136 w 1414272"/>
              <a:gd name="connsiteY4" fmla="*/ 228092 h 2956560"/>
              <a:gd name="connsiteX5" fmla="*/ 719327 w 1414272"/>
              <a:gd name="connsiteY5" fmla="*/ 0 h 2956560"/>
              <a:gd name="connsiteX6" fmla="*/ 1414272 w 1414272"/>
              <a:gd name="connsiteY6" fmla="*/ 271272 h 2956560"/>
              <a:gd name="connsiteX7" fmla="*/ 1414272 w 1414272"/>
              <a:gd name="connsiteY7" fmla="*/ 2956560 h 2956560"/>
              <a:gd name="connsiteX8" fmla="*/ 0 w 1414272"/>
              <a:gd name="connsiteY8" fmla="*/ 2956560 h 2956560"/>
              <a:gd name="connsiteX9" fmla="*/ 0 w 1414272"/>
              <a:gd name="connsiteY9" fmla="*/ 271272 h 2956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14272" h="2956560">
                <a:moveTo>
                  <a:pt x="707136" y="228092"/>
                </a:moveTo>
                <a:cubicBezTo>
                  <a:pt x="631385" y="228092"/>
                  <a:pt x="569976" y="289501"/>
                  <a:pt x="569976" y="365252"/>
                </a:cubicBezTo>
                <a:cubicBezTo>
                  <a:pt x="569976" y="441003"/>
                  <a:pt x="631385" y="502412"/>
                  <a:pt x="707136" y="502412"/>
                </a:cubicBezTo>
                <a:cubicBezTo>
                  <a:pt x="782887" y="502412"/>
                  <a:pt x="844296" y="441003"/>
                  <a:pt x="844296" y="365252"/>
                </a:cubicBezTo>
                <a:cubicBezTo>
                  <a:pt x="844296" y="289501"/>
                  <a:pt x="782887" y="228092"/>
                  <a:pt x="707136" y="228092"/>
                </a:cubicBezTo>
                <a:close/>
                <a:moveTo>
                  <a:pt x="719327" y="0"/>
                </a:moveTo>
                <a:lnTo>
                  <a:pt x="1414272" y="271272"/>
                </a:lnTo>
                <a:lnTo>
                  <a:pt x="1414272" y="2956560"/>
                </a:lnTo>
                <a:lnTo>
                  <a:pt x="0" y="2956560"/>
                </a:lnTo>
                <a:lnTo>
                  <a:pt x="0" y="271272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F99D4E7B-114E-4C4A-BD19-08BFCEF6D167}"/>
              </a:ext>
            </a:extLst>
          </p:cNvPr>
          <p:cNvSpPr txBox="1"/>
          <p:nvPr/>
        </p:nvSpPr>
        <p:spPr>
          <a:xfrm>
            <a:off x="4737514" y="3042237"/>
            <a:ext cx="1414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Text  02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xmlns="" id="{93AFACF4-443E-49CD-93BC-13F04FA646EE}"/>
              </a:ext>
            </a:extLst>
          </p:cNvPr>
          <p:cNvSpPr txBox="1"/>
          <p:nvPr/>
        </p:nvSpPr>
        <p:spPr>
          <a:xfrm>
            <a:off x="4737514" y="3559246"/>
            <a:ext cx="1414271" cy="159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Lorem ipsum dolor sit amet, consectetuer adipiscing elit.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……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64FA006D-BE17-4679-9F32-725E74083723}"/>
              </a:ext>
            </a:extLst>
          </p:cNvPr>
          <p:cNvCxnSpPr>
            <a:cxnSpLocks/>
            <a:endCxn id="30" idx="0"/>
          </p:cNvCxnSpPr>
          <p:nvPr/>
        </p:nvCxnSpPr>
        <p:spPr>
          <a:xfrm>
            <a:off x="7137476" y="-835882"/>
            <a:ext cx="0" cy="2653053"/>
          </a:xfrm>
          <a:prstGeom prst="line">
            <a:avLst/>
          </a:prstGeom>
          <a:ln w="28575">
            <a:solidFill>
              <a:schemeClr val="bg1">
                <a:lumMod val="6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xmlns="" id="{10C69E27-D46A-4983-A98A-A249EB0AFE4C}"/>
              </a:ext>
            </a:extLst>
          </p:cNvPr>
          <p:cNvSpPr/>
          <p:nvPr/>
        </p:nvSpPr>
        <p:spPr>
          <a:xfrm>
            <a:off x="6430340" y="1589079"/>
            <a:ext cx="1414272" cy="2956560"/>
          </a:xfrm>
          <a:custGeom>
            <a:avLst/>
            <a:gdLst>
              <a:gd name="connsiteX0" fmla="*/ 707136 w 1414272"/>
              <a:gd name="connsiteY0" fmla="*/ 228092 h 2956560"/>
              <a:gd name="connsiteX1" fmla="*/ 569976 w 1414272"/>
              <a:gd name="connsiteY1" fmla="*/ 365252 h 2956560"/>
              <a:gd name="connsiteX2" fmla="*/ 707136 w 1414272"/>
              <a:gd name="connsiteY2" fmla="*/ 502412 h 2956560"/>
              <a:gd name="connsiteX3" fmla="*/ 844296 w 1414272"/>
              <a:gd name="connsiteY3" fmla="*/ 365252 h 2956560"/>
              <a:gd name="connsiteX4" fmla="*/ 707136 w 1414272"/>
              <a:gd name="connsiteY4" fmla="*/ 228092 h 2956560"/>
              <a:gd name="connsiteX5" fmla="*/ 719327 w 1414272"/>
              <a:gd name="connsiteY5" fmla="*/ 0 h 2956560"/>
              <a:gd name="connsiteX6" fmla="*/ 1414272 w 1414272"/>
              <a:gd name="connsiteY6" fmla="*/ 271272 h 2956560"/>
              <a:gd name="connsiteX7" fmla="*/ 1414272 w 1414272"/>
              <a:gd name="connsiteY7" fmla="*/ 2956560 h 2956560"/>
              <a:gd name="connsiteX8" fmla="*/ 0 w 1414272"/>
              <a:gd name="connsiteY8" fmla="*/ 2956560 h 2956560"/>
              <a:gd name="connsiteX9" fmla="*/ 0 w 1414272"/>
              <a:gd name="connsiteY9" fmla="*/ 271272 h 2956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14272" h="2956560">
                <a:moveTo>
                  <a:pt x="707136" y="228092"/>
                </a:moveTo>
                <a:cubicBezTo>
                  <a:pt x="631385" y="228092"/>
                  <a:pt x="569976" y="289501"/>
                  <a:pt x="569976" y="365252"/>
                </a:cubicBezTo>
                <a:cubicBezTo>
                  <a:pt x="569976" y="441003"/>
                  <a:pt x="631385" y="502412"/>
                  <a:pt x="707136" y="502412"/>
                </a:cubicBezTo>
                <a:cubicBezTo>
                  <a:pt x="782887" y="502412"/>
                  <a:pt x="844296" y="441003"/>
                  <a:pt x="844296" y="365252"/>
                </a:cubicBezTo>
                <a:cubicBezTo>
                  <a:pt x="844296" y="289501"/>
                  <a:pt x="782887" y="228092"/>
                  <a:pt x="707136" y="228092"/>
                </a:cubicBezTo>
                <a:close/>
                <a:moveTo>
                  <a:pt x="719327" y="0"/>
                </a:moveTo>
                <a:lnTo>
                  <a:pt x="1414272" y="271272"/>
                </a:lnTo>
                <a:lnTo>
                  <a:pt x="1414272" y="2956560"/>
                </a:lnTo>
                <a:lnTo>
                  <a:pt x="0" y="2956560"/>
                </a:lnTo>
                <a:lnTo>
                  <a:pt x="0" y="271272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xmlns="" id="{706FE964-D80D-4E2C-9F71-AB3F03EC524D}"/>
              </a:ext>
            </a:extLst>
          </p:cNvPr>
          <p:cNvSpPr txBox="1"/>
          <p:nvPr/>
        </p:nvSpPr>
        <p:spPr>
          <a:xfrm>
            <a:off x="6428877" y="2313035"/>
            <a:ext cx="1414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Text  03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xmlns="" id="{69A5030A-C975-446A-A127-0CEC8C87BB07}"/>
              </a:ext>
            </a:extLst>
          </p:cNvPr>
          <p:cNvSpPr txBox="1"/>
          <p:nvPr/>
        </p:nvSpPr>
        <p:spPr>
          <a:xfrm>
            <a:off x="6428877" y="2830044"/>
            <a:ext cx="1414271" cy="159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Lorem ipsum dolor sit amet, consectetuer adipiscing elit.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……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xmlns="" id="{A4A902D8-A21D-4D66-9790-5E14BA14D442}"/>
              </a:ext>
            </a:extLst>
          </p:cNvPr>
          <p:cNvCxnSpPr>
            <a:cxnSpLocks/>
            <a:endCxn id="35" idx="0"/>
          </p:cNvCxnSpPr>
          <p:nvPr/>
        </p:nvCxnSpPr>
        <p:spPr>
          <a:xfrm>
            <a:off x="8836887" y="-98088"/>
            <a:ext cx="0" cy="2653053"/>
          </a:xfrm>
          <a:prstGeom prst="line">
            <a:avLst/>
          </a:prstGeom>
          <a:ln w="28575">
            <a:solidFill>
              <a:schemeClr val="bg1">
                <a:lumMod val="65000"/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xmlns="" id="{8C6B1D4F-06AA-4889-B447-92E53B81B4BB}"/>
              </a:ext>
            </a:extLst>
          </p:cNvPr>
          <p:cNvSpPr/>
          <p:nvPr/>
        </p:nvSpPr>
        <p:spPr>
          <a:xfrm>
            <a:off x="8129751" y="2326873"/>
            <a:ext cx="1414272" cy="2956560"/>
          </a:xfrm>
          <a:custGeom>
            <a:avLst/>
            <a:gdLst>
              <a:gd name="connsiteX0" fmla="*/ 707136 w 1414272"/>
              <a:gd name="connsiteY0" fmla="*/ 228092 h 2956560"/>
              <a:gd name="connsiteX1" fmla="*/ 569976 w 1414272"/>
              <a:gd name="connsiteY1" fmla="*/ 365252 h 2956560"/>
              <a:gd name="connsiteX2" fmla="*/ 707136 w 1414272"/>
              <a:gd name="connsiteY2" fmla="*/ 502412 h 2956560"/>
              <a:gd name="connsiteX3" fmla="*/ 844296 w 1414272"/>
              <a:gd name="connsiteY3" fmla="*/ 365252 h 2956560"/>
              <a:gd name="connsiteX4" fmla="*/ 707136 w 1414272"/>
              <a:gd name="connsiteY4" fmla="*/ 228092 h 2956560"/>
              <a:gd name="connsiteX5" fmla="*/ 719327 w 1414272"/>
              <a:gd name="connsiteY5" fmla="*/ 0 h 2956560"/>
              <a:gd name="connsiteX6" fmla="*/ 1414272 w 1414272"/>
              <a:gd name="connsiteY6" fmla="*/ 271272 h 2956560"/>
              <a:gd name="connsiteX7" fmla="*/ 1414272 w 1414272"/>
              <a:gd name="connsiteY7" fmla="*/ 2956560 h 2956560"/>
              <a:gd name="connsiteX8" fmla="*/ 0 w 1414272"/>
              <a:gd name="connsiteY8" fmla="*/ 2956560 h 2956560"/>
              <a:gd name="connsiteX9" fmla="*/ 0 w 1414272"/>
              <a:gd name="connsiteY9" fmla="*/ 271272 h 2956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414272" h="2956560">
                <a:moveTo>
                  <a:pt x="707136" y="228092"/>
                </a:moveTo>
                <a:cubicBezTo>
                  <a:pt x="631385" y="228092"/>
                  <a:pt x="569976" y="289501"/>
                  <a:pt x="569976" y="365252"/>
                </a:cubicBezTo>
                <a:cubicBezTo>
                  <a:pt x="569976" y="441003"/>
                  <a:pt x="631385" y="502412"/>
                  <a:pt x="707136" y="502412"/>
                </a:cubicBezTo>
                <a:cubicBezTo>
                  <a:pt x="782887" y="502412"/>
                  <a:pt x="844296" y="441003"/>
                  <a:pt x="844296" y="365252"/>
                </a:cubicBezTo>
                <a:cubicBezTo>
                  <a:pt x="844296" y="289501"/>
                  <a:pt x="782887" y="228092"/>
                  <a:pt x="707136" y="228092"/>
                </a:cubicBezTo>
                <a:close/>
                <a:moveTo>
                  <a:pt x="719327" y="0"/>
                </a:moveTo>
                <a:lnTo>
                  <a:pt x="1414272" y="271272"/>
                </a:lnTo>
                <a:lnTo>
                  <a:pt x="1414272" y="2956560"/>
                </a:lnTo>
                <a:lnTo>
                  <a:pt x="0" y="2956560"/>
                </a:lnTo>
                <a:lnTo>
                  <a:pt x="0" y="271272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126B5E38-D109-41E9-8759-4ABEEF771824}"/>
              </a:ext>
            </a:extLst>
          </p:cNvPr>
          <p:cNvSpPr txBox="1"/>
          <p:nvPr/>
        </p:nvSpPr>
        <p:spPr>
          <a:xfrm>
            <a:off x="8128288" y="3050829"/>
            <a:ext cx="14142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Text  04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0BB65CED-E035-48E9-BEC4-F5CD3CE5EE79}"/>
              </a:ext>
            </a:extLst>
          </p:cNvPr>
          <p:cNvSpPr txBox="1"/>
          <p:nvPr/>
        </p:nvSpPr>
        <p:spPr>
          <a:xfrm>
            <a:off x="8128288" y="3567838"/>
            <a:ext cx="1414271" cy="15920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Lorem ipsum dolor sit amet, consectetuer adipiscing elit.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……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D12EDD3-DF9F-4B99-93A3-74BDA857FF93}"/>
              </a:ext>
            </a:extLst>
          </p:cNvPr>
          <p:cNvSpPr>
            <a:spLocks/>
          </p:cNvSpPr>
          <p:nvPr/>
        </p:nvSpPr>
        <p:spPr>
          <a:xfrm rot="18560884">
            <a:off x="431940" y="590985"/>
            <a:ext cx="335564" cy="335564"/>
          </a:xfrm>
          <a:prstGeom prst="roundRect">
            <a:avLst>
              <a:gd name="adj" fmla="val 22028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96476771-5BF4-48B7-8C84-35C31F95E5A7}"/>
              </a:ext>
            </a:extLst>
          </p:cNvPr>
          <p:cNvSpPr>
            <a:spLocks/>
          </p:cNvSpPr>
          <p:nvPr/>
        </p:nvSpPr>
        <p:spPr>
          <a:xfrm rot="7626468">
            <a:off x="241470" y="-358029"/>
            <a:ext cx="716505" cy="76430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B5C78708-9C34-4FCA-AF04-F15403DCABAE}"/>
              </a:ext>
            </a:extLst>
          </p:cNvPr>
          <p:cNvSpPr>
            <a:spLocks/>
          </p:cNvSpPr>
          <p:nvPr/>
        </p:nvSpPr>
        <p:spPr>
          <a:xfrm rot="2208791">
            <a:off x="-329072" y="326733"/>
            <a:ext cx="597488" cy="59748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A9F8F8B-D682-4EAE-B1A5-CDA5E94C3281}"/>
              </a:ext>
            </a:extLst>
          </p:cNvPr>
          <p:cNvSpPr txBox="1"/>
          <p:nvPr/>
        </p:nvSpPr>
        <p:spPr>
          <a:xfrm>
            <a:off x="1120630" y="278782"/>
            <a:ext cx="2936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这里就是标题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531636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D12EDD3-DF9F-4B99-93A3-74BDA857FF93}"/>
              </a:ext>
            </a:extLst>
          </p:cNvPr>
          <p:cNvSpPr>
            <a:spLocks/>
          </p:cNvSpPr>
          <p:nvPr/>
        </p:nvSpPr>
        <p:spPr>
          <a:xfrm rot="18560884">
            <a:off x="431940" y="590985"/>
            <a:ext cx="335564" cy="335564"/>
          </a:xfrm>
          <a:prstGeom prst="roundRect">
            <a:avLst>
              <a:gd name="adj" fmla="val 22028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96476771-5BF4-48B7-8C84-35C31F95E5A7}"/>
              </a:ext>
            </a:extLst>
          </p:cNvPr>
          <p:cNvSpPr>
            <a:spLocks/>
          </p:cNvSpPr>
          <p:nvPr/>
        </p:nvSpPr>
        <p:spPr>
          <a:xfrm rot="7626468">
            <a:off x="241470" y="-358029"/>
            <a:ext cx="716505" cy="76430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B5C78708-9C34-4FCA-AF04-F15403DCABAE}"/>
              </a:ext>
            </a:extLst>
          </p:cNvPr>
          <p:cNvSpPr>
            <a:spLocks/>
          </p:cNvSpPr>
          <p:nvPr/>
        </p:nvSpPr>
        <p:spPr>
          <a:xfrm rot="2208791">
            <a:off x="-329072" y="326733"/>
            <a:ext cx="597488" cy="59748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A9F8F8B-D682-4EAE-B1A5-CDA5E94C3281}"/>
              </a:ext>
            </a:extLst>
          </p:cNvPr>
          <p:cNvSpPr txBox="1"/>
          <p:nvPr/>
        </p:nvSpPr>
        <p:spPr>
          <a:xfrm>
            <a:off x="1120630" y="278782"/>
            <a:ext cx="2936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E67C8">
                    <a:lumMod val="60000"/>
                    <a:lumOff val="40000"/>
                  </a:srgb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还有话说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C7B09DFA-38E2-4D5A-B366-653ED66382EF}"/>
              </a:ext>
            </a:extLst>
          </p:cNvPr>
          <p:cNvGrpSpPr/>
          <p:nvPr/>
        </p:nvGrpSpPr>
        <p:grpSpPr>
          <a:xfrm>
            <a:off x="835849" y="2831567"/>
            <a:ext cx="4779903" cy="2865771"/>
            <a:chOff x="835849" y="2831567"/>
            <a:chExt cx="4779903" cy="2865771"/>
          </a:xfrm>
        </p:grpSpPr>
        <p:pic>
          <p:nvPicPr>
            <p:cNvPr id="11" name="图片 10" descr="图形用户界面, 应用程序, Teams&#10;&#10;描述已自动生成">
              <a:extLst>
                <a:ext uri="{FF2B5EF4-FFF2-40B4-BE49-F238E27FC236}">
                  <a16:creationId xmlns:a16="http://schemas.microsoft.com/office/drawing/2014/main" xmlns="" id="{B6176FBF-D23C-4F21-AD25-89E108F297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402902" y="3062697"/>
              <a:ext cx="3711358" cy="2311943"/>
            </a:xfrm>
            <a:prstGeom prst="rect">
              <a:avLst/>
            </a:prstGeom>
          </p:spPr>
        </p:pic>
        <p:pic>
          <p:nvPicPr>
            <p:cNvPr id="7" name="图片 6" descr="电脑的屏幕&#10;&#10;描述已自动生成">
              <a:extLst>
                <a:ext uri="{FF2B5EF4-FFF2-40B4-BE49-F238E27FC236}">
                  <a16:creationId xmlns:a16="http://schemas.microsoft.com/office/drawing/2014/main" xmlns="" id="{DD0C364E-AE07-465C-B468-F4E903315F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5849" y="2831567"/>
              <a:ext cx="4779903" cy="2865771"/>
            </a:xfrm>
            <a:prstGeom prst="rect">
              <a:avLst/>
            </a:prstGeom>
          </p:spPr>
        </p:pic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75D0BDAB-E3D6-42CB-877E-999DD77E7C68}"/>
              </a:ext>
            </a:extLst>
          </p:cNvPr>
          <p:cNvGrpSpPr/>
          <p:nvPr/>
        </p:nvGrpSpPr>
        <p:grpSpPr>
          <a:xfrm>
            <a:off x="6576248" y="2831567"/>
            <a:ext cx="4779903" cy="2865771"/>
            <a:chOff x="6576248" y="2831567"/>
            <a:chExt cx="4779903" cy="2865771"/>
          </a:xfrm>
        </p:grpSpPr>
        <p:pic>
          <p:nvPicPr>
            <p:cNvPr id="28" name="图片 27" descr="电脑的屏幕&#10;&#10;描述已自动生成">
              <a:extLst>
                <a:ext uri="{FF2B5EF4-FFF2-40B4-BE49-F238E27FC236}">
                  <a16:creationId xmlns:a16="http://schemas.microsoft.com/office/drawing/2014/main" xmlns="" id="{3267FD6C-7995-4229-8466-3E5D8E13DC1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76248" y="2831567"/>
              <a:ext cx="4779903" cy="2865771"/>
            </a:xfrm>
            <a:prstGeom prst="rect">
              <a:avLst/>
            </a:prstGeom>
          </p:spPr>
        </p:pic>
        <p:pic>
          <p:nvPicPr>
            <p:cNvPr id="9" name="图片 8" descr="图形用户界面, 应用程序, Teams&#10;&#10;描述已自动生成">
              <a:extLst>
                <a:ext uri="{FF2B5EF4-FFF2-40B4-BE49-F238E27FC236}">
                  <a16:creationId xmlns:a16="http://schemas.microsoft.com/office/drawing/2014/main" xmlns="" id="{0EA5C6D3-27B1-425F-BBCC-7FD350AD6E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7144881" y="3062697"/>
              <a:ext cx="3644218" cy="2271031"/>
            </a:xfrm>
            <a:prstGeom prst="rect">
              <a:avLst/>
            </a:prstGeom>
          </p:spPr>
        </p:pic>
      </p:grpSp>
      <p:sp>
        <p:nvSpPr>
          <p:cNvPr id="14" name="箭头: 右 13">
            <a:extLst>
              <a:ext uri="{FF2B5EF4-FFF2-40B4-BE49-F238E27FC236}">
                <a16:creationId xmlns:a16="http://schemas.microsoft.com/office/drawing/2014/main" xmlns="" id="{A15F985B-DE3A-4755-AA7D-A2E5FB1F1085}"/>
              </a:ext>
            </a:extLst>
          </p:cNvPr>
          <p:cNvSpPr/>
          <p:nvPr/>
        </p:nvSpPr>
        <p:spPr>
          <a:xfrm>
            <a:off x="5715880" y="3963724"/>
            <a:ext cx="760241" cy="468975"/>
          </a:xfrm>
          <a:prstGeom prst="rightArrow">
            <a:avLst>
              <a:gd name="adj1" fmla="val 37001"/>
              <a:gd name="adj2" fmla="val 57582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A837DE82-420D-444E-BCFE-C7691A96284E}"/>
              </a:ext>
            </a:extLst>
          </p:cNvPr>
          <p:cNvSpPr txBox="1"/>
          <p:nvPr/>
        </p:nvSpPr>
        <p:spPr>
          <a:xfrm>
            <a:off x="1124298" y="1412190"/>
            <a:ext cx="6086730" cy="510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此版本为主题色版本，可实现“一键更换配色方案”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89159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D12EDD3-DF9F-4B99-93A3-74BDA857FF93}"/>
              </a:ext>
            </a:extLst>
          </p:cNvPr>
          <p:cNvSpPr>
            <a:spLocks/>
          </p:cNvSpPr>
          <p:nvPr/>
        </p:nvSpPr>
        <p:spPr>
          <a:xfrm rot="18560884">
            <a:off x="431940" y="590985"/>
            <a:ext cx="335564" cy="335564"/>
          </a:xfrm>
          <a:prstGeom prst="roundRect">
            <a:avLst>
              <a:gd name="adj" fmla="val 22028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96476771-5BF4-48B7-8C84-35C31F95E5A7}"/>
              </a:ext>
            </a:extLst>
          </p:cNvPr>
          <p:cNvSpPr>
            <a:spLocks/>
          </p:cNvSpPr>
          <p:nvPr/>
        </p:nvSpPr>
        <p:spPr>
          <a:xfrm rot="7626468">
            <a:off x="241470" y="-358029"/>
            <a:ext cx="716505" cy="76430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B5C78708-9C34-4FCA-AF04-F15403DCABAE}"/>
              </a:ext>
            </a:extLst>
          </p:cNvPr>
          <p:cNvSpPr>
            <a:spLocks/>
          </p:cNvSpPr>
          <p:nvPr/>
        </p:nvSpPr>
        <p:spPr>
          <a:xfrm rot="2208791">
            <a:off x="-329072" y="326733"/>
            <a:ext cx="597488" cy="59748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A9F8F8B-D682-4EAE-B1A5-CDA5E94C3281}"/>
              </a:ext>
            </a:extLst>
          </p:cNvPr>
          <p:cNvSpPr txBox="1"/>
          <p:nvPr/>
        </p:nvSpPr>
        <p:spPr>
          <a:xfrm>
            <a:off x="1120630" y="278782"/>
            <a:ext cx="2936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E67C8">
                    <a:lumMod val="60000"/>
                    <a:lumOff val="40000"/>
                  </a:srgb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还有话说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F4E5CA8-AAA3-4C5A-A01D-A3CD68AC3FDB}"/>
              </a:ext>
            </a:extLst>
          </p:cNvPr>
          <p:cNvSpPr txBox="1"/>
          <p:nvPr/>
        </p:nvSpPr>
        <p:spPr>
          <a:xfrm>
            <a:off x="1124298" y="1412190"/>
            <a:ext cx="6086730" cy="510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prstClr val="white">
                    <a:lumMod val="50000"/>
                    <a:alpha val="80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可通过</a:t>
            </a:r>
            <a:r>
              <a:rPr lang="en-US" altLang="zh-CN" sz="2000" dirty="0">
                <a:solidFill>
                  <a:prstClr val="white">
                    <a:lumMod val="50000"/>
                    <a:alpha val="80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【 </a:t>
            </a:r>
            <a:r>
              <a:rPr lang="en-US" altLang="zh-CN" sz="2000" dirty="0" err="1">
                <a:solidFill>
                  <a:prstClr val="white">
                    <a:lumMod val="50000"/>
                    <a:alpha val="80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iSlide</a:t>
            </a:r>
            <a:r>
              <a:rPr lang="en-US" altLang="zh-CN" sz="2000" dirty="0">
                <a:solidFill>
                  <a:prstClr val="white">
                    <a:lumMod val="50000"/>
                    <a:alpha val="80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】</a:t>
            </a:r>
            <a:r>
              <a:rPr lang="zh-CN" altLang="en-US" sz="2000" dirty="0">
                <a:solidFill>
                  <a:prstClr val="white">
                    <a:lumMod val="50000"/>
                    <a:alpha val="80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插件 </a:t>
            </a:r>
            <a:r>
              <a:rPr lang="en-US" altLang="zh-CN" sz="2000" dirty="0">
                <a:solidFill>
                  <a:prstClr val="white">
                    <a:lumMod val="50000"/>
                    <a:alpha val="80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-【</a:t>
            </a:r>
            <a:r>
              <a:rPr lang="zh-CN" altLang="en-US" sz="2000" dirty="0">
                <a:solidFill>
                  <a:prstClr val="white">
                    <a:lumMod val="50000"/>
                    <a:alpha val="80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色彩库</a:t>
            </a:r>
            <a:r>
              <a:rPr lang="en-US" altLang="zh-CN" sz="2000" dirty="0">
                <a:solidFill>
                  <a:prstClr val="white">
                    <a:lumMod val="50000"/>
                    <a:alpha val="80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】</a:t>
            </a:r>
            <a:r>
              <a:rPr lang="zh-CN" altLang="en-US" sz="2000" dirty="0">
                <a:solidFill>
                  <a:prstClr val="white">
                    <a:lumMod val="50000"/>
                    <a:alpha val="80000"/>
                  </a:prstClr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，实现一键替换。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  <a:alpha val="80000"/>
                </a:prst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A20B7856-F396-4919-BB7D-608040F16F37}"/>
              </a:ext>
            </a:extLst>
          </p:cNvPr>
          <p:cNvGrpSpPr/>
          <p:nvPr/>
        </p:nvGrpSpPr>
        <p:grpSpPr>
          <a:xfrm>
            <a:off x="2558758" y="2538668"/>
            <a:ext cx="7074484" cy="3674131"/>
            <a:chOff x="2399125" y="2608116"/>
            <a:chExt cx="7074484" cy="3674131"/>
          </a:xfrm>
        </p:grpSpPr>
        <p:pic>
          <p:nvPicPr>
            <p:cNvPr id="16" name="图片 15" descr="图形用户界面, 应用程序&#10;&#10;描述已自动生成">
              <a:extLst>
                <a:ext uri="{FF2B5EF4-FFF2-40B4-BE49-F238E27FC236}">
                  <a16:creationId xmlns:a16="http://schemas.microsoft.com/office/drawing/2014/main" xmlns="" id="{F679D244-786E-4DA9-90C9-54AF91115F8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43744" y="2901489"/>
              <a:ext cx="5515833" cy="2965911"/>
            </a:xfrm>
            <a:prstGeom prst="rect">
              <a:avLst/>
            </a:prstGeom>
          </p:spPr>
        </p:pic>
        <p:pic>
          <p:nvPicPr>
            <p:cNvPr id="7" name="图片 6" descr="电脑的屏幕&#10;&#10;描述已自动生成">
              <a:extLst>
                <a:ext uri="{FF2B5EF4-FFF2-40B4-BE49-F238E27FC236}">
                  <a16:creationId xmlns:a16="http://schemas.microsoft.com/office/drawing/2014/main" xmlns="" id="{DD0C364E-AE07-465C-B468-F4E903315F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9125" y="2608116"/>
              <a:ext cx="7074484" cy="367413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2915573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D12EDD3-DF9F-4B99-93A3-74BDA857FF93}"/>
              </a:ext>
            </a:extLst>
          </p:cNvPr>
          <p:cNvSpPr>
            <a:spLocks/>
          </p:cNvSpPr>
          <p:nvPr/>
        </p:nvSpPr>
        <p:spPr>
          <a:xfrm rot="18560884">
            <a:off x="431940" y="590985"/>
            <a:ext cx="335564" cy="335564"/>
          </a:xfrm>
          <a:prstGeom prst="roundRect">
            <a:avLst>
              <a:gd name="adj" fmla="val 22028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96476771-5BF4-48B7-8C84-35C31F95E5A7}"/>
              </a:ext>
            </a:extLst>
          </p:cNvPr>
          <p:cNvSpPr>
            <a:spLocks/>
          </p:cNvSpPr>
          <p:nvPr/>
        </p:nvSpPr>
        <p:spPr>
          <a:xfrm rot="7626468">
            <a:off x="241470" y="-358029"/>
            <a:ext cx="716505" cy="76430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B5C78708-9C34-4FCA-AF04-F15403DCABAE}"/>
              </a:ext>
            </a:extLst>
          </p:cNvPr>
          <p:cNvSpPr>
            <a:spLocks/>
          </p:cNvSpPr>
          <p:nvPr/>
        </p:nvSpPr>
        <p:spPr>
          <a:xfrm rot="2208791">
            <a:off x="-329072" y="326733"/>
            <a:ext cx="597488" cy="59748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A9F8F8B-D682-4EAE-B1A5-CDA5E94C3281}"/>
              </a:ext>
            </a:extLst>
          </p:cNvPr>
          <p:cNvSpPr txBox="1"/>
          <p:nvPr/>
        </p:nvSpPr>
        <p:spPr>
          <a:xfrm>
            <a:off x="1120630" y="278782"/>
            <a:ext cx="2936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E67C8">
                    <a:lumMod val="60000"/>
                    <a:lumOff val="40000"/>
                  </a:srgb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还有话说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2F4E5CA8-AAA3-4C5A-A01D-A3CD68AC3FDB}"/>
              </a:ext>
            </a:extLst>
          </p:cNvPr>
          <p:cNvSpPr txBox="1"/>
          <p:nvPr/>
        </p:nvSpPr>
        <p:spPr>
          <a:xfrm>
            <a:off x="1124298" y="1412190"/>
            <a:ext cx="8040022" cy="510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亦可点击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【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视图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】-【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幻灯片母版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】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，更改主题颜色方案，实现一键换色。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A20B7856-F396-4919-BB7D-608040F16F37}"/>
              </a:ext>
            </a:extLst>
          </p:cNvPr>
          <p:cNvGrpSpPr/>
          <p:nvPr/>
        </p:nvGrpSpPr>
        <p:grpSpPr>
          <a:xfrm>
            <a:off x="2558758" y="2538668"/>
            <a:ext cx="7074484" cy="3674131"/>
            <a:chOff x="2399125" y="2608116"/>
            <a:chExt cx="7074484" cy="3674131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xmlns="" id="{F679D244-786E-4DA9-90C9-54AF91115F8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3243744" y="2904088"/>
              <a:ext cx="5451063" cy="2935514"/>
            </a:xfrm>
            <a:prstGeom prst="rect">
              <a:avLst/>
            </a:prstGeom>
          </p:spPr>
        </p:pic>
        <p:pic>
          <p:nvPicPr>
            <p:cNvPr id="7" name="图片 6" descr="电脑的屏幕&#10;&#10;描述已自动生成">
              <a:extLst>
                <a:ext uri="{FF2B5EF4-FFF2-40B4-BE49-F238E27FC236}">
                  <a16:creationId xmlns:a16="http://schemas.microsoft.com/office/drawing/2014/main" xmlns="" id="{DD0C364E-AE07-465C-B468-F4E903315F7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99125" y="2608116"/>
              <a:ext cx="7074484" cy="367413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4368204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5D12EDD3-DF9F-4B99-93A3-74BDA857FF93}"/>
              </a:ext>
            </a:extLst>
          </p:cNvPr>
          <p:cNvSpPr>
            <a:spLocks/>
          </p:cNvSpPr>
          <p:nvPr/>
        </p:nvSpPr>
        <p:spPr>
          <a:xfrm rot="18560884">
            <a:off x="431940" y="590985"/>
            <a:ext cx="335564" cy="335564"/>
          </a:xfrm>
          <a:prstGeom prst="roundRect">
            <a:avLst>
              <a:gd name="adj" fmla="val 22028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96476771-5BF4-48B7-8C84-35C31F95E5A7}"/>
              </a:ext>
            </a:extLst>
          </p:cNvPr>
          <p:cNvSpPr>
            <a:spLocks/>
          </p:cNvSpPr>
          <p:nvPr/>
        </p:nvSpPr>
        <p:spPr>
          <a:xfrm rot="7626468">
            <a:off x="241470" y="-358029"/>
            <a:ext cx="716505" cy="76430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B5C78708-9C34-4FCA-AF04-F15403DCABAE}"/>
              </a:ext>
            </a:extLst>
          </p:cNvPr>
          <p:cNvSpPr>
            <a:spLocks/>
          </p:cNvSpPr>
          <p:nvPr/>
        </p:nvSpPr>
        <p:spPr>
          <a:xfrm rot="2208791">
            <a:off x="-329072" y="326733"/>
            <a:ext cx="597488" cy="59748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FA9F8F8B-D682-4EAE-B1A5-CDA5E94C3281}"/>
              </a:ext>
            </a:extLst>
          </p:cNvPr>
          <p:cNvSpPr txBox="1"/>
          <p:nvPr/>
        </p:nvSpPr>
        <p:spPr>
          <a:xfrm>
            <a:off x="1120630" y="278782"/>
            <a:ext cx="2936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rgbClr val="4E67C8">
                    <a:lumMod val="60000"/>
                    <a:lumOff val="40000"/>
                  </a:srgb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欢迎随时来骚</a:t>
            </a: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srgbClr val="4E67C8">
                    <a:lumMod val="60000"/>
                    <a:lumOff val="40000"/>
                  </a:srgb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~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4E67C8">
                  <a:lumMod val="60000"/>
                  <a:lumOff val="40000"/>
                </a:srgbClr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1A5170E0-3904-4B96-8BE8-AFB0AB30BD70}"/>
              </a:ext>
            </a:extLst>
          </p:cNvPr>
          <p:cNvGrpSpPr/>
          <p:nvPr/>
        </p:nvGrpSpPr>
        <p:grpSpPr>
          <a:xfrm>
            <a:off x="1591341" y="1854164"/>
            <a:ext cx="9009318" cy="3149673"/>
            <a:chOff x="1591341" y="1674133"/>
            <a:chExt cx="9009318" cy="3149673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xmlns="" id="{C9CE74CD-FF2B-4FE4-93DD-EEB7E1B18DF0}"/>
                </a:ext>
              </a:extLst>
            </p:cNvPr>
            <p:cNvGrpSpPr/>
            <p:nvPr/>
          </p:nvGrpSpPr>
          <p:grpSpPr>
            <a:xfrm>
              <a:off x="1591341" y="1785293"/>
              <a:ext cx="4298307" cy="2927353"/>
              <a:chOff x="1124298" y="2007613"/>
              <a:chExt cx="4298307" cy="2927353"/>
            </a:xfrm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xmlns="" id="{2F4E5CA8-AAA3-4C5A-A01D-A3CD68AC3FDB}"/>
                  </a:ext>
                </a:extLst>
              </p:cNvPr>
              <p:cNvSpPr txBox="1"/>
              <p:nvPr/>
            </p:nvSpPr>
            <p:spPr>
              <a:xfrm>
                <a:off x="1124298" y="2007613"/>
                <a:ext cx="4298307" cy="51084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  <a:alpha val="80000"/>
                      </a:prst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另外还有“渐变色版本”！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5CDC28B1-51D2-49F6-B81F-3E2EFFCEF34C}"/>
                  </a:ext>
                </a:extLst>
              </p:cNvPr>
              <p:cNvSpPr txBox="1"/>
              <p:nvPr/>
            </p:nvSpPr>
            <p:spPr>
              <a:xfrm>
                <a:off x="1124298" y="3077598"/>
                <a:ext cx="4298307" cy="18573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  <a:alpha val="80000"/>
                      </a:prst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关注公众号：听你的了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  <a:p>
                <a:pPr marL="0" marR="0" lvl="0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  <a:alpha val="80000"/>
                      </a:prst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对话框回复：渐变几何</a:t>
                </a:r>
                <a:endParaRPr kumimoji="0" lang="en-US" altLang="zh-CN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  <a:p>
                <a:pPr marL="0" marR="0" lvl="0" defTabSz="914400" rtl="0" eaLnBrk="1" fontAlgn="auto" latinLnBrk="0" hangingPunct="1">
                  <a:lnSpc>
                    <a:spcPct val="2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2000" dirty="0">
                    <a:solidFill>
                      <a:prstClr val="white">
                        <a:lumMod val="50000"/>
                        <a:alpha val="80000"/>
                      </a:prst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即可无套路获取下载链接</a:t>
                </a:r>
                <a:r>
                  <a:rPr lang="en-US" altLang="zh-CN" sz="2000" dirty="0">
                    <a:solidFill>
                      <a:prstClr val="white">
                        <a:lumMod val="50000"/>
                        <a:alpha val="80000"/>
                      </a:prst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~</a:t>
                </a:r>
                <a:endParaRPr kumimoji="0" lang="zh-CN" alt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pic>
          <p:nvPicPr>
            <p:cNvPr id="8" name="图片 7" descr="QR 代码&#10;&#10;描述已自动生成">
              <a:extLst>
                <a:ext uri="{FF2B5EF4-FFF2-40B4-BE49-F238E27FC236}">
                  <a16:creationId xmlns:a16="http://schemas.microsoft.com/office/drawing/2014/main" xmlns="" id="{2B6C16CF-0E5B-4F06-81FB-A723D7EA47B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50986" y="1674133"/>
              <a:ext cx="3149673" cy="3149673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782931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8D5F3"/>
            </a:gs>
            <a:gs pos="100000">
              <a:srgbClr val="6BEAC3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285754C3-F1FD-4DA4-BE6D-F8D25AEF7D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19570" y="-2323766"/>
            <a:ext cx="17031139" cy="11505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9826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>
                <a:solidFill>
                  <a:srgbClr val="FF0000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summer</a:t>
            </a:r>
            <a:endParaRPr lang="zh-CN" altLang="en-US" dirty="0">
              <a:solidFill>
                <a:srgbClr val="FF0000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  <a:p>
            <a:r>
              <a:rPr lang="en-US" altLang="zh-CN" dirty="0" smtClean="0">
                <a:solidFill>
                  <a:srgbClr val="FF0000"/>
                </a:solidFill>
              </a:rPr>
              <a:t>   </a:t>
            </a:r>
            <a:r>
              <a:rPr lang="zh-CN" altLang="en-US" dirty="0" smtClean="0">
                <a:solidFill>
                  <a:srgbClr val="FF0000"/>
                </a:solidFill>
              </a:rPr>
              <a:t>作品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altLang="zh-CN" dirty="0" smtClean="0">
                <a:solidFill>
                  <a:srgbClr val="FF0000"/>
                </a:solidFill>
              </a:rPr>
              <a:t>51PPT</a:t>
            </a:r>
            <a:r>
              <a:rPr lang="zh-CN" altLang="en-US" dirty="0" smtClean="0">
                <a:solidFill>
                  <a:srgbClr val="FF0000"/>
                </a:solidFill>
              </a:rPr>
              <a:t>模板网   </a:t>
            </a:r>
            <a:r>
              <a:rPr lang="en-US" altLang="zh-CN" dirty="0" smtClean="0">
                <a:solidFill>
                  <a:srgbClr val="FF0000"/>
                </a:solidFill>
                <a:hlinkClick r:id="rId2"/>
              </a:rPr>
              <a:t>www.51pptmoban.com</a:t>
            </a:r>
            <a:r>
              <a:rPr lang="en-US" altLang="zh-CN" dirty="0" smtClean="0">
                <a:solidFill>
                  <a:srgbClr val="FF0000"/>
                </a:solidFill>
              </a:rPr>
              <a:t>   </a:t>
            </a:r>
            <a:r>
              <a:rPr lang="zh-CN" altLang="en-US" dirty="0" smtClean="0">
                <a:solidFill>
                  <a:srgbClr val="FF0000"/>
                </a:solidFill>
              </a:rPr>
              <a:t>授权发布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2889298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ABDB36E6-C405-41C4-9CF1-BF2A4929D797}"/>
              </a:ext>
            </a:extLst>
          </p:cNvPr>
          <p:cNvSpPr>
            <a:spLocks/>
          </p:cNvSpPr>
          <p:nvPr/>
        </p:nvSpPr>
        <p:spPr>
          <a:xfrm rot="18965374" flipH="1">
            <a:off x="6293128" y="-955649"/>
            <a:ext cx="10784370" cy="10817859"/>
          </a:xfrm>
          <a:prstGeom prst="roundRect">
            <a:avLst>
              <a:gd name="adj" fmla="val 13862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C96405F6-C9FD-4DA2-ACB1-3FC9ACE06308}"/>
              </a:ext>
            </a:extLst>
          </p:cNvPr>
          <p:cNvSpPr>
            <a:spLocks/>
          </p:cNvSpPr>
          <p:nvPr/>
        </p:nvSpPr>
        <p:spPr>
          <a:xfrm rot="2793688" flipH="1">
            <a:off x="5106818" y="-1665619"/>
            <a:ext cx="2451231" cy="2451231"/>
          </a:xfrm>
          <a:prstGeom prst="roundRect">
            <a:avLst>
              <a:gd name="adj" fmla="val 22028"/>
            </a:avLst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826467CD-F8B0-41BE-8C3C-3C5A573EB86C}"/>
              </a:ext>
            </a:extLst>
          </p:cNvPr>
          <p:cNvSpPr>
            <a:spLocks/>
          </p:cNvSpPr>
          <p:nvPr/>
        </p:nvSpPr>
        <p:spPr>
          <a:xfrm rot="13502874" flipH="1">
            <a:off x="-3898915" y="-2443342"/>
            <a:ext cx="8024341" cy="855969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84E2C9FE-90AF-4568-B98F-612A5E3AA454}"/>
              </a:ext>
            </a:extLst>
          </p:cNvPr>
          <p:cNvSpPr>
            <a:spLocks/>
          </p:cNvSpPr>
          <p:nvPr/>
        </p:nvSpPr>
        <p:spPr>
          <a:xfrm rot="18920551" flipH="1">
            <a:off x="2199873" y="5491171"/>
            <a:ext cx="2780550" cy="27805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98D4A5F3-86E7-4DF9-90D0-F20E7ECBF47C}"/>
              </a:ext>
            </a:extLst>
          </p:cNvPr>
          <p:cNvGrpSpPr/>
          <p:nvPr/>
        </p:nvGrpSpPr>
        <p:grpSpPr>
          <a:xfrm>
            <a:off x="905167" y="720184"/>
            <a:ext cx="3748589" cy="2007503"/>
            <a:chOff x="741045" y="454185"/>
            <a:chExt cx="3748589" cy="2007503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3E73A61F-0A10-4933-AE42-4C179317FDB9}"/>
                </a:ext>
              </a:extLst>
            </p:cNvPr>
            <p:cNvSpPr txBox="1"/>
            <p:nvPr/>
          </p:nvSpPr>
          <p:spPr>
            <a:xfrm>
              <a:off x="741045" y="454185"/>
              <a:ext cx="218290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6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目录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2D9B998A-871B-4AE4-9DEA-9193E111C17A}"/>
                </a:ext>
              </a:extLst>
            </p:cNvPr>
            <p:cNvSpPr txBox="1"/>
            <p:nvPr/>
          </p:nvSpPr>
          <p:spPr>
            <a:xfrm>
              <a:off x="741045" y="1538358"/>
              <a:ext cx="374858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5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Content</a:t>
              </a:r>
              <a:endParaRPr kumimoji="0" lang="zh-CN" alt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1F6E7157-0A82-4D52-B77A-967BCE7B29F8}"/>
              </a:ext>
            </a:extLst>
          </p:cNvPr>
          <p:cNvGrpSpPr/>
          <p:nvPr/>
        </p:nvGrpSpPr>
        <p:grpSpPr>
          <a:xfrm>
            <a:off x="7029668" y="1714028"/>
            <a:ext cx="4215962" cy="897526"/>
            <a:chOff x="7280714" y="1714028"/>
            <a:chExt cx="4215962" cy="897526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72AA934F-0389-4AC7-886D-E9B954F2BB3E}"/>
                </a:ext>
              </a:extLst>
            </p:cNvPr>
            <p:cNvGrpSpPr/>
            <p:nvPr/>
          </p:nvGrpSpPr>
          <p:grpSpPr>
            <a:xfrm>
              <a:off x="8316118" y="1714028"/>
              <a:ext cx="3180558" cy="897526"/>
              <a:chOff x="9434362" y="2758911"/>
              <a:chExt cx="3180558" cy="897526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:a16="http://schemas.microsoft.com/office/drawing/2014/main" xmlns="" id="{469C5039-2514-432B-8A9C-C57BE27DF593}"/>
                  </a:ext>
                </a:extLst>
              </p:cNvPr>
              <p:cNvSpPr txBox="1"/>
              <p:nvPr/>
            </p:nvSpPr>
            <p:spPr>
              <a:xfrm>
                <a:off x="9434364" y="3317883"/>
                <a:ext cx="318055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  <a:alpha val="80000"/>
                      </a:prst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Work report template 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xmlns="" id="{86B403DC-0EED-47D8-9C8B-A33A91543B83}"/>
                  </a:ext>
                </a:extLst>
              </p:cNvPr>
              <p:cNvSpPr txBox="1"/>
              <p:nvPr/>
            </p:nvSpPr>
            <p:spPr>
              <a:xfrm>
                <a:off x="9434362" y="2758911"/>
                <a:ext cx="31805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第一部分内容</a:t>
                </a:r>
              </a:p>
            </p:txBody>
          </p:sp>
        </p:grpSp>
        <p:grpSp>
          <p:nvGrpSpPr>
            <p:cNvPr id="18" name="组合 17">
              <a:extLst>
                <a:ext uri="{FF2B5EF4-FFF2-40B4-BE49-F238E27FC236}">
                  <a16:creationId xmlns:a16="http://schemas.microsoft.com/office/drawing/2014/main" xmlns="" id="{D1581DDC-9A96-4E41-B977-B1588F717C26}"/>
                </a:ext>
              </a:extLst>
            </p:cNvPr>
            <p:cNvGrpSpPr/>
            <p:nvPr/>
          </p:nvGrpSpPr>
          <p:grpSpPr>
            <a:xfrm>
              <a:off x="7280714" y="1786625"/>
              <a:ext cx="721554" cy="721554"/>
              <a:chOff x="5735223" y="3068223"/>
              <a:chExt cx="721554" cy="721554"/>
            </a:xfrm>
          </p:grpSpPr>
          <p:sp>
            <p:nvSpPr>
              <p:cNvPr id="12" name="椭圆 11">
                <a:extLst>
                  <a:ext uri="{FF2B5EF4-FFF2-40B4-BE49-F238E27FC236}">
                    <a16:creationId xmlns:a16="http://schemas.microsoft.com/office/drawing/2014/main" xmlns="" id="{4F5B6AC3-2C8A-44DA-8057-E0273C4B47FA}"/>
                  </a:ext>
                </a:extLst>
              </p:cNvPr>
              <p:cNvSpPr/>
              <p:nvPr/>
            </p:nvSpPr>
            <p:spPr>
              <a:xfrm>
                <a:off x="5735223" y="3068223"/>
                <a:ext cx="721554" cy="721554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05ED27FF-9383-45F5-BA17-B904FD9084D9}"/>
                  </a:ext>
                </a:extLst>
              </p:cNvPr>
              <p:cNvSpPr txBox="1"/>
              <p:nvPr/>
            </p:nvSpPr>
            <p:spPr>
              <a:xfrm>
                <a:off x="5766703" y="3198168"/>
                <a:ext cx="65859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01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27B70FF6-B386-449A-AFD8-C78B32146BD0}"/>
              </a:ext>
            </a:extLst>
          </p:cNvPr>
          <p:cNvGrpSpPr/>
          <p:nvPr/>
        </p:nvGrpSpPr>
        <p:grpSpPr>
          <a:xfrm>
            <a:off x="7029668" y="2866968"/>
            <a:ext cx="4215962" cy="897526"/>
            <a:chOff x="7280714" y="1714028"/>
            <a:chExt cx="4215962" cy="897526"/>
          </a:xfrm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BD93C978-5944-4E8B-A9CD-CFBE8B3E75AE}"/>
                </a:ext>
              </a:extLst>
            </p:cNvPr>
            <p:cNvGrpSpPr/>
            <p:nvPr/>
          </p:nvGrpSpPr>
          <p:grpSpPr>
            <a:xfrm>
              <a:off x="8316118" y="1714028"/>
              <a:ext cx="3180558" cy="897526"/>
              <a:chOff x="9434362" y="2758911"/>
              <a:chExt cx="3180558" cy="897526"/>
            </a:xfrm>
          </p:grpSpPr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xmlns="" id="{1ADC1144-6D7E-48B6-B1FD-67C309542750}"/>
                  </a:ext>
                </a:extLst>
              </p:cNvPr>
              <p:cNvSpPr txBox="1"/>
              <p:nvPr/>
            </p:nvSpPr>
            <p:spPr>
              <a:xfrm>
                <a:off x="9434364" y="3317883"/>
                <a:ext cx="318055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  <a:alpha val="80000"/>
                      </a:prst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Work report template 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xmlns="" id="{C7255B17-090D-4BF9-895A-6DA9C4BBCF44}"/>
                  </a:ext>
                </a:extLst>
              </p:cNvPr>
              <p:cNvSpPr txBox="1"/>
              <p:nvPr/>
            </p:nvSpPr>
            <p:spPr>
              <a:xfrm>
                <a:off x="9434362" y="2758911"/>
                <a:ext cx="31805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第二部分内容</a:t>
                </a:r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21599D46-5429-455C-BA60-A781E6929E7A}"/>
                </a:ext>
              </a:extLst>
            </p:cNvPr>
            <p:cNvGrpSpPr/>
            <p:nvPr/>
          </p:nvGrpSpPr>
          <p:grpSpPr>
            <a:xfrm>
              <a:off x="7280714" y="1786625"/>
              <a:ext cx="721554" cy="721554"/>
              <a:chOff x="5735223" y="3068223"/>
              <a:chExt cx="721554" cy="721554"/>
            </a:xfrm>
          </p:grpSpPr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xmlns="" id="{F4097D97-153E-4CD1-8665-CEEA9FA57ECB}"/>
                  </a:ext>
                </a:extLst>
              </p:cNvPr>
              <p:cNvSpPr/>
              <p:nvPr/>
            </p:nvSpPr>
            <p:spPr>
              <a:xfrm>
                <a:off x="5735223" y="3068223"/>
                <a:ext cx="721554" cy="721554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xmlns="" id="{9DEBB6A2-2945-48C1-8E49-722427C220C5}"/>
                  </a:ext>
                </a:extLst>
              </p:cNvPr>
              <p:cNvSpPr txBox="1"/>
              <p:nvPr/>
            </p:nvSpPr>
            <p:spPr>
              <a:xfrm>
                <a:off x="5766703" y="3198168"/>
                <a:ext cx="65859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02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</p:grp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xmlns="" id="{8840C42D-6AEE-4545-A50B-728188256760}"/>
              </a:ext>
            </a:extLst>
          </p:cNvPr>
          <p:cNvGrpSpPr/>
          <p:nvPr/>
        </p:nvGrpSpPr>
        <p:grpSpPr>
          <a:xfrm>
            <a:off x="7029668" y="4019907"/>
            <a:ext cx="4215962" cy="897526"/>
            <a:chOff x="7280714" y="1714028"/>
            <a:chExt cx="4215962" cy="897526"/>
          </a:xfrm>
        </p:grpSpPr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xmlns="" id="{CCC74F41-44AC-4F09-B2D3-A0643C2302C6}"/>
                </a:ext>
              </a:extLst>
            </p:cNvPr>
            <p:cNvGrpSpPr/>
            <p:nvPr/>
          </p:nvGrpSpPr>
          <p:grpSpPr>
            <a:xfrm>
              <a:off x="8316118" y="1714028"/>
              <a:ext cx="3180558" cy="897526"/>
              <a:chOff x="9434362" y="2758911"/>
              <a:chExt cx="3180558" cy="897526"/>
            </a:xfrm>
          </p:grpSpPr>
          <p:sp>
            <p:nvSpPr>
              <p:cNvPr id="79" name="文本框 78">
                <a:extLst>
                  <a:ext uri="{FF2B5EF4-FFF2-40B4-BE49-F238E27FC236}">
                    <a16:creationId xmlns:a16="http://schemas.microsoft.com/office/drawing/2014/main" xmlns="" id="{50260161-EECB-407F-8803-5E8C59B7F6AE}"/>
                  </a:ext>
                </a:extLst>
              </p:cNvPr>
              <p:cNvSpPr txBox="1"/>
              <p:nvPr/>
            </p:nvSpPr>
            <p:spPr>
              <a:xfrm>
                <a:off x="9434364" y="3317883"/>
                <a:ext cx="318055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  <a:alpha val="80000"/>
                      </a:prst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Work report template 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  <p:sp>
            <p:nvSpPr>
              <p:cNvPr id="80" name="文本框 79">
                <a:extLst>
                  <a:ext uri="{FF2B5EF4-FFF2-40B4-BE49-F238E27FC236}">
                    <a16:creationId xmlns:a16="http://schemas.microsoft.com/office/drawing/2014/main" xmlns="" id="{81BF3EC6-A52F-4579-AAAE-58EF630DA63F}"/>
                  </a:ext>
                </a:extLst>
              </p:cNvPr>
              <p:cNvSpPr txBox="1"/>
              <p:nvPr/>
            </p:nvSpPr>
            <p:spPr>
              <a:xfrm>
                <a:off x="9434362" y="2758911"/>
                <a:ext cx="31805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第三部分内容</a:t>
                </a:r>
              </a:p>
            </p:txBody>
          </p:sp>
        </p:grpSp>
        <p:grpSp>
          <p:nvGrpSpPr>
            <p:cNvPr id="76" name="组合 75">
              <a:extLst>
                <a:ext uri="{FF2B5EF4-FFF2-40B4-BE49-F238E27FC236}">
                  <a16:creationId xmlns:a16="http://schemas.microsoft.com/office/drawing/2014/main" xmlns="" id="{26840318-AEB2-4D58-AB35-474899BEF367}"/>
                </a:ext>
              </a:extLst>
            </p:cNvPr>
            <p:cNvGrpSpPr/>
            <p:nvPr/>
          </p:nvGrpSpPr>
          <p:grpSpPr>
            <a:xfrm>
              <a:off x="7280714" y="1786625"/>
              <a:ext cx="721554" cy="721554"/>
              <a:chOff x="5735223" y="3068223"/>
              <a:chExt cx="721554" cy="721554"/>
            </a:xfrm>
          </p:grpSpPr>
          <p:sp>
            <p:nvSpPr>
              <p:cNvPr id="77" name="椭圆 76">
                <a:extLst>
                  <a:ext uri="{FF2B5EF4-FFF2-40B4-BE49-F238E27FC236}">
                    <a16:creationId xmlns:a16="http://schemas.microsoft.com/office/drawing/2014/main" xmlns="" id="{6FF7034A-5680-4D7A-9E51-9106EDEB1548}"/>
                  </a:ext>
                </a:extLst>
              </p:cNvPr>
              <p:cNvSpPr/>
              <p:nvPr/>
            </p:nvSpPr>
            <p:spPr>
              <a:xfrm>
                <a:off x="5735223" y="3068223"/>
                <a:ext cx="721554" cy="721554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78" name="文本框 77">
                <a:extLst>
                  <a:ext uri="{FF2B5EF4-FFF2-40B4-BE49-F238E27FC236}">
                    <a16:creationId xmlns:a16="http://schemas.microsoft.com/office/drawing/2014/main" xmlns="" id="{F327CE61-5215-471B-B9EC-76466484169A}"/>
                  </a:ext>
                </a:extLst>
              </p:cNvPr>
              <p:cNvSpPr txBox="1"/>
              <p:nvPr/>
            </p:nvSpPr>
            <p:spPr>
              <a:xfrm>
                <a:off x="5766703" y="3198168"/>
                <a:ext cx="65859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03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</p:grp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xmlns="" id="{99587E6E-0CD7-43BC-AE9C-CA40E9524026}"/>
              </a:ext>
            </a:extLst>
          </p:cNvPr>
          <p:cNvGrpSpPr/>
          <p:nvPr/>
        </p:nvGrpSpPr>
        <p:grpSpPr>
          <a:xfrm>
            <a:off x="7029668" y="5172847"/>
            <a:ext cx="4215962" cy="897526"/>
            <a:chOff x="7280714" y="1714028"/>
            <a:chExt cx="4215962" cy="897526"/>
          </a:xfrm>
        </p:grpSpPr>
        <p:grpSp>
          <p:nvGrpSpPr>
            <p:cNvPr id="82" name="组合 81">
              <a:extLst>
                <a:ext uri="{FF2B5EF4-FFF2-40B4-BE49-F238E27FC236}">
                  <a16:creationId xmlns:a16="http://schemas.microsoft.com/office/drawing/2014/main" xmlns="" id="{321B657D-38E0-4413-8168-BDFBDB6DEA24}"/>
                </a:ext>
              </a:extLst>
            </p:cNvPr>
            <p:cNvGrpSpPr/>
            <p:nvPr/>
          </p:nvGrpSpPr>
          <p:grpSpPr>
            <a:xfrm>
              <a:off x="8316118" y="1714028"/>
              <a:ext cx="3180558" cy="897526"/>
              <a:chOff x="9434362" y="2758911"/>
              <a:chExt cx="3180558" cy="897526"/>
            </a:xfrm>
          </p:grpSpPr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xmlns="" id="{EEE4EE17-F613-497D-9EEA-C89FAFD8570C}"/>
                  </a:ext>
                </a:extLst>
              </p:cNvPr>
              <p:cNvSpPr txBox="1"/>
              <p:nvPr/>
            </p:nvSpPr>
            <p:spPr>
              <a:xfrm>
                <a:off x="9434364" y="3317883"/>
                <a:ext cx="318055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65000"/>
                        <a:alpha val="80000"/>
                      </a:prst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Work report template </a:t>
                </a:r>
                <a:endPara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  <p:sp>
            <p:nvSpPr>
              <p:cNvPr id="87" name="文本框 86">
                <a:extLst>
                  <a:ext uri="{FF2B5EF4-FFF2-40B4-BE49-F238E27FC236}">
                    <a16:creationId xmlns:a16="http://schemas.microsoft.com/office/drawing/2014/main" xmlns="" id="{C7253DCB-79C3-4134-8337-CBF55C6C4A01}"/>
                  </a:ext>
                </a:extLst>
              </p:cNvPr>
              <p:cNvSpPr txBox="1"/>
              <p:nvPr/>
            </p:nvSpPr>
            <p:spPr>
              <a:xfrm>
                <a:off x="9434362" y="2758911"/>
                <a:ext cx="318055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第四部分内容</a:t>
                </a:r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xmlns="" id="{AE4AFD83-185E-4869-AFEA-1EF0E80F768C}"/>
                </a:ext>
              </a:extLst>
            </p:cNvPr>
            <p:cNvGrpSpPr/>
            <p:nvPr/>
          </p:nvGrpSpPr>
          <p:grpSpPr>
            <a:xfrm>
              <a:off x="7280714" y="1786625"/>
              <a:ext cx="721554" cy="721554"/>
              <a:chOff x="5735223" y="3068223"/>
              <a:chExt cx="721554" cy="721554"/>
            </a:xfrm>
          </p:grpSpPr>
          <p:sp>
            <p:nvSpPr>
              <p:cNvPr id="84" name="椭圆 83">
                <a:extLst>
                  <a:ext uri="{FF2B5EF4-FFF2-40B4-BE49-F238E27FC236}">
                    <a16:creationId xmlns:a16="http://schemas.microsoft.com/office/drawing/2014/main" xmlns="" id="{6CA0B2E5-0AAD-4854-810D-4170E3D60097}"/>
                  </a:ext>
                </a:extLst>
              </p:cNvPr>
              <p:cNvSpPr/>
              <p:nvPr/>
            </p:nvSpPr>
            <p:spPr>
              <a:xfrm>
                <a:off x="5735223" y="3068223"/>
                <a:ext cx="721554" cy="721554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xmlns="" id="{23456E82-F828-496B-B3B4-531C79E936CA}"/>
                  </a:ext>
                </a:extLst>
              </p:cNvPr>
              <p:cNvSpPr txBox="1"/>
              <p:nvPr/>
            </p:nvSpPr>
            <p:spPr>
              <a:xfrm>
                <a:off x="5766703" y="3198168"/>
                <a:ext cx="65859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04</a:t>
                </a:r>
                <a:endPara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919623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C96405F6-C9FD-4DA2-ACB1-3FC9ACE06308}"/>
              </a:ext>
            </a:extLst>
          </p:cNvPr>
          <p:cNvSpPr>
            <a:spLocks/>
          </p:cNvSpPr>
          <p:nvPr/>
        </p:nvSpPr>
        <p:spPr>
          <a:xfrm rot="2793688" flipH="1">
            <a:off x="11253144" y="3702514"/>
            <a:ext cx="2451231" cy="2451231"/>
          </a:xfrm>
          <a:prstGeom prst="roundRect">
            <a:avLst>
              <a:gd name="adj" fmla="val 22028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826467CD-F8B0-41BE-8C3C-3C5A573EB86C}"/>
              </a:ext>
            </a:extLst>
          </p:cNvPr>
          <p:cNvSpPr>
            <a:spLocks/>
          </p:cNvSpPr>
          <p:nvPr/>
        </p:nvSpPr>
        <p:spPr>
          <a:xfrm rot="13502874" flipH="1">
            <a:off x="2316332" y="-8213156"/>
            <a:ext cx="8024341" cy="8559690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84E2C9FE-90AF-4568-B98F-612A5E3AA454}"/>
              </a:ext>
            </a:extLst>
          </p:cNvPr>
          <p:cNvSpPr>
            <a:spLocks/>
          </p:cNvSpPr>
          <p:nvPr/>
        </p:nvSpPr>
        <p:spPr>
          <a:xfrm rot="4324997" flipH="1">
            <a:off x="-1215945" y="4836835"/>
            <a:ext cx="2780550" cy="2780550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CCE9D488-10E6-4CBD-B695-7598258D2F5C}"/>
              </a:ext>
            </a:extLst>
          </p:cNvPr>
          <p:cNvGrpSpPr/>
          <p:nvPr/>
        </p:nvGrpSpPr>
        <p:grpSpPr>
          <a:xfrm>
            <a:off x="4542234" y="3429000"/>
            <a:ext cx="3180558" cy="897526"/>
            <a:chOff x="9434362" y="2758911"/>
            <a:chExt cx="3180558" cy="897526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xmlns="" id="{5FF48ADD-8399-4091-8BED-A7CBE432AD7D}"/>
                </a:ext>
              </a:extLst>
            </p:cNvPr>
            <p:cNvSpPr txBox="1"/>
            <p:nvPr/>
          </p:nvSpPr>
          <p:spPr>
            <a:xfrm>
              <a:off x="9434364" y="3317883"/>
              <a:ext cx="31805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65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Work report template 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65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3CA5CCBE-7DD2-4D5F-9A45-A8C63CB56423}"/>
                </a:ext>
              </a:extLst>
            </p:cNvPr>
            <p:cNvSpPr txBox="1"/>
            <p:nvPr/>
          </p:nvSpPr>
          <p:spPr>
            <a:xfrm>
              <a:off x="9434362" y="2758911"/>
              <a:ext cx="31805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第一部分内容</a:t>
              </a:r>
            </a:p>
          </p:txBody>
        </p:sp>
      </p:grpSp>
      <p:sp>
        <p:nvSpPr>
          <p:cNvPr id="4" name="椭圆 3">
            <a:extLst>
              <a:ext uri="{FF2B5EF4-FFF2-40B4-BE49-F238E27FC236}">
                <a16:creationId xmlns:a16="http://schemas.microsoft.com/office/drawing/2014/main" xmlns="" id="{D3FB9E5D-B03A-4CF3-9C57-753C006AD2CA}"/>
              </a:ext>
            </a:extLst>
          </p:cNvPr>
          <p:cNvSpPr/>
          <p:nvPr/>
        </p:nvSpPr>
        <p:spPr>
          <a:xfrm>
            <a:off x="5771736" y="2237367"/>
            <a:ext cx="721554" cy="72155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FDB2DD4A-4FCE-4A0A-8984-A2C2928EA1DB}"/>
              </a:ext>
            </a:extLst>
          </p:cNvPr>
          <p:cNvSpPr txBox="1"/>
          <p:nvPr/>
        </p:nvSpPr>
        <p:spPr>
          <a:xfrm>
            <a:off x="5803216" y="2367312"/>
            <a:ext cx="658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01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576592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xmlns="" id="{2076EE54-AAC3-474C-BCD0-35E74D7B4022}"/>
              </a:ext>
            </a:extLst>
          </p:cNvPr>
          <p:cNvSpPr>
            <a:spLocks/>
          </p:cNvSpPr>
          <p:nvPr/>
        </p:nvSpPr>
        <p:spPr>
          <a:xfrm rot="18560884">
            <a:off x="431940" y="590985"/>
            <a:ext cx="335564" cy="335564"/>
          </a:xfrm>
          <a:prstGeom prst="roundRect">
            <a:avLst>
              <a:gd name="adj" fmla="val 22028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BDB3F2DF-0B27-444B-B4F6-52D4920C1E13}"/>
              </a:ext>
            </a:extLst>
          </p:cNvPr>
          <p:cNvSpPr>
            <a:spLocks/>
          </p:cNvSpPr>
          <p:nvPr/>
        </p:nvSpPr>
        <p:spPr>
          <a:xfrm rot="7626468">
            <a:off x="241470" y="-358029"/>
            <a:ext cx="716505" cy="76430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xmlns="" id="{30599E27-995B-41EB-BC35-639FE43C3AD6}"/>
              </a:ext>
            </a:extLst>
          </p:cNvPr>
          <p:cNvSpPr>
            <a:spLocks/>
          </p:cNvSpPr>
          <p:nvPr/>
        </p:nvSpPr>
        <p:spPr>
          <a:xfrm rot="2208791">
            <a:off x="-329072" y="326733"/>
            <a:ext cx="597488" cy="59748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C7B74A4-97F1-45B1-9C2E-A7118297C503}"/>
              </a:ext>
            </a:extLst>
          </p:cNvPr>
          <p:cNvSpPr txBox="1"/>
          <p:nvPr/>
        </p:nvSpPr>
        <p:spPr>
          <a:xfrm>
            <a:off x="1120630" y="278782"/>
            <a:ext cx="2936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这里就是标题</a:t>
            </a: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xmlns="" id="{585F86DD-8080-4342-A3E3-4B28B61B7CB7}"/>
              </a:ext>
            </a:extLst>
          </p:cNvPr>
          <p:cNvGrpSpPr/>
          <p:nvPr/>
        </p:nvGrpSpPr>
        <p:grpSpPr>
          <a:xfrm>
            <a:off x="928762" y="1904189"/>
            <a:ext cx="10334476" cy="3837200"/>
            <a:chOff x="1053775" y="1904189"/>
            <a:chExt cx="10334476" cy="3837200"/>
          </a:xfrm>
        </p:grpSpPr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xmlns="" id="{D1CAC0D2-6AFF-466B-BC5A-AEEC7037AE6F}"/>
                </a:ext>
              </a:extLst>
            </p:cNvPr>
            <p:cNvGrpSpPr/>
            <p:nvPr/>
          </p:nvGrpSpPr>
          <p:grpSpPr>
            <a:xfrm>
              <a:off x="1053775" y="1904189"/>
              <a:ext cx="2936875" cy="3837200"/>
              <a:chOff x="1053775" y="1904189"/>
              <a:chExt cx="2936875" cy="3837200"/>
            </a:xfrm>
          </p:grpSpPr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xmlns="" id="{7654E526-42F3-4D8D-ABBD-0104A6040773}"/>
                  </a:ext>
                </a:extLst>
              </p:cNvPr>
              <p:cNvSpPr/>
              <p:nvPr/>
            </p:nvSpPr>
            <p:spPr>
              <a:xfrm rot="10800000" flipH="1" flipV="1">
                <a:off x="1053775" y="1904189"/>
                <a:ext cx="2936875" cy="3837200"/>
              </a:xfrm>
              <a:prstGeom prst="roundRect">
                <a:avLst>
                  <a:gd name="adj" fmla="val 1142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" dist="127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289A9044-CBE0-436C-A10E-6C11FF75B144}"/>
                  </a:ext>
                </a:extLst>
              </p:cNvPr>
              <p:cNvSpPr txBox="1"/>
              <p:nvPr/>
            </p:nvSpPr>
            <p:spPr>
              <a:xfrm>
                <a:off x="1372230" y="2015914"/>
                <a:ext cx="2618419" cy="11485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01.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1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第一个小标题</a:t>
                </a:r>
                <a:endPara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xmlns="" id="{96A730D4-9408-4D40-808A-7285F4B97DF7}"/>
                  </a:ext>
                </a:extLst>
              </p:cNvPr>
              <p:cNvSpPr txBox="1"/>
              <p:nvPr/>
            </p:nvSpPr>
            <p:spPr>
              <a:xfrm>
                <a:off x="1372231" y="3298749"/>
                <a:ext cx="2202820" cy="21236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  <a:alpha val="80000"/>
                      </a:prst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Lorem ipsum dolor sit amet, consectetuer adipiscing elit. Maecenas porttitor congue massa. 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  <a:alpha val="80000"/>
                      </a:prst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Lorem ipsum dolor sit amet, consectetuer adipiscing elit. Maecenas porttitor congue massa. 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  <a:alpha val="80000"/>
                      </a:prst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……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79" name="组合 78">
              <a:extLst>
                <a:ext uri="{FF2B5EF4-FFF2-40B4-BE49-F238E27FC236}">
                  <a16:creationId xmlns:a16="http://schemas.microsoft.com/office/drawing/2014/main" xmlns="" id="{022FEC52-A614-4BE9-8882-0C7C04F8E1AD}"/>
                </a:ext>
              </a:extLst>
            </p:cNvPr>
            <p:cNvGrpSpPr/>
            <p:nvPr/>
          </p:nvGrpSpPr>
          <p:grpSpPr>
            <a:xfrm>
              <a:off x="4752575" y="1904189"/>
              <a:ext cx="2936875" cy="3837200"/>
              <a:chOff x="1053775" y="1904189"/>
              <a:chExt cx="2936875" cy="3837200"/>
            </a:xfrm>
          </p:grpSpPr>
          <p:sp>
            <p:nvSpPr>
              <p:cNvPr id="80" name="矩形: 圆角 79">
                <a:extLst>
                  <a:ext uri="{FF2B5EF4-FFF2-40B4-BE49-F238E27FC236}">
                    <a16:creationId xmlns:a16="http://schemas.microsoft.com/office/drawing/2014/main" xmlns="" id="{9D3CB4DC-5037-44C2-A7EF-294A6218A5FC}"/>
                  </a:ext>
                </a:extLst>
              </p:cNvPr>
              <p:cNvSpPr/>
              <p:nvPr/>
            </p:nvSpPr>
            <p:spPr>
              <a:xfrm rot="10800000" flipH="1" flipV="1">
                <a:off x="1053775" y="1904189"/>
                <a:ext cx="2936875" cy="3837200"/>
              </a:xfrm>
              <a:prstGeom prst="roundRect">
                <a:avLst>
                  <a:gd name="adj" fmla="val 1142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" dist="127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1" name="文本框 80">
                <a:extLst>
                  <a:ext uri="{FF2B5EF4-FFF2-40B4-BE49-F238E27FC236}">
                    <a16:creationId xmlns:a16="http://schemas.microsoft.com/office/drawing/2014/main" xmlns="" id="{87965144-4E1C-4299-AD7E-129554D453A5}"/>
                  </a:ext>
                </a:extLst>
              </p:cNvPr>
              <p:cNvSpPr txBox="1"/>
              <p:nvPr/>
            </p:nvSpPr>
            <p:spPr>
              <a:xfrm>
                <a:off x="1372230" y="2015914"/>
                <a:ext cx="2618419" cy="11485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02.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2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第一个小标题</a:t>
                </a:r>
                <a:endPara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2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:a16="http://schemas.microsoft.com/office/drawing/2014/main" xmlns="" id="{5EE49A1D-26F5-47D8-ACC9-8F8B4FE25130}"/>
                  </a:ext>
                </a:extLst>
              </p:cNvPr>
              <p:cNvSpPr txBox="1"/>
              <p:nvPr/>
            </p:nvSpPr>
            <p:spPr>
              <a:xfrm>
                <a:off x="1372231" y="3298749"/>
                <a:ext cx="2202820" cy="21236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  <a:alpha val="80000"/>
                      </a:prst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Lorem ipsum dolor sit amet, consectetuer adipiscing elit. Maecenas porttitor congue massa. 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  <a:alpha val="80000"/>
                      </a:prst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Lorem ipsum dolor sit amet, consectetuer adipiscing elit. Maecenas porttitor congue massa. 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  <a:alpha val="80000"/>
                      </a:prst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……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:a16="http://schemas.microsoft.com/office/drawing/2014/main" xmlns="" id="{E9D0FE09-3954-48A1-85B8-349E18E1AAF1}"/>
                </a:ext>
              </a:extLst>
            </p:cNvPr>
            <p:cNvGrpSpPr/>
            <p:nvPr/>
          </p:nvGrpSpPr>
          <p:grpSpPr>
            <a:xfrm>
              <a:off x="8451376" y="1904189"/>
              <a:ext cx="2936875" cy="3837200"/>
              <a:chOff x="1053775" y="1904189"/>
              <a:chExt cx="2936875" cy="3837200"/>
            </a:xfrm>
          </p:grpSpPr>
          <p:sp>
            <p:nvSpPr>
              <p:cNvPr id="84" name="矩形: 圆角 83">
                <a:extLst>
                  <a:ext uri="{FF2B5EF4-FFF2-40B4-BE49-F238E27FC236}">
                    <a16:creationId xmlns:a16="http://schemas.microsoft.com/office/drawing/2014/main" xmlns="" id="{8CABBDB6-AF10-4ABF-A864-468FC80248B8}"/>
                  </a:ext>
                </a:extLst>
              </p:cNvPr>
              <p:cNvSpPr/>
              <p:nvPr/>
            </p:nvSpPr>
            <p:spPr>
              <a:xfrm rot="10800000" flipH="1" flipV="1">
                <a:off x="1053775" y="1904189"/>
                <a:ext cx="2936875" cy="3837200"/>
              </a:xfrm>
              <a:prstGeom prst="roundRect">
                <a:avLst>
                  <a:gd name="adj" fmla="val 11422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76200" dist="12700" dir="2700000" algn="tl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5" name="文本框 84">
                <a:extLst>
                  <a:ext uri="{FF2B5EF4-FFF2-40B4-BE49-F238E27FC236}">
                    <a16:creationId xmlns:a16="http://schemas.microsoft.com/office/drawing/2014/main" xmlns="" id="{15BC7C0F-AAE2-4FA8-937C-8C2C4C17C9F9}"/>
                  </a:ext>
                </a:extLst>
              </p:cNvPr>
              <p:cNvSpPr txBox="1"/>
              <p:nvPr/>
            </p:nvSpPr>
            <p:spPr>
              <a:xfrm>
                <a:off x="1372230" y="2015914"/>
                <a:ext cx="2618419" cy="11485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4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03.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24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accent4">
                        <a:lumMod val="60000"/>
                        <a:lumOff val="40000"/>
                      </a:schemeClr>
                    </a:solidFill>
                    <a:effectLst/>
                    <a:uLnTx/>
                    <a:uFillTx/>
                    <a:latin typeface="阿里巴巴普惠体 B" panose="00020600040101010101" pitchFamily="18" charset="-122"/>
                    <a:ea typeface="阿里巴巴普惠体 B" panose="00020600040101010101" pitchFamily="18" charset="-122"/>
                    <a:cs typeface="阿里巴巴普惠体 B" panose="00020600040101010101" pitchFamily="18" charset="-122"/>
                  </a:rPr>
                  <a:t>第一个小标题</a:t>
                </a:r>
                <a:endPara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60000"/>
                      <a:lumOff val="40000"/>
                    </a:schemeClr>
                  </a:solidFill>
                  <a:effectLst/>
                  <a:uLnTx/>
                  <a:uFillTx/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endParaRPr>
              </a:p>
            </p:txBody>
          </p:sp>
          <p:sp>
            <p:nvSpPr>
              <p:cNvPr id="86" name="文本框 85">
                <a:extLst>
                  <a:ext uri="{FF2B5EF4-FFF2-40B4-BE49-F238E27FC236}">
                    <a16:creationId xmlns:a16="http://schemas.microsoft.com/office/drawing/2014/main" xmlns="" id="{BD80C52E-24D8-4043-B0D2-A9B4B24044C7}"/>
                  </a:ext>
                </a:extLst>
              </p:cNvPr>
              <p:cNvSpPr txBox="1"/>
              <p:nvPr/>
            </p:nvSpPr>
            <p:spPr>
              <a:xfrm>
                <a:off x="1372231" y="3298749"/>
                <a:ext cx="2202820" cy="212365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  <a:alpha val="80000"/>
                      </a:prst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Lorem ipsum dolor sit amet, consectetuer adipiscing elit. Maecenas porttitor congue massa. 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  <a:alpha val="80000"/>
                      </a:prst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Lorem ipsum dolor sit amet, consectetuer adipiscing elit. Maecenas porttitor congue massa. 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1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lumMod val="50000"/>
                        <a:alpha val="80000"/>
                      </a:prst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……</a:t>
                </a:r>
              </a:p>
              <a:p>
                <a:pPr marL="0" marR="0" lvl="0" indent="0" algn="ju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965236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xmlns="" id="{646CCBDE-2A38-4CE8-A70D-AD2344FAF8A4}"/>
              </a:ext>
            </a:extLst>
          </p:cNvPr>
          <p:cNvGrpSpPr/>
          <p:nvPr/>
        </p:nvGrpSpPr>
        <p:grpSpPr>
          <a:xfrm>
            <a:off x="8152797" y="1766082"/>
            <a:ext cx="3468438" cy="3907418"/>
            <a:chOff x="7667413" y="1745300"/>
            <a:chExt cx="3468438" cy="3907418"/>
          </a:xfrm>
        </p:grpSpPr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xmlns="" id="{82C4CE04-BC6C-4E4A-B863-94D0ED0C29DE}"/>
                </a:ext>
              </a:extLst>
            </p:cNvPr>
            <p:cNvSpPr/>
            <p:nvPr/>
          </p:nvSpPr>
          <p:spPr>
            <a:xfrm flipH="1">
              <a:off x="7838770" y="1745300"/>
              <a:ext cx="3125723" cy="1806900"/>
            </a:xfrm>
            <a:custGeom>
              <a:avLst/>
              <a:gdLst>
                <a:gd name="connsiteX0" fmla="*/ 498158 w 996315"/>
                <a:gd name="connsiteY0" fmla="*/ 669290 h 669290"/>
                <a:gd name="connsiteX1" fmla="*/ 996315 w 996315"/>
                <a:gd name="connsiteY1" fmla="*/ 334645 h 669290"/>
                <a:gd name="connsiteX2" fmla="*/ 498158 w 996315"/>
                <a:gd name="connsiteY2" fmla="*/ 0 h 669290"/>
                <a:gd name="connsiteX3" fmla="*/ 0 w 996315"/>
                <a:gd name="connsiteY3" fmla="*/ 334645 h 66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6315" h="669290">
                  <a:moveTo>
                    <a:pt x="498158" y="669290"/>
                  </a:moveTo>
                  <a:lnTo>
                    <a:pt x="996315" y="334645"/>
                  </a:lnTo>
                  <a:lnTo>
                    <a:pt x="498158" y="0"/>
                  </a:lnTo>
                  <a:lnTo>
                    <a:pt x="0" y="334645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Stp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   01 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xmlns="" id="{140AB631-769A-44E4-9E10-3C93925F1153}"/>
                </a:ext>
              </a:extLst>
            </p:cNvPr>
            <p:cNvSpPr/>
            <p:nvPr/>
          </p:nvSpPr>
          <p:spPr>
            <a:xfrm rot="3611404" flipH="1">
              <a:off x="7008001" y="3186406"/>
              <a:ext cx="3125724" cy="1806900"/>
            </a:xfrm>
            <a:custGeom>
              <a:avLst/>
              <a:gdLst>
                <a:gd name="connsiteX0" fmla="*/ 498158 w 996315"/>
                <a:gd name="connsiteY0" fmla="*/ 669290 h 669290"/>
                <a:gd name="connsiteX1" fmla="*/ 996315 w 996315"/>
                <a:gd name="connsiteY1" fmla="*/ 334645 h 669290"/>
                <a:gd name="connsiteX2" fmla="*/ 498158 w 996315"/>
                <a:gd name="connsiteY2" fmla="*/ 0 h 669290"/>
                <a:gd name="connsiteX3" fmla="*/ 0 w 996315"/>
                <a:gd name="connsiteY3" fmla="*/ 334645 h 66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6315" h="669290">
                  <a:moveTo>
                    <a:pt x="498158" y="669290"/>
                  </a:moveTo>
                  <a:lnTo>
                    <a:pt x="996315" y="334645"/>
                  </a:lnTo>
                  <a:lnTo>
                    <a:pt x="498158" y="0"/>
                  </a:lnTo>
                  <a:lnTo>
                    <a:pt x="0" y="334645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Stp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  02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xmlns="" id="{142716BE-1A65-4B79-82B8-FBF396B57D73}"/>
                </a:ext>
              </a:extLst>
            </p:cNvPr>
            <p:cNvSpPr/>
            <p:nvPr/>
          </p:nvSpPr>
          <p:spPr>
            <a:xfrm rot="17988596">
              <a:off x="8669539" y="3186406"/>
              <a:ext cx="3125724" cy="1806900"/>
            </a:xfrm>
            <a:custGeom>
              <a:avLst/>
              <a:gdLst>
                <a:gd name="connsiteX0" fmla="*/ 498158 w 996315"/>
                <a:gd name="connsiteY0" fmla="*/ 669290 h 669290"/>
                <a:gd name="connsiteX1" fmla="*/ 996315 w 996315"/>
                <a:gd name="connsiteY1" fmla="*/ 334645 h 669290"/>
                <a:gd name="connsiteX2" fmla="*/ 498158 w 996315"/>
                <a:gd name="connsiteY2" fmla="*/ 0 h 669290"/>
                <a:gd name="connsiteX3" fmla="*/ 0 w 996315"/>
                <a:gd name="connsiteY3" fmla="*/ 334645 h 669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6315" h="669290">
                  <a:moveTo>
                    <a:pt x="498158" y="669290"/>
                  </a:moveTo>
                  <a:lnTo>
                    <a:pt x="996315" y="334645"/>
                  </a:lnTo>
                  <a:lnTo>
                    <a:pt x="498158" y="0"/>
                  </a:lnTo>
                  <a:lnTo>
                    <a:pt x="0" y="334645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Stp</a:t>
              </a: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rPr>
                <a:t>  03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51" name="文本框 50">
            <a:extLst>
              <a:ext uri="{FF2B5EF4-FFF2-40B4-BE49-F238E27FC236}">
                <a16:creationId xmlns:a16="http://schemas.microsoft.com/office/drawing/2014/main" xmlns="" id="{DCD15824-AAFA-41BE-87B0-2AF1C7934A70}"/>
              </a:ext>
            </a:extLst>
          </p:cNvPr>
          <p:cNvSpPr txBox="1"/>
          <p:nvPr/>
        </p:nvSpPr>
        <p:spPr>
          <a:xfrm>
            <a:off x="695325" y="3040103"/>
            <a:ext cx="2618419" cy="594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Text  01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xmlns="" id="{0F292C9E-0E69-4DB0-8904-A373BF209D31}"/>
              </a:ext>
            </a:extLst>
          </p:cNvPr>
          <p:cNvSpPr txBox="1"/>
          <p:nvPr/>
        </p:nvSpPr>
        <p:spPr>
          <a:xfrm>
            <a:off x="695325" y="3767080"/>
            <a:ext cx="2202819" cy="108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Lorem ipsum dolor sit amet, consectetuer adipiscing elit. 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……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  <a:alpha val="80000"/>
                </a:prst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xmlns="" id="{FCEFD148-EAFF-4BB8-94F7-D7C6DEDC97F6}"/>
              </a:ext>
            </a:extLst>
          </p:cNvPr>
          <p:cNvSpPr txBox="1"/>
          <p:nvPr/>
        </p:nvSpPr>
        <p:spPr>
          <a:xfrm>
            <a:off x="3066723" y="3040103"/>
            <a:ext cx="2618419" cy="594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Text  02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xmlns="" id="{46BA1032-800D-40FC-A739-3243E18FED86}"/>
              </a:ext>
            </a:extLst>
          </p:cNvPr>
          <p:cNvSpPr txBox="1"/>
          <p:nvPr/>
        </p:nvSpPr>
        <p:spPr>
          <a:xfrm>
            <a:off x="3066723" y="3767080"/>
            <a:ext cx="2202820" cy="108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Lorem ipsum dolor sit amet, consectetuer adipiscing elit. 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……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  <a:alpha val="80000"/>
                </a:prst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125" name="组合 124">
            <a:extLst>
              <a:ext uri="{FF2B5EF4-FFF2-40B4-BE49-F238E27FC236}">
                <a16:creationId xmlns:a16="http://schemas.microsoft.com/office/drawing/2014/main" xmlns="" id="{A4C4EE70-F654-4C32-A870-8F8E3F009FE0}"/>
              </a:ext>
            </a:extLst>
          </p:cNvPr>
          <p:cNvGrpSpPr/>
          <p:nvPr/>
        </p:nvGrpSpPr>
        <p:grpSpPr>
          <a:xfrm>
            <a:off x="835849" y="2116132"/>
            <a:ext cx="947212" cy="791516"/>
            <a:chOff x="835849" y="2116132"/>
            <a:chExt cx="947212" cy="791516"/>
          </a:xfrm>
        </p:grpSpPr>
        <p:sp>
          <p:nvSpPr>
            <p:cNvPr id="77" name="六边形 76">
              <a:extLst>
                <a:ext uri="{FF2B5EF4-FFF2-40B4-BE49-F238E27FC236}">
                  <a16:creationId xmlns:a16="http://schemas.microsoft.com/office/drawing/2014/main" xmlns="" id="{19ED6669-DB9F-4561-A6AC-AA93C84236F1}"/>
                </a:ext>
              </a:extLst>
            </p:cNvPr>
            <p:cNvSpPr/>
            <p:nvPr/>
          </p:nvSpPr>
          <p:spPr>
            <a:xfrm>
              <a:off x="835849" y="2116132"/>
              <a:ext cx="947212" cy="791516"/>
            </a:xfrm>
            <a:prstGeom prst="hexagon">
              <a:avLst>
                <a:gd name="adj" fmla="val 30206"/>
                <a:gd name="vf" fmla="val 11547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78" name="图标12">
              <a:extLst>
                <a:ext uri="{FF2B5EF4-FFF2-40B4-BE49-F238E27FC236}">
                  <a16:creationId xmlns:a16="http://schemas.microsoft.com/office/drawing/2014/main" xmlns="" id="{CD6ED801-E662-4364-9BD0-2D5210C9916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135659" y="2303909"/>
              <a:ext cx="347590" cy="441006"/>
            </a:xfrm>
            <a:custGeom>
              <a:avLst/>
              <a:gdLst>
                <a:gd name="T0" fmla="*/ 3166 w 6332"/>
                <a:gd name="T1" fmla="*/ 0 h 8034"/>
                <a:gd name="T2" fmla="*/ 0 w 6332"/>
                <a:gd name="T3" fmla="*/ 3166 h 8034"/>
                <a:gd name="T4" fmla="*/ 2481 w 6332"/>
                <a:gd name="T5" fmla="*/ 7590 h 8034"/>
                <a:gd name="T6" fmla="*/ 3853 w 6332"/>
                <a:gd name="T7" fmla="*/ 7588 h 8034"/>
                <a:gd name="T8" fmla="*/ 6332 w 6332"/>
                <a:gd name="T9" fmla="*/ 3166 h 8034"/>
                <a:gd name="T10" fmla="*/ 3166 w 6332"/>
                <a:gd name="T11" fmla="*/ 0 h 8034"/>
                <a:gd name="T12" fmla="*/ 3166 w 6332"/>
                <a:gd name="T13" fmla="*/ 0 h 8034"/>
                <a:gd name="T14" fmla="*/ 3166 w 6332"/>
                <a:gd name="T15" fmla="*/ 0 h 8034"/>
                <a:gd name="T16" fmla="*/ 3166 w 6332"/>
                <a:gd name="T17" fmla="*/ 0 h 8034"/>
                <a:gd name="T18" fmla="*/ 3166 w 6332"/>
                <a:gd name="T19" fmla="*/ 4529 h 8034"/>
                <a:gd name="T20" fmla="*/ 1702 w 6332"/>
                <a:gd name="T21" fmla="*/ 3065 h 8034"/>
                <a:gd name="T22" fmla="*/ 3166 w 6332"/>
                <a:gd name="T23" fmla="*/ 1600 h 8034"/>
                <a:gd name="T24" fmla="*/ 4630 w 6332"/>
                <a:gd name="T25" fmla="*/ 3065 h 8034"/>
                <a:gd name="T26" fmla="*/ 3166 w 6332"/>
                <a:gd name="T27" fmla="*/ 4529 h 8034"/>
                <a:gd name="T28" fmla="*/ 3166 w 6332"/>
                <a:gd name="T29" fmla="*/ 4529 h 8034"/>
                <a:gd name="T30" fmla="*/ 3166 w 6332"/>
                <a:gd name="T31" fmla="*/ 4529 h 8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332" h="8034">
                  <a:moveTo>
                    <a:pt x="3166" y="0"/>
                  </a:moveTo>
                  <a:cubicBezTo>
                    <a:pt x="1418" y="0"/>
                    <a:pt x="0" y="1418"/>
                    <a:pt x="0" y="3166"/>
                  </a:cubicBezTo>
                  <a:cubicBezTo>
                    <a:pt x="0" y="4914"/>
                    <a:pt x="2481" y="7590"/>
                    <a:pt x="2481" y="7590"/>
                  </a:cubicBezTo>
                  <a:cubicBezTo>
                    <a:pt x="2859" y="8031"/>
                    <a:pt x="3478" y="8034"/>
                    <a:pt x="3853" y="7588"/>
                  </a:cubicBezTo>
                  <a:cubicBezTo>
                    <a:pt x="3853" y="7588"/>
                    <a:pt x="6332" y="4914"/>
                    <a:pt x="6332" y="3166"/>
                  </a:cubicBezTo>
                  <a:cubicBezTo>
                    <a:pt x="6332" y="1418"/>
                    <a:pt x="4914" y="0"/>
                    <a:pt x="3166" y="0"/>
                  </a:cubicBezTo>
                  <a:lnTo>
                    <a:pt x="3166" y="0"/>
                  </a:lnTo>
                  <a:lnTo>
                    <a:pt x="3166" y="0"/>
                  </a:lnTo>
                  <a:lnTo>
                    <a:pt x="3166" y="0"/>
                  </a:lnTo>
                  <a:close/>
                  <a:moveTo>
                    <a:pt x="3166" y="4529"/>
                  </a:moveTo>
                  <a:cubicBezTo>
                    <a:pt x="2357" y="4529"/>
                    <a:pt x="1702" y="3874"/>
                    <a:pt x="1702" y="3065"/>
                  </a:cubicBezTo>
                  <a:cubicBezTo>
                    <a:pt x="1702" y="2256"/>
                    <a:pt x="2357" y="1600"/>
                    <a:pt x="3166" y="1600"/>
                  </a:cubicBezTo>
                  <a:cubicBezTo>
                    <a:pt x="3975" y="1600"/>
                    <a:pt x="4630" y="2256"/>
                    <a:pt x="4630" y="3065"/>
                  </a:cubicBezTo>
                  <a:cubicBezTo>
                    <a:pt x="4630" y="3874"/>
                    <a:pt x="3975" y="4529"/>
                    <a:pt x="3166" y="4529"/>
                  </a:cubicBezTo>
                  <a:lnTo>
                    <a:pt x="3166" y="4529"/>
                  </a:lnTo>
                  <a:close/>
                  <a:moveTo>
                    <a:pt x="3166" y="4529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xmlns="" id="{375CDD97-A3C8-4991-B501-F26FC0141065}"/>
              </a:ext>
            </a:extLst>
          </p:cNvPr>
          <p:cNvGrpSpPr/>
          <p:nvPr/>
        </p:nvGrpSpPr>
        <p:grpSpPr>
          <a:xfrm>
            <a:off x="3207247" y="2116132"/>
            <a:ext cx="947212" cy="791516"/>
            <a:chOff x="3207247" y="2248587"/>
            <a:chExt cx="947212" cy="791516"/>
          </a:xfrm>
        </p:grpSpPr>
        <p:sp>
          <p:nvSpPr>
            <p:cNvPr id="103" name="六边形 102">
              <a:extLst>
                <a:ext uri="{FF2B5EF4-FFF2-40B4-BE49-F238E27FC236}">
                  <a16:creationId xmlns:a16="http://schemas.microsoft.com/office/drawing/2014/main" xmlns="" id="{64065C5F-1C86-4825-9AC4-2EAEEC52936D}"/>
                </a:ext>
              </a:extLst>
            </p:cNvPr>
            <p:cNvSpPr/>
            <p:nvPr/>
          </p:nvSpPr>
          <p:spPr>
            <a:xfrm>
              <a:off x="3207247" y="2248587"/>
              <a:ext cx="947212" cy="791516"/>
            </a:xfrm>
            <a:prstGeom prst="hexagon">
              <a:avLst>
                <a:gd name="adj" fmla="val 30206"/>
                <a:gd name="vf" fmla="val 11547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1" name="图标13">
              <a:extLst>
                <a:ext uri="{FF2B5EF4-FFF2-40B4-BE49-F238E27FC236}">
                  <a16:creationId xmlns:a16="http://schemas.microsoft.com/office/drawing/2014/main" xmlns="" id="{D9AEEEAD-E6D1-4D54-BDF3-742ABE01FB4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460349" y="2436547"/>
              <a:ext cx="441006" cy="440641"/>
            </a:xfrm>
            <a:custGeom>
              <a:avLst/>
              <a:gdLst>
                <a:gd name="T0" fmla="*/ 11212 w 12607"/>
                <a:gd name="T1" fmla="*/ 4855 h 12594"/>
                <a:gd name="T2" fmla="*/ 11019 w 12607"/>
                <a:gd name="T3" fmla="*/ 4855 h 12594"/>
                <a:gd name="T4" fmla="*/ 10644 w 12607"/>
                <a:gd name="T5" fmla="*/ 3981 h 12594"/>
                <a:gd name="T6" fmla="*/ 10796 w 12607"/>
                <a:gd name="T7" fmla="*/ 3830 h 12594"/>
                <a:gd name="T8" fmla="*/ 10796 w 12607"/>
                <a:gd name="T9" fmla="*/ 1864 h 12594"/>
                <a:gd name="T10" fmla="*/ 10755 w 12607"/>
                <a:gd name="T11" fmla="*/ 1823 h 12594"/>
                <a:gd name="T12" fmla="*/ 8781 w 12607"/>
                <a:gd name="T13" fmla="*/ 1823 h 12594"/>
                <a:gd name="T14" fmla="*/ 8611 w 12607"/>
                <a:gd name="T15" fmla="*/ 1992 h 12594"/>
                <a:gd name="T16" fmla="*/ 7729 w 12607"/>
                <a:gd name="T17" fmla="*/ 1634 h 12594"/>
                <a:gd name="T18" fmla="*/ 7729 w 12607"/>
                <a:gd name="T19" fmla="*/ 1390 h 12594"/>
                <a:gd name="T20" fmla="*/ 6333 w 12607"/>
                <a:gd name="T21" fmla="*/ 0 h 12594"/>
                <a:gd name="T22" fmla="*/ 6274 w 12607"/>
                <a:gd name="T23" fmla="*/ 0 h 12594"/>
                <a:gd name="T24" fmla="*/ 4878 w 12607"/>
                <a:gd name="T25" fmla="*/ 1390 h 12594"/>
                <a:gd name="T26" fmla="*/ 4878 w 12607"/>
                <a:gd name="T27" fmla="*/ 1652 h 12594"/>
                <a:gd name="T28" fmla="*/ 4033 w 12607"/>
                <a:gd name="T29" fmla="*/ 2003 h 12594"/>
                <a:gd name="T30" fmla="*/ 3852 w 12607"/>
                <a:gd name="T31" fmla="*/ 1823 h 12594"/>
                <a:gd name="T32" fmla="*/ 1878 w 12607"/>
                <a:gd name="T33" fmla="*/ 1823 h 12594"/>
                <a:gd name="T34" fmla="*/ 1837 w 12607"/>
                <a:gd name="T35" fmla="*/ 1864 h 12594"/>
                <a:gd name="T36" fmla="*/ 1837 w 12607"/>
                <a:gd name="T37" fmla="*/ 3830 h 12594"/>
                <a:gd name="T38" fmla="*/ 2012 w 12607"/>
                <a:gd name="T39" fmla="*/ 4004 h 12594"/>
                <a:gd name="T40" fmla="*/ 1650 w 12607"/>
                <a:gd name="T41" fmla="*/ 4855 h 12594"/>
                <a:gd name="T42" fmla="*/ 1396 w 12607"/>
                <a:gd name="T43" fmla="*/ 4855 h 12594"/>
                <a:gd name="T44" fmla="*/ 0 w 12607"/>
                <a:gd name="T45" fmla="*/ 6245 h 12594"/>
                <a:gd name="T46" fmla="*/ 0 w 12607"/>
                <a:gd name="T47" fmla="*/ 6304 h 12594"/>
                <a:gd name="T48" fmla="*/ 1396 w 12607"/>
                <a:gd name="T49" fmla="*/ 7694 h 12594"/>
                <a:gd name="T50" fmla="*/ 1618 w 12607"/>
                <a:gd name="T51" fmla="*/ 7694 h 12594"/>
                <a:gd name="T52" fmla="*/ 1983 w 12607"/>
                <a:gd name="T53" fmla="*/ 8593 h 12594"/>
                <a:gd name="T54" fmla="*/ 1814 w 12607"/>
                <a:gd name="T55" fmla="*/ 8761 h 12594"/>
                <a:gd name="T56" fmla="*/ 1814 w 12607"/>
                <a:gd name="T57" fmla="*/ 10728 h 12594"/>
                <a:gd name="T58" fmla="*/ 1855 w 12607"/>
                <a:gd name="T59" fmla="*/ 10769 h 12594"/>
                <a:gd name="T60" fmla="*/ 3829 w 12607"/>
                <a:gd name="T61" fmla="*/ 10769 h 12594"/>
                <a:gd name="T62" fmla="*/ 3981 w 12607"/>
                <a:gd name="T63" fmla="*/ 10618 h 12594"/>
                <a:gd name="T64" fmla="*/ 4878 w 12607"/>
                <a:gd name="T65" fmla="*/ 10999 h 12594"/>
                <a:gd name="T66" fmla="*/ 4878 w 12607"/>
                <a:gd name="T67" fmla="*/ 11204 h 12594"/>
                <a:gd name="T68" fmla="*/ 6274 w 12607"/>
                <a:gd name="T69" fmla="*/ 12594 h 12594"/>
                <a:gd name="T70" fmla="*/ 6333 w 12607"/>
                <a:gd name="T71" fmla="*/ 12594 h 12594"/>
                <a:gd name="T72" fmla="*/ 7729 w 12607"/>
                <a:gd name="T73" fmla="*/ 11204 h 12594"/>
                <a:gd name="T74" fmla="*/ 7729 w 12607"/>
                <a:gd name="T75" fmla="*/ 11016 h 12594"/>
                <a:gd name="T76" fmla="*/ 8664 w 12607"/>
                <a:gd name="T77" fmla="*/ 10630 h 12594"/>
                <a:gd name="T78" fmla="*/ 8803 w 12607"/>
                <a:gd name="T79" fmla="*/ 10769 h 12594"/>
                <a:gd name="T80" fmla="*/ 10777 w 12607"/>
                <a:gd name="T81" fmla="*/ 10769 h 12594"/>
                <a:gd name="T82" fmla="*/ 10819 w 12607"/>
                <a:gd name="T83" fmla="*/ 10728 h 12594"/>
                <a:gd name="T84" fmla="*/ 10819 w 12607"/>
                <a:gd name="T85" fmla="*/ 8761 h 12594"/>
                <a:gd name="T86" fmla="*/ 10673 w 12607"/>
                <a:gd name="T87" fmla="*/ 8616 h 12594"/>
                <a:gd name="T88" fmla="*/ 11051 w 12607"/>
                <a:gd name="T89" fmla="*/ 7694 h 12594"/>
                <a:gd name="T90" fmla="*/ 11211 w 12607"/>
                <a:gd name="T91" fmla="*/ 7694 h 12594"/>
                <a:gd name="T92" fmla="*/ 12607 w 12607"/>
                <a:gd name="T93" fmla="*/ 6304 h 12594"/>
                <a:gd name="T94" fmla="*/ 12607 w 12607"/>
                <a:gd name="T95" fmla="*/ 6245 h 12594"/>
                <a:gd name="T96" fmla="*/ 11212 w 12607"/>
                <a:gd name="T97" fmla="*/ 4855 h 12594"/>
                <a:gd name="T98" fmla="*/ 6337 w 12607"/>
                <a:gd name="T99" fmla="*/ 8498 h 12594"/>
                <a:gd name="T100" fmla="*/ 4152 w 12607"/>
                <a:gd name="T101" fmla="*/ 6323 h 12594"/>
                <a:gd name="T102" fmla="*/ 6337 w 12607"/>
                <a:gd name="T103" fmla="*/ 4146 h 12594"/>
                <a:gd name="T104" fmla="*/ 8521 w 12607"/>
                <a:gd name="T105" fmla="*/ 6323 h 12594"/>
                <a:gd name="T106" fmla="*/ 6337 w 12607"/>
                <a:gd name="T107" fmla="*/ 8498 h 12594"/>
                <a:gd name="T108" fmla="*/ 6337 w 12607"/>
                <a:gd name="T109" fmla="*/ 8498 h 12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2607" h="12594">
                  <a:moveTo>
                    <a:pt x="11212" y="4855"/>
                  </a:moveTo>
                  <a:lnTo>
                    <a:pt x="11019" y="4855"/>
                  </a:lnTo>
                  <a:cubicBezTo>
                    <a:pt x="10923" y="4550"/>
                    <a:pt x="10796" y="4258"/>
                    <a:pt x="10644" y="3981"/>
                  </a:cubicBezTo>
                  <a:lnTo>
                    <a:pt x="10796" y="3830"/>
                  </a:lnTo>
                  <a:cubicBezTo>
                    <a:pt x="11341" y="3287"/>
                    <a:pt x="11341" y="2407"/>
                    <a:pt x="10796" y="1864"/>
                  </a:cubicBezTo>
                  <a:lnTo>
                    <a:pt x="10755" y="1823"/>
                  </a:lnTo>
                  <a:cubicBezTo>
                    <a:pt x="10209" y="1279"/>
                    <a:pt x="9326" y="1279"/>
                    <a:pt x="8781" y="1823"/>
                  </a:cubicBezTo>
                  <a:lnTo>
                    <a:pt x="8611" y="1992"/>
                  </a:lnTo>
                  <a:cubicBezTo>
                    <a:pt x="8332" y="1846"/>
                    <a:pt x="8037" y="1725"/>
                    <a:pt x="7729" y="1634"/>
                  </a:cubicBezTo>
                  <a:lnTo>
                    <a:pt x="7729" y="1390"/>
                  </a:lnTo>
                  <a:cubicBezTo>
                    <a:pt x="7729" y="622"/>
                    <a:pt x="7104" y="0"/>
                    <a:pt x="6333" y="0"/>
                  </a:cubicBezTo>
                  <a:lnTo>
                    <a:pt x="6274" y="0"/>
                  </a:lnTo>
                  <a:cubicBezTo>
                    <a:pt x="5503" y="0"/>
                    <a:pt x="4878" y="622"/>
                    <a:pt x="4878" y="1390"/>
                  </a:cubicBezTo>
                  <a:lnTo>
                    <a:pt x="4878" y="1652"/>
                  </a:lnTo>
                  <a:cubicBezTo>
                    <a:pt x="4584" y="1742"/>
                    <a:pt x="4301" y="1861"/>
                    <a:pt x="4033" y="2003"/>
                  </a:cubicBezTo>
                  <a:lnTo>
                    <a:pt x="3852" y="1823"/>
                  </a:lnTo>
                  <a:cubicBezTo>
                    <a:pt x="3307" y="1280"/>
                    <a:pt x="2423" y="1280"/>
                    <a:pt x="1878" y="1823"/>
                  </a:cubicBezTo>
                  <a:lnTo>
                    <a:pt x="1837" y="1864"/>
                  </a:lnTo>
                  <a:cubicBezTo>
                    <a:pt x="1292" y="2407"/>
                    <a:pt x="1292" y="3287"/>
                    <a:pt x="1837" y="3830"/>
                  </a:cubicBezTo>
                  <a:lnTo>
                    <a:pt x="2012" y="4004"/>
                  </a:lnTo>
                  <a:cubicBezTo>
                    <a:pt x="1865" y="4274"/>
                    <a:pt x="1743" y="4558"/>
                    <a:pt x="1650" y="4855"/>
                  </a:cubicBezTo>
                  <a:lnTo>
                    <a:pt x="1396" y="4855"/>
                  </a:lnTo>
                  <a:cubicBezTo>
                    <a:pt x="625" y="4855"/>
                    <a:pt x="0" y="5478"/>
                    <a:pt x="0" y="6245"/>
                  </a:cubicBezTo>
                  <a:lnTo>
                    <a:pt x="0" y="6304"/>
                  </a:lnTo>
                  <a:cubicBezTo>
                    <a:pt x="0" y="7072"/>
                    <a:pt x="625" y="7694"/>
                    <a:pt x="1396" y="7694"/>
                  </a:cubicBezTo>
                  <a:lnTo>
                    <a:pt x="1618" y="7694"/>
                  </a:lnTo>
                  <a:cubicBezTo>
                    <a:pt x="1710" y="8008"/>
                    <a:pt x="1833" y="8308"/>
                    <a:pt x="1983" y="8593"/>
                  </a:cubicBezTo>
                  <a:lnTo>
                    <a:pt x="1814" y="8761"/>
                  </a:lnTo>
                  <a:cubicBezTo>
                    <a:pt x="1269" y="9304"/>
                    <a:pt x="1269" y="10185"/>
                    <a:pt x="1814" y="10728"/>
                  </a:cubicBezTo>
                  <a:lnTo>
                    <a:pt x="1855" y="10769"/>
                  </a:lnTo>
                  <a:cubicBezTo>
                    <a:pt x="2400" y="11312"/>
                    <a:pt x="3284" y="11312"/>
                    <a:pt x="3829" y="10769"/>
                  </a:cubicBezTo>
                  <a:lnTo>
                    <a:pt x="3981" y="10618"/>
                  </a:lnTo>
                  <a:cubicBezTo>
                    <a:pt x="4264" y="10773"/>
                    <a:pt x="4564" y="10902"/>
                    <a:pt x="4878" y="10999"/>
                  </a:cubicBezTo>
                  <a:lnTo>
                    <a:pt x="4878" y="11204"/>
                  </a:lnTo>
                  <a:cubicBezTo>
                    <a:pt x="4878" y="11972"/>
                    <a:pt x="5503" y="12594"/>
                    <a:pt x="6274" y="12594"/>
                  </a:cubicBezTo>
                  <a:lnTo>
                    <a:pt x="6333" y="12594"/>
                  </a:lnTo>
                  <a:cubicBezTo>
                    <a:pt x="7104" y="12594"/>
                    <a:pt x="7729" y="11972"/>
                    <a:pt x="7729" y="11204"/>
                  </a:cubicBezTo>
                  <a:lnTo>
                    <a:pt x="7729" y="11016"/>
                  </a:lnTo>
                  <a:cubicBezTo>
                    <a:pt x="8056" y="10920"/>
                    <a:pt x="8368" y="10788"/>
                    <a:pt x="8664" y="10630"/>
                  </a:cubicBezTo>
                  <a:lnTo>
                    <a:pt x="8803" y="10769"/>
                  </a:lnTo>
                  <a:cubicBezTo>
                    <a:pt x="9348" y="11312"/>
                    <a:pt x="10233" y="11312"/>
                    <a:pt x="10777" y="10769"/>
                  </a:cubicBezTo>
                  <a:lnTo>
                    <a:pt x="10819" y="10728"/>
                  </a:lnTo>
                  <a:cubicBezTo>
                    <a:pt x="11364" y="10185"/>
                    <a:pt x="11364" y="9304"/>
                    <a:pt x="10819" y="8761"/>
                  </a:cubicBezTo>
                  <a:lnTo>
                    <a:pt x="10673" y="8616"/>
                  </a:lnTo>
                  <a:cubicBezTo>
                    <a:pt x="10828" y="8324"/>
                    <a:pt x="10956" y="8017"/>
                    <a:pt x="11051" y="7694"/>
                  </a:cubicBezTo>
                  <a:lnTo>
                    <a:pt x="11211" y="7694"/>
                  </a:lnTo>
                  <a:cubicBezTo>
                    <a:pt x="11982" y="7694"/>
                    <a:pt x="12607" y="7071"/>
                    <a:pt x="12607" y="6304"/>
                  </a:cubicBezTo>
                  <a:lnTo>
                    <a:pt x="12607" y="6245"/>
                  </a:lnTo>
                  <a:cubicBezTo>
                    <a:pt x="12607" y="5477"/>
                    <a:pt x="11982" y="4855"/>
                    <a:pt x="11212" y="4855"/>
                  </a:cubicBezTo>
                  <a:close/>
                  <a:moveTo>
                    <a:pt x="6337" y="8498"/>
                  </a:moveTo>
                  <a:cubicBezTo>
                    <a:pt x="5130" y="8498"/>
                    <a:pt x="4152" y="7524"/>
                    <a:pt x="4152" y="6323"/>
                  </a:cubicBezTo>
                  <a:cubicBezTo>
                    <a:pt x="4152" y="5120"/>
                    <a:pt x="5130" y="4146"/>
                    <a:pt x="6337" y="4146"/>
                  </a:cubicBezTo>
                  <a:cubicBezTo>
                    <a:pt x="7544" y="4146"/>
                    <a:pt x="8521" y="5120"/>
                    <a:pt x="8521" y="6323"/>
                  </a:cubicBezTo>
                  <a:cubicBezTo>
                    <a:pt x="8521" y="7524"/>
                    <a:pt x="7544" y="8498"/>
                    <a:pt x="6337" y="8498"/>
                  </a:cubicBezTo>
                  <a:close/>
                  <a:moveTo>
                    <a:pt x="6337" y="8498"/>
                  </a:move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xmlns="" id="{292B5296-A4B5-4C4D-B5AD-FA183D636322}"/>
              </a:ext>
            </a:extLst>
          </p:cNvPr>
          <p:cNvGrpSpPr/>
          <p:nvPr/>
        </p:nvGrpSpPr>
        <p:grpSpPr>
          <a:xfrm>
            <a:off x="5578646" y="2116132"/>
            <a:ext cx="947212" cy="791516"/>
            <a:chOff x="5578646" y="2248587"/>
            <a:chExt cx="947212" cy="791516"/>
          </a:xfrm>
        </p:grpSpPr>
        <p:sp>
          <p:nvSpPr>
            <p:cNvPr id="109" name="六边形 108">
              <a:extLst>
                <a:ext uri="{FF2B5EF4-FFF2-40B4-BE49-F238E27FC236}">
                  <a16:creationId xmlns:a16="http://schemas.microsoft.com/office/drawing/2014/main" xmlns="" id="{F8132AF2-65D2-4AD8-84BA-12609C611E9C}"/>
                </a:ext>
              </a:extLst>
            </p:cNvPr>
            <p:cNvSpPr/>
            <p:nvPr/>
          </p:nvSpPr>
          <p:spPr>
            <a:xfrm>
              <a:off x="5578646" y="2248587"/>
              <a:ext cx="947212" cy="791516"/>
            </a:xfrm>
            <a:prstGeom prst="hexagon">
              <a:avLst>
                <a:gd name="adj" fmla="val 30206"/>
                <a:gd name="vf" fmla="val 11547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112" name="图标14">
              <a:extLst>
                <a:ext uri="{FF2B5EF4-FFF2-40B4-BE49-F238E27FC236}">
                  <a16:creationId xmlns:a16="http://schemas.microsoft.com/office/drawing/2014/main" xmlns="" id="{6FD63B7A-14E1-401D-A439-D8939E0D721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31748" y="2491479"/>
              <a:ext cx="441006" cy="330776"/>
            </a:xfrm>
            <a:custGeom>
              <a:avLst/>
              <a:gdLst>
                <a:gd name="T0" fmla="*/ 649 w 10375"/>
                <a:gd name="T1" fmla="*/ 0 h 7781"/>
                <a:gd name="T2" fmla="*/ 9726 w 10375"/>
                <a:gd name="T3" fmla="*/ 0 h 7781"/>
                <a:gd name="T4" fmla="*/ 10375 w 10375"/>
                <a:gd name="T5" fmla="*/ 648 h 7781"/>
                <a:gd name="T6" fmla="*/ 10375 w 10375"/>
                <a:gd name="T7" fmla="*/ 7132 h 7781"/>
                <a:gd name="T8" fmla="*/ 9726 w 10375"/>
                <a:gd name="T9" fmla="*/ 7781 h 7781"/>
                <a:gd name="T10" fmla="*/ 649 w 10375"/>
                <a:gd name="T11" fmla="*/ 7781 h 7781"/>
                <a:gd name="T12" fmla="*/ 0 w 10375"/>
                <a:gd name="T13" fmla="*/ 7132 h 7781"/>
                <a:gd name="T14" fmla="*/ 0 w 10375"/>
                <a:gd name="T15" fmla="*/ 648 h 7781"/>
                <a:gd name="T16" fmla="*/ 649 w 10375"/>
                <a:gd name="T17" fmla="*/ 0 h 7781"/>
                <a:gd name="T18" fmla="*/ 649 w 10375"/>
                <a:gd name="T19" fmla="*/ 1296 h 7781"/>
                <a:gd name="T20" fmla="*/ 649 w 10375"/>
                <a:gd name="T21" fmla="*/ 1945 h 7781"/>
                <a:gd name="T22" fmla="*/ 5196 w 10375"/>
                <a:gd name="T23" fmla="*/ 4538 h 7781"/>
                <a:gd name="T24" fmla="*/ 9726 w 10375"/>
                <a:gd name="T25" fmla="*/ 1944 h 7781"/>
                <a:gd name="T26" fmla="*/ 9726 w 10375"/>
                <a:gd name="T27" fmla="*/ 1296 h 7781"/>
                <a:gd name="T28" fmla="*/ 5196 w 10375"/>
                <a:gd name="T29" fmla="*/ 3890 h 7781"/>
                <a:gd name="T30" fmla="*/ 649 w 10375"/>
                <a:gd name="T31" fmla="*/ 1296 h 77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375" h="7781">
                  <a:moveTo>
                    <a:pt x="649" y="0"/>
                  </a:moveTo>
                  <a:lnTo>
                    <a:pt x="9726" y="0"/>
                  </a:lnTo>
                  <a:cubicBezTo>
                    <a:pt x="10084" y="0"/>
                    <a:pt x="10375" y="290"/>
                    <a:pt x="10375" y="648"/>
                  </a:cubicBezTo>
                  <a:lnTo>
                    <a:pt x="10375" y="7132"/>
                  </a:lnTo>
                  <a:cubicBezTo>
                    <a:pt x="10375" y="7490"/>
                    <a:pt x="10085" y="7781"/>
                    <a:pt x="9726" y="7781"/>
                  </a:cubicBezTo>
                  <a:lnTo>
                    <a:pt x="649" y="7781"/>
                  </a:lnTo>
                  <a:cubicBezTo>
                    <a:pt x="291" y="7781"/>
                    <a:pt x="0" y="7491"/>
                    <a:pt x="0" y="7132"/>
                  </a:cubicBezTo>
                  <a:lnTo>
                    <a:pt x="0" y="648"/>
                  </a:lnTo>
                  <a:cubicBezTo>
                    <a:pt x="0" y="290"/>
                    <a:pt x="290" y="0"/>
                    <a:pt x="649" y="0"/>
                  </a:cubicBezTo>
                  <a:close/>
                  <a:moveTo>
                    <a:pt x="649" y="1296"/>
                  </a:moveTo>
                  <a:lnTo>
                    <a:pt x="649" y="1945"/>
                  </a:lnTo>
                  <a:lnTo>
                    <a:pt x="5196" y="4538"/>
                  </a:lnTo>
                  <a:lnTo>
                    <a:pt x="9726" y="1944"/>
                  </a:lnTo>
                  <a:lnTo>
                    <a:pt x="9726" y="1296"/>
                  </a:lnTo>
                  <a:lnTo>
                    <a:pt x="5196" y="3890"/>
                  </a:lnTo>
                  <a:lnTo>
                    <a:pt x="649" y="129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sp>
        <p:nvSpPr>
          <p:cNvPr id="107" name="文本框 106">
            <a:extLst>
              <a:ext uri="{FF2B5EF4-FFF2-40B4-BE49-F238E27FC236}">
                <a16:creationId xmlns:a16="http://schemas.microsoft.com/office/drawing/2014/main" xmlns="" id="{02575A56-194F-4AAE-9E5D-25AA899FBCC3}"/>
              </a:ext>
            </a:extLst>
          </p:cNvPr>
          <p:cNvSpPr txBox="1"/>
          <p:nvPr/>
        </p:nvSpPr>
        <p:spPr>
          <a:xfrm>
            <a:off x="5438122" y="3040103"/>
            <a:ext cx="2618419" cy="5945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60000"/>
                    <a:lumOff val="40000"/>
                  </a:scheme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Text  03</a:t>
            </a: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xmlns="" id="{7E5C820C-3BDC-4D5B-83C7-C3A9E0B59BDD}"/>
              </a:ext>
            </a:extLst>
          </p:cNvPr>
          <p:cNvSpPr txBox="1"/>
          <p:nvPr/>
        </p:nvSpPr>
        <p:spPr>
          <a:xfrm>
            <a:off x="5438122" y="3767080"/>
            <a:ext cx="2202820" cy="108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Lorem ipsum dolor sit amet, consectetuer adipiscing elit. 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……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  <a:alpha val="80000"/>
                </a:prst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xmlns="" id="{935E0BAE-F6C5-4680-BB52-322C642E44C6}"/>
              </a:ext>
            </a:extLst>
          </p:cNvPr>
          <p:cNvSpPr txBox="1"/>
          <p:nvPr/>
        </p:nvSpPr>
        <p:spPr>
          <a:xfrm>
            <a:off x="695325" y="4851288"/>
            <a:ext cx="6945617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Lorem ipsum dolor sit amet, consectetuer adipiscing elit. Maecenas porttitor congue massa. </a:t>
            </a: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xmlns="" id="{18F6D186-C8B2-4993-82D9-1279174E0B01}"/>
              </a:ext>
            </a:extLst>
          </p:cNvPr>
          <p:cNvSpPr>
            <a:spLocks/>
          </p:cNvSpPr>
          <p:nvPr/>
        </p:nvSpPr>
        <p:spPr>
          <a:xfrm rot="18560884">
            <a:off x="431940" y="590985"/>
            <a:ext cx="335564" cy="335564"/>
          </a:xfrm>
          <a:prstGeom prst="roundRect">
            <a:avLst>
              <a:gd name="adj" fmla="val 22028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xmlns="" id="{F3926B87-E949-49BF-8750-BBB4AC70A7F9}"/>
              </a:ext>
            </a:extLst>
          </p:cNvPr>
          <p:cNvSpPr>
            <a:spLocks/>
          </p:cNvSpPr>
          <p:nvPr/>
        </p:nvSpPr>
        <p:spPr>
          <a:xfrm rot="7626468">
            <a:off x="241470" y="-358029"/>
            <a:ext cx="716505" cy="76430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xmlns="" id="{AAB9A521-C2A2-412E-B71B-6677D28EBFCF}"/>
              </a:ext>
            </a:extLst>
          </p:cNvPr>
          <p:cNvSpPr>
            <a:spLocks/>
          </p:cNvSpPr>
          <p:nvPr/>
        </p:nvSpPr>
        <p:spPr>
          <a:xfrm rot="2208791">
            <a:off x="-329072" y="326733"/>
            <a:ext cx="597488" cy="59748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6A2E342C-2FBF-4F25-B713-FDA02C5F74B7}"/>
              </a:ext>
            </a:extLst>
          </p:cNvPr>
          <p:cNvSpPr txBox="1"/>
          <p:nvPr/>
        </p:nvSpPr>
        <p:spPr>
          <a:xfrm>
            <a:off x="1120630" y="278782"/>
            <a:ext cx="2936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这里就是标题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595346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: 圆角 27">
            <a:extLst>
              <a:ext uri="{FF2B5EF4-FFF2-40B4-BE49-F238E27FC236}">
                <a16:creationId xmlns:a16="http://schemas.microsoft.com/office/drawing/2014/main" xmlns="" id="{7DA83088-E713-4E3C-A3C9-BCE69196A0AD}"/>
              </a:ext>
            </a:extLst>
          </p:cNvPr>
          <p:cNvSpPr/>
          <p:nvPr/>
        </p:nvSpPr>
        <p:spPr>
          <a:xfrm rot="2338476">
            <a:off x="1827643" y="2211132"/>
            <a:ext cx="1573555" cy="1574493"/>
          </a:xfrm>
          <a:prstGeom prst="roundRect">
            <a:avLst>
              <a:gd name="adj" fmla="val 11505"/>
            </a:avLst>
          </a:prstGeom>
          <a:solidFill>
            <a:schemeClr val="bg1">
              <a:lumMod val="95000"/>
              <a:alpha val="3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xmlns="" id="{1CC66EB6-F8C5-42D7-9290-261B6356A8B6}"/>
              </a:ext>
            </a:extLst>
          </p:cNvPr>
          <p:cNvSpPr/>
          <p:nvPr/>
        </p:nvSpPr>
        <p:spPr>
          <a:xfrm rot="2338476">
            <a:off x="4215950" y="2211132"/>
            <a:ext cx="1573555" cy="1574493"/>
          </a:xfrm>
          <a:prstGeom prst="roundRect">
            <a:avLst>
              <a:gd name="adj" fmla="val 11505"/>
            </a:avLst>
          </a:prstGeom>
          <a:solidFill>
            <a:schemeClr val="bg1">
              <a:lumMod val="95000"/>
              <a:alpha val="3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xmlns="" id="{7207EA30-29BA-4901-8EF2-DD23965B6E8E}"/>
              </a:ext>
            </a:extLst>
          </p:cNvPr>
          <p:cNvSpPr/>
          <p:nvPr/>
        </p:nvSpPr>
        <p:spPr>
          <a:xfrm rot="2338476">
            <a:off x="6604258" y="2211132"/>
            <a:ext cx="1573555" cy="1574493"/>
          </a:xfrm>
          <a:prstGeom prst="roundRect">
            <a:avLst>
              <a:gd name="adj" fmla="val 11505"/>
            </a:avLst>
          </a:prstGeom>
          <a:solidFill>
            <a:schemeClr val="bg1">
              <a:lumMod val="95000"/>
              <a:alpha val="3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0" name="矩形: 圆角 49">
            <a:extLst>
              <a:ext uri="{FF2B5EF4-FFF2-40B4-BE49-F238E27FC236}">
                <a16:creationId xmlns:a16="http://schemas.microsoft.com/office/drawing/2014/main" xmlns="" id="{93E812B2-5A68-4D94-B2A5-A06F08CD039A}"/>
              </a:ext>
            </a:extLst>
          </p:cNvPr>
          <p:cNvSpPr/>
          <p:nvPr/>
        </p:nvSpPr>
        <p:spPr>
          <a:xfrm rot="2338476">
            <a:off x="8992565" y="2211132"/>
            <a:ext cx="1573555" cy="1574493"/>
          </a:xfrm>
          <a:prstGeom prst="roundRect">
            <a:avLst>
              <a:gd name="adj" fmla="val 11505"/>
            </a:avLst>
          </a:prstGeom>
          <a:solidFill>
            <a:schemeClr val="bg1">
              <a:lumMod val="95000"/>
              <a:alpha val="3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75000"/>
                </a:srgbClr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6DD6A2A-ED94-4223-B880-C16714BEDA74}"/>
              </a:ext>
            </a:extLst>
          </p:cNvPr>
          <p:cNvGrpSpPr/>
          <p:nvPr/>
        </p:nvGrpSpPr>
        <p:grpSpPr>
          <a:xfrm>
            <a:off x="2910053" y="2738389"/>
            <a:ext cx="407568" cy="2370950"/>
            <a:chOff x="2910053" y="2738389"/>
            <a:chExt cx="407568" cy="2370950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xmlns="" id="{C4EE0FDF-93E0-482D-897F-88624B2AE390}"/>
                </a:ext>
              </a:extLst>
            </p:cNvPr>
            <p:cNvSpPr/>
            <p:nvPr/>
          </p:nvSpPr>
          <p:spPr>
            <a:xfrm rot="2338476">
              <a:off x="2932777" y="2738389"/>
              <a:ext cx="384844" cy="2370950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796962A9-7CF0-412C-9069-424D87EF8C0C}"/>
                </a:ext>
              </a:extLst>
            </p:cNvPr>
            <p:cNvSpPr txBox="1"/>
            <p:nvPr/>
          </p:nvSpPr>
          <p:spPr>
            <a:xfrm rot="18539634">
              <a:off x="2251829" y="3778916"/>
              <a:ext cx="16857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Text 01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AA855DBB-EFA0-4728-A373-89223FFEF617}"/>
              </a:ext>
            </a:extLst>
          </p:cNvPr>
          <p:cNvGrpSpPr/>
          <p:nvPr/>
        </p:nvGrpSpPr>
        <p:grpSpPr>
          <a:xfrm>
            <a:off x="5288199" y="2738389"/>
            <a:ext cx="417729" cy="2370950"/>
            <a:chOff x="5288199" y="2738389"/>
            <a:chExt cx="417729" cy="2370950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xmlns="" id="{7196AC1B-9326-418E-8D46-E67BB6E5F8A1}"/>
                </a:ext>
              </a:extLst>
            </p:cNvPr>
            <p:cNvSpPr/>
            <p:nvPr/>
          </p:nvSpPr>
          <p:spPr>
            <a:xfrm rot="2338476">
              <a:off x="5321084" y="2738389"/>
              <a:ext cx="384844" cy="2370950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xmlns="" id="{F5BA3122-2148-4168-BFCE-E028E5F4D35E}"/>
                </a:ext>
              </a:extLst>
            </p:cNvPr>
            <p:cNvSpPr txBox="1"/>
            <p:nvPr/>
          </p:nvSpPr>
          <p:spPr>
            <a:xfrm rot="18539634">
              <a:off x="4629975" y="3778916"/>
              <a:ext cx="16857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Text 02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59743C94-08EA-423D-AA48-AC2376E22D61}"/>
              </a:ext>
            </a:extLst>
          </p:cNvPr>
          <p:cNvGrpSpPr/>
          <p:nvPr/>
        </p:nvGrpSpPr>
        <p:grpSpPr>
          <a:xfrm>
            <a:off x="7666345" y="2738389"/>
            <a:ext cx="427891" cy="2370950"/>
            <a:chOff x="7666345" y="2738389"/>
            <a:chExt cx="427891" cy="2370950"/>
          </a:xfrm>
        </p:grpSpPr>
        <p:sp>
          <p:nvSpPr>
            <p:cNvPr id="48" name="矩形: 圆角 47">
              <a:extLst>
                <a:ext uri="{FF2B5EF4-FFF2-40B4-BE49-F238E27FC236}">
                  <a16:creationId xmlns:a16="http://schemas.microsoft.com/office/drawing/2014/main" xmlns="" id="{52E3ABE3-D697-4BFA-ACA9-AE8DD16AACE0}"/>
                </a:ext>
              </a:extLst>
            </p:cNvPr>
            <p:cNvSpPr/>
            <p:nvPr/>
          </p:nvSpPr>
          <p:spPr>
            <a:xfrm rot="2338476">
              <a:off x="7709392" y="2738389"/>
              <a:ext cx="384844" cy="2370950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xmlns="" id="{2697C2A3-A211-4690-A3EE-B61259F226BB}"/>
                </a:ext>
              </a:extLst>
            </p:cNvPr>
            <p:cNvSpPr txBox="1"/>
            <p:nvPr/>
          </p:nvSpPr>
          <p:spPr>
            <a:xfrm rot="18539634">
              <a:off x="7008121" y="3778916"/>
              <a:ext cx="16857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Text 03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9BDF31EE-8620-421F-827C-D929FDD0BD27}"/>
              </a:ext>
            </a:extLst>
          </p:cNvPr>
          <p:cNvGrpSpPr/>
          <p:nvPr/>
        </p:nvGrpSpPr>
        <p:grpSpPr>
          <a:xfrm>
            <a:off x="10059731" y="2738389"/>
            <a:ext cx="422812" cy="2370950"/>
            <a:chOff x="10059731" y="2738389"/>
            <a:chExt cx="422812" cy="2370950"/>
          </a:xfrm>
        </p:grpSpPr>
        <p:sp>
          <p:nvSpPr>
            <p:cNvPr id="53" name="矩形: 圆角 52">
              <a:extLst>
                <a:ext uri="{FF2B5EF4-FFF2-40B4-BE49-F238E27FC236}">
                  <a16:creationId xmlns:a16="http://schemas.microsoft.com/office/drawing/2014/main" xmlns="" id="{8783660D-C163-454D-BD5F-0955C5CEA8EB}"/>
                </a:ext>
              </a:extLst>
            </p:cNvPr>
            <p:cNvSpPr/>
            <p:nvPr/>
          </p:nvSpPr>
          <p:spPr>
            <a:xfrm rot="2338476">
              <a:off x="10097699" y="2738389"/>
              <a:ext cx="384844" cy="2370950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xmlns="" id="{7CE25731-4133-4503-8867-70C417D1DE1D}"/>
                </a:ext>
              </a:extLst>
            </p:cNvPr>
            <p:cNvSpPr txBox="1"/>
            <p:nvPr/>
          </p:nvSpPr>
          <p:spPr>
            <a:xfrm rot="18539634">
              <a:off x="9401507" y="3789076"/>
              <a:ext cx="16857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Text 04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25F90AAD-6FAD-4044-B47D-E12149219576}"/>
              </a:ext>
            </a:extLst>
          </p:cNvPr>
          <p:cNvSpPr txBox="1"/>
          <p:nvPr/>
        </p:nvSpPr>
        <p:spPr>
          <a:xfrm>
            <a:off x="1487657" y="5100275"/>
            <a:ext cx="2202819" cy="108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Lorem ipsum dolor sit amet, consectetuer adipiscing elit. 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……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  <a:alpha val="80000"/>
                </a:prst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xmlns="" id="{EA32A908-6758-4064-8710-FD95F8128BFC}"/>
              </a:ext>
            </a:extLst>
          </p:cNvPr>
          <p:cNvSpPr txBox="1"/>
          <p:nvPr/>
        </p:nvSpPr>
        <p:spPr>
          <a:xfrm>
            <a:off x="3943949" y="5100275"/>
            <a:ext cx="2202819" cy="108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Lorem ipsum dolor sit amet, consectetuer adipiscing elit. 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……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  <a:alpha val="80000"/>
                </a:prst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xmlns="" id="{FDFC2D96-3989-4469-9A9D-B1C2BB064359}"/>
              </a:ext>
            </a:extLst>
          </p:cNvPr>
          <p:cNvSpPr txBox="1"/>
          <p:nvPr/>
        </p:nvSpPr>
        <p:spPr>
          <a:xfrm>
            <a:off x="6400241" y="5100275"/>
            <a:ext cx="2202819" cy="108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Lorem ipsum dolor sit amet, consectetuer adipiscing elit. 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……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  <a:alpha val="80000"/>
                </a:prst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xmlns="" id="{D145A499-780B-404D-A79D-2F87783E875A}"/>
              </a:ext>
            </a:extLst>
          </p:cNvPr>
          <p:cNvSpPr txBox="1"/>
          <p:nvPr/>
        </p:nvSpPr>
        <p:spPr>
          <a:xfrm>
            <a:off x="8856533" y="5100275"/>
            <a:ext cx="2202819" cy="108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Lorem ipsum dolor sit amet, consectetuer adipiscing elit. 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……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  <a:alpha val="80000"/>
                </a:prst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64" name="图标19">
            <a:extLst>
              <a:ext uri="{FF2B5EF4-FFF2-40B4-BE49-F238E27FC236}">
                <a16:creationId xmlns:a16="http://schemas.microsoft.com/office/drawing/2014/main" xmlns="" id="{55F39D9C-FE83-483D-880D-328CED2834DE}"/>
              </a:ext>
            </a:extLst>
          </p:cNvPr>
          <p:cNvSpPr>
            <a:spLocks noChangeAspect="1"/>
          </p:cNvSpPr>
          <p:nvPr/>
        </p:nvSpPr>
        <p:spPr bwMode="auto">
          <a:xfrm>
            <a:off x="2309577" y="2693535"/>
            <a:ext cx="609685" cy="609685"/>
          </a:xfrm>
          <a:custGeom>
            <a:avLst/>
            <a:gdLst>
              <a:gd name="T0" fmla="*/ 12000 w 12800"/>
              <a:gd name="T1" fmla="*/ 11200 h 12800"/>
              <a:gd name="T2" fmla="*/ 7176 w 12800"/>
              <a:gd name="T3" fmla="*/ 12121 h 12800"/>
              <a:gd name="T4" fmla="*/ 6400 w 12800"/>
              <a:gd name="T5" fmla="*/ 12800 h 12800"/>
              <a:gd name="T6" fmla="*/ 5624 w 12800"/>
              <a:gd name="T7" fmla="*/ 12121 h 12800"/>
              <a:gd name="T8" fmla="*/ 800 w 12800"/>
              <a:gd name="T9" fmla="*/ 11200 h 12800"/>
              <a:gd name="T10" fmla="*/ 0 w 12800"/>
              <a:gd name="T11" fmla="*/ 10400 h 12800"/>
              <a:gd name="T12" fmla="*/ 0 w 12800"/>
              <a:gd name="T13" fmla="*/ 800 h 12800"/>
              <a:gd name="T14" fmla="*/ 800 w 12800"/>
              <a:gd name="T15" fmla="*/ 0 h 12800"/>
              <a:gd name="T16" fmla="*/ 879 w 12800"/>
              <a:gd name="T17" fmla="*/ 16 h 12800"/>
              <a:gd name="T18" fmla="*/ 6400 w 12800"/>
              <a:gd name="T19" fmla="*/ 1600 h 12800"/>
              <a:gd name="T20" fmla="*/ 11921 w 12800"/>
              <a:gd name="T21" fmla="*/ 16 h 12800"/>
              <a:gd name="T22" fmla="*/ 12000 w 12800"/>
              <a:gd name="T23" fmla="*/ 0 h 12800"/>
              <a:gd name="T24" fmla="*/ 12800 w 12800"/>
              <a:gd name="T25" fmla="*/ 800 h 12800"/>
              <a:gd name="T26" fmla="*/ 12800 w 12800"/>
              <a:gd name="T27" fmla="*/ 10400 h 12800"/>
              <a:gd name="T28" fmla="*/ 12000 w 12800"/>
              <a:gd name="T29" fmla="*/ 11200 h 12800"/>
              <a:gd name="T30" fmla="*/ 5600 w 12800"/>
              <a:gd name="T31" fmla="*/ 2507 h 12800"/>
              <a:gd name="T32" fmla="*/ 1600 w 12800"/>
              <a:gd name="T33" fmla="*/ 1670 h 12800"/>
              <a:gd name="T34" fmla="*/ 1600 w 12800"/>
              <a:gd name="T35" fmla="*/ 9643 h 12800"/>
              <a:gd name="T36" fmla="*/ 5600 w 12800"/>
              <a:gd name="T37" fmla="*/ 10400 h 12800"/>
              <a:gd name="T38" fmla="*/ 5600 w 12800"/>
              <a:gd name="T39" fmla="*/ 2507 h 12800"/>
              <a:gd name="T40" fmla="*/ 11200 w 12800"/>
              <a:gd name="T41" fmla="*/ 1670 h 12800"/>
              <a:gd name="T42" fmla="*/ 7200 w 12800"/>
              <a:gd name="T43" fmla="*/ 2506 h 12800"/>
              <a:gd name="T44" fmla="*/ 7200 w 12800"/>
              <a:gd name="T45" fmla="*/ 10400 h 12800"/>
              <a:gd name="T46" fmla="*/ 11200 w 12800"/>
              <a:gd name="T47" fmla="*/ 9644 h 12800"/>
              <a:gd name="T48" fmla="*/ 11200 w 12800"/>
              <a:gd name="T49" fmla="*/ 1670 h 12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2800" h="12800">
                <a:moveTo>
                  <a:pt x="12000" y="11200"/>
                </a:moveTo>
                <a:cubicBezTo>
                  <a:pt x="10776" y="11254"/>
                  <a:pt x="8442" y="11463"/>
                  <a:pt x="7176" y="12121"/>
                </a:cubicBezTo>
                <a:cubicBezTo>
                  <a:pt x="7116" y="12503"/>
                  <a:pt x="6799" y="12800"/>
                  <a:pt x="6400" y="12800"/>
                </a:cubicBezTo>
                <a:cubicBezTo>
                  <a:pt x="6002" y="12800"/>
                  <a:pt x="5684" y="12503"/>
                  <a:pt x="5624" y="12121"/>
                </a:cubicBezTo>
                <a:cubicBezTo>
                  <a:pt x="4358" y="11463"/>
                  <a:pt x="2024" y="11254"/>
                  <a:pt x="800" y="11200"/>
                </a:cubicBezTo>
                <a:cubicBezTo>
                  <a:pt x="358" y="11200"/>
                  <a:pt x="0" y="10842"/>
                  <a:pt x="0" y="10400"/>
                </a:cubicBezTo>
                <a:lnTo>
                  <a:pt x="0" y="800"/>
                </a:lnTo>
                <a:cubicBezTo>
                  <a:pt x="0" y="358"/>
                  <a:pt x="358" y="0"/>
                  <a:pt x="800" y="0"/>
                </a:cubicBezTo>
                <a:cubicBezTo>
                  <a:pt x="828" y="0"/>
                  <a:pt x="851" y="14"/>
                  <a:pt x="879" y="16"/>
                </a:cubicBezTo>
                <a:cubicBezTo>
                  <a:pt x="6381" y="158"/>
                  <a:pt x="6400" y="1600"/>
                  <a:pt x="6400" y="1600"/>
                </a:cubicBezTo>
                <a:cubicBezTo>
                  <a:pt x="6400" y="1600"/>
                  <a:pt x="6419" y="158"/>
                  <a:pt x="11921" y="16"/>
                </a:cubicBezTo>
                <a:cubicBezTo>
                  <a:pt x="11949" y="14"/>
                  <a:pt x="11972" y="0"/>
                  <a:pt x="12000" y="0"/>
                </a:cubicBezTo>
                <a:cubicBezTo>
                  <a:pt x="12442" y="0"/>
                  <a:pt x="12800" y="358"/>
                  <a:pt x="12800" y="800"/>
                </a:cubicBezTo>
                <a:lnTo>
                  <a:pt x="12800" y="10400"/>
                </a:lnTo>
                <a:cubicBezTo>
                  <a:pt x="12800" y="10842"/>
                  <a:pt x="12442" y="11200"/>
                  <a:pt x="12000" y="11200"/>
                </a:cubicBezTo>
                <a:close/>
                <a:moveTo>
                  <a:pt x="5600" y="2507"/>
                </a:moveTo>
                <a:cubicBezTo>
                  <a:pt x="4568" y="1982"/>
                  <a:pt x="2861" y="1764"/>
                  <a:pt x="1600" y="1670"/>
                </a:cubicBezTo>
                <a:lnTo>
                  <a:pt x="1600" y="9643"/>
                </a:lnTo>
                <a:cubicBezTo>
                  <a:pt x="3747" y="9753"/>
                  <a:pt x="4949" y="10074"/>
                  <a:pt x="5600" y="10400"/>
                </a:cubicBezTo>
                <a:lnTo>
                  <a:pt x="5600" y="2507"/>
                </a:lnTo>
                <a:close/>
                <a:moveTo>
                  <a:pt x="11200" y="1670"/>
                </a:moveTo>
                <a:cubicBezTo>
                  <a:pt x="9940" y="1764"/>
                  <a:pt x="8232" y="1982"/>
                  <a:pt x="7200" y="2506"/>
                </a:cubicBezTo>
                <a:lnTo>
                  <a:pt x="7200" y="10400"/>
                </a:lnTo>
                <a:cubicBezTo>
                  <a:pt x="7851" y="10074"/>
                  <a:pt x="9052" y="9753"/>
                  <a:pt x="11200" y="9644"/>
                </a:cubicBezTo>
                <a:lnTo>
                  <a:pt x="11200" y="167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4" name="图标20">
            <a:extLst>
              <a:ext uri="{FF2B5EF4-FFF2-40B4-BE49-F238E27FC236}">
                <a16:creationId xmlns:a16="http://schemas.microsoft.com/office/drawing/2014/main" xmlns="" id="{B01D2857-E4CC-42CC-BBF9-E03BD95B8814}"/>
              </a:ext>
            </a:extLst>
          </p:cNvPr>
          <p:cNvSpPr>
            <a:spLocks noChangeAspect="1"/>
          </p:cNvSpPr>
          <p:nvPr/>
        </p:nvSpPr>
        <p:spPr bwMode="auto">
          <a:xfrm>
            <a:off x="4742797" y="2693535"/>
            <a:ext cx="609685" cy="609685"/>
          </a:xfrm>
          <a:custGeom>
            <a:avLst/>
            <a:gdLst>
              <a:gd name="T0" fmla="*/ 8800 w 9600"/>
              <a:gd name="T1" fmla="*/ 0 h 9600"/>
              <a:gd name="T2" fmla="*/ 800 w 9600"/>
              <a:gd name="T3" fmla="*/ 0 h 9600"/>
              <a:gd name="T4" fmla="*/ 0 w 9600"/>
              <a:gd name="T5" fmla="*/ 800 h 9600"/>
              <a:gd name="T6" fmla="*/ 0 w 9600"/>
              <a:gd name="T7" fmla="*/ 8800 h 9600"/>
              <a:gd name="T8" fmla="*/ 800 w 9600"/>
              <a:gd name="T9" fmla="*/ 9600 h 9600"/>
              <a:gd name="T10" fmla="*/ 8800 w 9600"/>
              <a:gd name="T11" fmla="*/ 9600 h 9600"/>
              <a:gd name="T12" fmla="*/ 9600 w 9600"/>
              <a:gd name="T13" fmla="*/ 8800 h 9600"/>
              <a:gd name="T14" fmla="*/ 9600 w 9600"/>
              <a:gd name="T15" fmla="*/ 800 h 9600"/>
              <a:gd name="T16" fmla="*/ 8800 w 9600"/>
              <a:gd name="T17" fmla="*/ 0 h 9600"/>
              <a:gd name="T18" fmla="*/ 800 w 9600"/>
              <a:gd name="T19" fmla="*/ 8133 h 9600"/>
              <a:gd name="T20" fmla="*/ 800 w 9600"/>
              <a:gd name="T21" fmla="*/ 1467 h 9600"/>
              <a:gd name="T22" fmla="*/ 1467 w 9600"/>
              <a:gd name="T23" fmla="*/ 800 h 9600"/>
              <a:gd name="T24" fmla="*/ 1900 w 9600"/>
              <a:gd name="T25" fmla="*/ 800 h 9600"/>
              <a:gd name="T26" fmla="*/ 1900 w 9600"/>
              <a:gd name="T27" fmla="*/ 8800 h 9600"/>
              <a:gd name="T28" fmla="*/ 1467 w 9600"/>
              <a:gd name="T29" fmla="*/ 8800 h 9600"/>
              <a:gd name="T30" fmla="*/ 800 w 9600"/>
              <a:gd name="T31" fmla="*/ 8133 h 9600"/>
              <a:gd name="T32" fmla="*/ 8800 w 9600"/>
              <a:gd name="T33" fmla="*/ 8133 h 9600"/>
              <a:gd name="T34" fmla="*/ 8133 w 9600"/>
              <a:gd name="T35" fmla="*/ 8800 h 9600"/>
              <a:gd name="T36" fmla="*/ 2820 w 9600"/>
              <a:gd name="T37" fmla="*/ 8800 h 9600"/>
              <a:gd name="T38" fmla="*/ 2820 w 9600"/>
              <a:gd name="T39" fmla="*/ 800 h 9600"/>
              <a:gd name="T40" fmla="*/ 8133 w 9600"/>
              <a:gd name="T41" fmla="*/ 800 h 9600"/>
              <a:gd name="T42" fmla="*/ 8800 w 9600"/>
              <a:gd name="T43" fmla="*/ 1467 h 9600"/>
              <a:gd name="T44" fmla="*/ 8800 w 9600"/>
              <a:gd name="T45" fmla="*/ 8133 h 9600"/>
              <a:gd name="T46" fmla="*/ 6996 w 9600"/>
              <a:gd name="T47" fmla="*/ 5604 h 9600"/>
              <a:gd name="T48" fmla="*/ 6192 w 9600"/>
              <a:gd name="T49" fmla="*/ 5259 h 9600"/>
              <a:gd name="T50" fmla="*/ 6192 w 9600"/>
              <a:gd name="T51" fmla="*/ 4818 h 9600"/>
              <a:gd name="T52" fmla="*/ 6401 w 9600"/>
              <a:gd name="T53" fmla="*/ 4314 h 9600"/>
              <a:gd name="T54" fmla="*/ 6546 w 9600"/>
              <a:gd name="T55" fmla="*/ 4037 h 9600"/>
              <a:gd name="T56" fmla="*/ 6478 w 9600"/>
              <a:gd name="T57" fmla="*/ 3778 h 9600"/>
              <a:gd name="T58" fmla="*/ 6383 w 9600"/>
              <a:gd name="T59" fmla="*/ 2970 h 9600"/>
              <a:gd name="T60" fmla="*/ 5720 w 9600"/>
              <a:gd name="T61" fmla="*/ 2620 h 9600"/>
              <a:gd name="T62" fmla="*/ 5057 w 9600"/>
              <a:gd name="T63" fmla="*/ 2970 h 9600"/>
              <a:gd name="T64" fmla="*/ 4961 w 9600"/>
              <a:gd name="T65" fmla="*/ 3778 h 9600"/>
              <a:gd name="T66" fmla="*/ 4893 w 9600"/>
              <a:gd name="T67" fmla="*/ 4037 h 9600"/>
              <a:gd name="T68" fmla="*/ 5039 w 9600"/>
              <a:gd name="T69" fmla="*/ 4314 h 9600"/>
              <a:gd name="T70" fmla="*/ 5247 w 9600"/>
              <a:gd name="T71" fmla="*/ 4818 h 9600"/>
              <a:gd name="T72" fmla="*/ 5247 w 9600"/>
              <a:gd name="T73" fmla="*/ 5259 h 9600"/>
              <a:gd name="T74" fmla="*/ 4444 w 9600"/>
              <a:gd name="T75" fmla="*/ 5604 h 9600"/>
              <a:gd name="T76" fmla="*/ 3540 w 9600"/>
              <a:gd name="T77" fmla="*/ 6680 h 9600"/>
              <a:gd name="T78" fmla="*/ 3694 w 9600"/>
              <a:gd name="T79" fmla="*/ 6980 h 9600"/>
              <a:gd name="T80" fmla="*/ 5720 w 9600"/>
              <a:gd name="T81" fmla="*/ 6980 h 9600"/>
              <a:gd name="T82" fmla="*/ 7745 w 9600"/>
              <a:gd name="T83" fmla="*/ 6980 h 9600"/>
              <a:gd name="T84" fmla="*/ 7900 w 9600"/>
              <a:gd name="T85" fmla="*/ 6680 h 9600"/>
              <a:gd name="T86" fmla="*/ 6996 w 9600"/>
              <a:gd name="T87" fmla="*/ 5604 h 9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600" h="9600">
                <a:moveTo>
                  <a:pt x="8800" y="0"/>
                </a:moveTo>
                <a:lnTo>
                  <a:pt x="800" y="0"/>
                </a:lnTo>
                <a:cubicBezTo>
                  <a:pt x="358" y="0"/>
                  <a:pt x="0" y="358"/>
                  <a:pt x="0" y="800"/>
                </a:cubicBezTo>
                <a:lnTo>
                  <a:pt x="0" y="8800"/>
                </a:lnTo>
                <a:cubicBezTo>
                  <a:pt x="0" y="9242"/>
                  <a:pt x="358" y="9600"/>
                  <a:pt x="800" y="9600"/>
                </a:cubicBezTo>
                <a:lnTo>
                  <a:pt x="8800" y="9600"/>
                </a:lnTo>
                <a:cubicBezTo>
                  <a:pt x="9242" y="9600"/>
                  <a:pt x="9600" y="9242"/>
                  <a:pt x="9600" y="8800"/>
                </a:cubicBezTo>
                <a:lnTo>
                  <a:pt x="9600" y="800"/>
                </a:lnTo>
                <a:cubicBezTo>
                  <a:pt x="9600" y="358"/>
                  <a:pt x="9242" y="0"/>
                  <a:pt x="8800" y="0"/>
                </a:cubicBezTo>
                <a:close/>
                <a:moveTo>
                  <a:pt x="800" y="8133"/>
                </a:moveTo>
                <a:lnTo>
                  <a:pt x="800" y="1467"/>
                </a:lnTo>
                <a:cubicBezTo>
                  <a:pt x="800" y="1098"/>
                  <a:pt x="1098" y="800"/>
                  <a:pt x="1467" y="800"/>
                </a:cubicBezTo>
                <a:lnTo>
                  <a:pt x="1900" y="800"/>
                </a:lnTo>
                <a:lnTo>
                  <a:pt x="1900" y="8800"/>
                </a:lnTo>
                <a:lnTo>
                  <a:pt x="1467" y="8800"/>
                </a:lnTo>
                <a:cubicBezTo>
                  <a:pt x="1098" y="8800"/>
                  <a:pt x="800" y="8502"/>
                  <a:pt x="800" y="8133"/>
                </a:cubicBezTo>
                <a:close/>
                <a:moveTo>
                  <a:pt x="8800" y="8133"/>
                </a:moveTo>
                <a:cubicBezTo>
                  <a:pt x="8800" y="8502"/>
                  <a:pt x="8502" y="8800"/>
                  <a:pt x="8133" y="8800"/>
                </a:cubicBezTo>
                <a:lnTo>
                  <a:pt x="2820" y="8800"/>
                </a:lnTo>
                <a:lnTo>
                  <a:pt x="2820" y="800"/>
                </a:lnTo>
                <a:lnTo>
                  <a:pt x="8133" y="800"/>
                </a:lnTo>
                <a:cubicBezTo>
                  <a:pt x="8502" y="800"/>
                  <a:pt x="8800" y="1098"/>
                  <a:pt x="8800" y="1467"/>
                </a:cubicBezTo>
                <a:lnTo>
                  <a:pt x="8800" y="8133"/>
                </a:lnTo>
                <a:close/>
                <a:moveTo>
                  <a:pt x="6996" y="5604"/>
                </a:moveTo>
                <a:cubicBezTo>
                  <a:pt x="6996" y="5604"/>
                  <a:pt x="6288" y="5390"/>
                  <a:pt x="6192" y="5259"/>
                </a:cubicBezTo>
                <a:lnTo>
                  <a:pt x="6192" y="4818"/>
                </a:lnTo>
                <a:cubicBezTo>
                  <a:pt x="6192" y="4818"/>
                  <a:pt x="6401" y="4623"/>
                  <a:pt x="6401" y="4314"/>
                </a:cubicBezTo>
                <a:cubicBezTo>
                  <a:pt x="6401" y="4314"/>
                  <a:pt x="6546" y="4291"/>
                  <a:pt x="6546" y="4037"/>
                </a:cubicBezTo>
                <a:cubicBezTo>
                  <a:pt x="6546" y="4037"/>
                  <a:pt x="6574" y="3910"/>
                  <a:pt x="6478" y="3778"/>
                </a:cubicBezTo>
                <a:cubicBezTo>
                  <a:pt x="6478" y="3778"/>
                  <a:pt x="6596" y="3165"/>
                  <a:pt x="6383" y="2970"/>
                </a:cubicBezTo>
                <a:cubicBezTo>
                  <a:pt x="6383" y="2970"/>
                  <a:pt x="6188" y="2647"/>
                  <a:pt x="5720" y="2620"/>
                </a:cubicBezTo>
                <a:cubicBezTo>
                  <a:pt x="5252" y="2647"/>
                  <a:pt x="5057" y="2970"/>
                  <a:pt x="5057" y="2970"/>
                </a:cubicBezTo>
                <a:cubicBezTo>
                  <a:pt x="4843" y="3165"/>
                  <a:pt x="4961" y="3778"/>
                  <a:pt x="4961" y="3778"/>
                </a:cubicBezTo>
                <a:cubicBezTo>
                  <a:pt x="4866" y="3910"/>
                  <a:pt x="4893" y="4037"/>
                  <a:pt x="4893" y="4037"/>
                </a:cubicBezTo>
                <a:cubicBezTo>
                  <a:pt x="4893" y="4291"/>
                  <a:pt x="5039" y="4314"/>
                  <a:pt x="5039" y="4314"/>
                </a:cubicBezTo>
                <a:cubicBezTo>
                  <a:pt x="5039" y="4623"/>
                  <a:pt x="5247" y="4818"/>
                  <a:pt x="5247" y="4818"/>
                </a:cubicBezTo>
                <a:lnTo>
                  <a:pt x="5247" y="5259"/>
                </a:lnTo>
                <a:cubicBezTo>
                  <a:pt x="5152" y="5390"/>
                  <a:pt x="4444" y="5604"/>
                  <a:pt x="4444" y="5604"/>
                </a:cubicBezTo>
                <a:cubicBezTo>
                  <a:pt x="3553" y="5686"/>
                  <a:pt x="3540" y="6680"/>
                  <a:pt x="3540" y="6680"/>
                </a:cubicBezTo>
                <a:cubicBezTo>
                  <a:pt x="3540" y="6994"/>
                  <a:pt x="3694" y="6980"/>
                  <a:pt x="3694" y="6980"/>
                </a:cubicBezTo>
                <a:lnTo>
                  <a:pt x="5720" y="6980"/>
                </a:lnTo>
                <a:lnTo>
                  <a:pt x="7745" y="6980"/>
                </a:lnTo>
                <a:cubicBezTo>
                  <a:pt x="7745" y="6980"/>
                  <a:pt x="7900" y="6994"/>
                  <a:pt x="7900" y="6680"/>
                </a:cubicBezTo>
                <a:cubicBezTo>
                  <a:pt x="7900" y="6680"/>
                  <a:pt x="7886" y="5686"/>
                  <a:pt x="6996" y="5604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5" name="图标21">
            <a:extLst>
              <a:ext uri="{FF2B5EF4-FFF2-40B4-BE49-F238E27FC236}">
                <a16:creationId xmlns:a16="http://schemas.microsoft.com/office/drawing/2014/main" xmlns="" id="{F6FB4EA2-5CA2-4A13-A8B7-5A1A39F26E51}"/>
              </a:ext>
            </a:extLst>
          </p:cNvPr>
          <p:cNvSpPr>
            <a:spLocks noChangeAspect="1"/>
          </p:cNvSpPr>
          <p:nvPr/>
        </p:nvSpPr>
        <p:spPr bwMode="auto">
          <a:xfrm>
            <a:off x="7176664" y="2693535"/>
            <a:ext cx="608391" cy="609685"/>
          </a:xfrm>
          <a:custGeom>
            <a:avLst/>
            <a:gdLst>
              <a:gd name="T0" fmla="*/ 12123 w 12728"/>
              <a:gd name="T1" fmla="*/ 2794 h 12755"/>
              <a:gd name="T2" fmla="*/ 11574 w 12728"/>
              <a:gd name="T3" fmla="*/ 3342 h 12755"/>
              <a:gd name="T4" fmla="*/ 9386 w 12728"/>
              <a:gd name="T5" fmla="*/ 1151 h 12755"/>
              <a:gd name="T6" fmla="*/ 9932 w 12728"/>
              <a:gd name="T7" fmla="*/ 605 h 12755"/>
              <a:gd name="T8" fmla="*/ 12123 w 12728"/>
              <a:gd name="T9" fmla="*/ 605 h 12755"/>
              <a:gd name="T10" fmla="*/ 12123 w 12728"/>
              <a:gd name="T11" fmla="*/ 2794 h 12755"/>
              <a:gd name="T12" fmla="*/ 10479 w 12728"/>
              <a:gd name="T13" fmla="*/ 4436 h 12755"/>
              <a:gd name="T14" fmla="*/ 7742 w 12728"/>
              <a:gd name="T15" fmla="*/ 7169 h 12755"/>
              <a:gd name="T16" fmla="*/ 3926 w 12728"/>
              <a:gd name="T17" fmla="*/ 8827 h 12755"/>
              <a:gd name="T18" fmla="*/ 5551 w 12728"/>
              <a:gd name="T19" fmla="*/ 4980 h 12755"/>
              <a:gd name="T20" fmla="*/ 8290 w 12728"/>
              <a:gd name="T21" fmla="*/ 2245 h 12755"/>
              <a:gd name="T22" fmla="*/ 10479 w 12728"/>
              <a:gd name="T23" fmla="*/ 4436 h 12755"/>
              <a:gd name="T24" fmla="*/ 4711 w 12728"/>
              <a:gd name="T25" fmla="*/ 1735 h 12755"/>
              <a:gd name="T26" fmla="*/ 2356 w 12728"/>
              <a:gd name="T27" fmla="*/ 1735 h 12755"/>
              <a:gd name="T28" fmla="*/ 1570 w 12728"/>
              <a:gd name="T29" fmla="*/ 2522 h 12755"/>
              <a:gd name="T30" fmla="*/ 1570 w 12728"/>
              <a:gd name="T31" fmla="*/ 10392 h 12755"/>
              <a:gd name="T32" fmla="*/ 2356 w 12728"/>
              <a:gd name="T33" fmla="*/ 11179 h 12755"/>
              <a:gd name="T34" fmla="*/ 10210 w 12728"/>
              <a:gd name="T35" fmla="*/ 11179 h 12755"/>
              <a:gd name="T36" fmla="*/ 10995 w 12728"/>
              <a:gd name="T37" fmla="*/ 10392 h 12755"/>
              <a:gd name="T38" fmla="*/ 10995 w 12728"/>
              <a:gd name="T39" fmla="*/ 7245 h 12755"/>
              <a:gd name="T40" fmla="*/ 11780 w 12728"/>
              <a:gd name="T41" fmla="*/ 6458 h 12755"/>
              <a:gd name="T42" fmla="*/ 12565 w 12728"/>
              <a:gd name="T43" fmla="*/ 7245 h 12755"/>
              <a:gd name="T44" fmla="*/ 12565 w 12728"/>
              <a:gd name="T45" fmla="*/ 11181 h 12755"/>
              <a:gd name="T46" fmla="*/ 10995 w 12728"/>
              <a:gd name="T47" fmla="*/ 12755 h 12755"/>
              <a:gd name="T48" fmla="*/ 1570 w 12728"/>
              <a:gd name="T49" fmla="*/ 12755 h 12755"/>
              <a:gd name="T50" fmla="*/ 0 w 12728"/>
              <a:gd name="T51" fmla="*/ 11181 h 12755"/>
              <a:gd name="T52" fmla="*/ 0 w 12728"/>
              <a:gd name="T53" fmla="*/ 1735 h 12755"/>
              <a:gd name="T54" fmla="*/ 1570 w 12728"/>
              <a:gd name="T55" fmla="*/ 161 h 12755"/>
              <a:gd name="T56" fmla="*/ 4711 w 12728"/>
              <a:gd name="T57" fmla="*/ 161 h 12755"/>
              <a:gd name="T58" fmla="*/ 5496 w 12728"/>
              <a:gd name="T59" fmla="*/ 948 h 12755"/>
              <a:gd name="T60" fmla="*/ 4711 w 12728"/>
              <a:gd name="T61" fmla="*/ 1735 h 12755"/>
              <a:gd name="T62" fmla="*/ 4711 w 12728"/>
              <a:gd name="T63" fmla="*/ 1735 h 12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2728" h="12755">
                <a:moveTo>
                  <a:pt x="12123" y="2794"/>
                </a:moveTo>
                <a:lnTo>
                  <a:pt x="11574" y="3342"/>
                </a:lnTo>
                <a:lnTo>
                  <a:pt x="9386" y="1151"/>
                </a:lnTo>
                <a:lnTo>
                  <a:pt x="9932" y="605"/>
                </a:lnTo>
                <a:cubicBezTo>
                  <a:pt x="10537" y="0"/>
                  <a:pt x="11518" y="0"/>
                  <a:pt x="12123" y="605"/>
                </a:cubicBezTo>
                <a:cubicBezTo>
                  <a:pt x="12728" y="1208"/>
                  <a:pt x="12728" y="2189"/>
                  <a:pt x="12123" y="2794"/>
                </a:cubicBezTo>
                <a:close/>
                <a:moveTo>
                  <a:pt x="10479" y="4436"/>
                </a:moveTo>
                <a:lnTo>
                  <a:pt x="7742" y="7169"/>
                </a:lnTo>
                <a:lnTo>
                  <a:pt x="3926" y="8827"/>
                </a:lnTo>
                <a:lnTo>
                  <a:pt x="5551" y="4980"/>
                </a:lnTo>
                <a:lnTo>
                  <a:pt x="8290" y="2245"/>
                </a:lnTo>
                <a:lnTo>
                  <a:pt x="10479" y="4436"/>
                </a:lnTo>
                <a:close/>
                <a:moveTo>
                  <a:pt x="4711" y="1735"/>
                </a:moveTo>
                <a:lnTo>
                  <a:pt x="2356" y="1735"/>
                </a:lnTo>
                <a:cubicBezTo>
                  <a:pt x="1921" y="1735"/>
                  <a:pt x="1570" y="2088"/>
                  <a:pt x="1570" y="2522"/>
                </a:cubicBezTo>
                <a:lnTo>
                  <a:pt x="1570" y="10392"/>
                </a:lnTo>
                <a:cubicBezTo>
                  <a:pt x="1570" y="10826"/>
                  <a:pt x="1921" y="11179"/>
                  <a:pt x="2356" y="11179"/>
                </a:cubicBezTo>
                <a:lnTo>
                  <a:pt x="10210" y="11179"/>
                </a:lnTo>
                <a:cubicBezTo>
                  <a:pt x="10644" y="11179"/>
                  <a:pt x="10995" y="10826"/>
                  <a:pt x="10995" y="10392"/>
                </a:cubicBezTo>
                <a:lnTo>
                  <a:pt x="10995" y="7245"/>
                </a:lnTo>
                <a:cubicBezTo>
                  <a:pt x="10995" y="6811"/>
                  <a:pt x="11346" y="6458"/>
                  <a:pt x="11780" y="6458"/>
                </a:cubicBezTo>
                <a:cubicBezTo>
                  <a:pt x="12214" y="6458"/>
                  <a:pt x="12565" y="6811"/>
                  <a:pt x="12565" y="7245"/>
                </a:cubicBezTo>
                <a:lnTo>
                  <a:pt x="12565" y="11181"/>
                </a:lnTo>
                <a:cubicBezTo>
                  <a:pt x="12565" y="12049"/>
                  <a:pt x="11861" y="12755"/>
                  <a:pt x="10995" y="12755"/>
                </a:cubicBezTo>
                <a:lnTo>
                  <a:pt x="1570" y="12755"/>
                </a:lnTo>
                <a:cubicBezTo>
                  <a:pt x="704" y="12755"/>
                  <a:pt x="0" y="12051"/>
                  <a:pt x="0" y="11181"/>
                </a:cubicBezTo>
                <a:lnTo>
                  <a:pt x="0" y="1735"/>
                </a:lnTo>
                <a:cubicBezTo>
                  <a:pt x="0" y="866"/>
                  <a:pt x="704" y="161"/>
                  <a:pt x="1570" y="161"/>
                </a:cubicBezTo>
                <a:lnTo>
                  <a:pt x="4711" y="161"/>
                </a:lnTo>
                <a:cubicBezTo>
                  <a:pt x="5145" y="161"/>
                  <a:pt x="5496" y="514"/>
                  <a:pt x="5496" y="948"/>
                </a:cubicBezTo>
                <a:cubicBezTo>
                  <a:pt x="5496" y="1384"/>
                  <a:pt x="5145" y="1735"/>
                  <a:pt x="4711" y="1735"/>
                </a:cubicBezTo>
                <a:close/>
                <a:moveTo>
                  <a:pt x="4711" y="1735"/>
                </a:move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9" name="图标22">
            <a:extLst>
              <a:ext uri="{FF2B5EF4-FFF2-40B4-BE49-F238E27FC236}">
                <a16:creationId xmlns:a16="http://schemas.microsoft.com/office/drawing/2014/main" xmlns="" id="{72945974-05C7-455B-B146-36663F607F62}"/>
              </a:ext>
            </a:extLst>
          </p:cNvPr>
          <p:cNvSpPr>
            <a:spLocks noChangeAspect="1"/>
          </p:cNvSpPr>
          <p:nvPr/>
        </p:nvSpPr>
        <p:spPr bwMode="auto">
          <a:xfrm>
            <a:off x="9650996" y="2693535"/>
            <a:ext cx="526167" cy="609685"/>
          </a:xfrm>
          <a:custGeom>
            <a:avLst/>
            <a:gdLst>
              <a:gd name="T0" fmla="*/ 2932 w 2942"/>
              <a:gd name="T1" fmla="*/ 2966 h 3414"/>
              <a:gd name="T2" fmla="*/ 2784 w 2942"/>
              <a:gd name="T3" fmla="*/ 1199 h 3414"/>
              <a:gd name="T4" fmla="*/ 2372 w 2942"/>
              <a:gd name="T5" fmla="*/ 820 h 3414"/>
              <a:gd name="T6" fmla="*/ 2211 w 2942"/>
              <a:gd name="T7" fmla="*/ 820 h 3414"/>
              <a:gd name="T8" fmla="*/ 2211 w 2942"/>
              <a:gd name="T9" fmla="*/ 408 h 3414"/>
              <a:gd name="T10" fmla="*/ 1803 w 2942"/>
              <a:gd name="T11" fmla="*/ 0 h 3414"/>
              <a:gd name="T12" fmla="*/ 1140 w 2942"/>
              <a:gd name="T13" fmla="*/ 0 h 3414"/>
              <a:gd name="T14" fmla="*/ 731 w 2942"/>
              <a:gd name="T15" fmla="*/ 408 h 3414"/>
              <a:gd name="T16" fmla="*/ 731 w 2942"/>
              <a:gd name="T17" fmla="*/ 820 h 3414"/>
              <a:gd name="T18" fmla="*/ 570 w 2942"/>
              <a:gd name="T19" fmla="*/ 820 h 3414"/>
              <a:gd name="T20" fmla="*/ 158 w 2942"/>
              <a:gd name="T21" fmla="*/ 1199 h 3414"/>
              <a:gd name="T22" fmla="*/ 10 w 2942"/>
              <a:gd name="T23" fmla="*/ 2966 h 3414"/>
              <a:gd name="T24" fmla="*/ 118 w 2942"/>
              <a:gd name="T25" fmla="*/ 3281 h 3414"/>
              <a:gd name="T26" fmla="*/ 422 w 2942"/>
              <a:gd name="T27" fmla="*/ 3414 h 3414"/>
              <a:gd name="T28" fmla="*/ 2520 w 2942"/>
              <a:gd name="T29" fmla="*/ 3414 h 3414"/>
              <a:gd name="T30" fmla="*/ 2825 w 2942"/>
              <a:gd name="T31" fmla="*/ 3281 h 3414"/>
              <a:gd name="T32" fmla="*/ 2932 w 2942"/>
              <a:gd name="T33" fmla="*/ 2966 h 3414"/>
              <a:gd name="T34" fmla="*/ 1131 w 2942"/>
              <a:gd name="T35" fmla="*/ 408 h 3414"/>
              <a:gd name="T36" fmla="*/ 1140 w 2942"/>
              <a:gd name="T37" fmla="*/ 400 h 3414"/>
              <a:gd name="T38" fmla="*/ 1803 w 2942"/>
              <a:gd name="T39" fmla="*/ 400 h 3414"/>
              <a:gd name="T40" fmla="*/ 1811 w 2942"/>
              <a:gd name="T41" fmla="*/ 408 h 3414"/>
              <a:gd name="T42" fmla="*/ 1811 w 2942"/>
              <a:gd name="T43" fmla="*/ 820 h 3414"/>
              <a:gd name="T44" fmla="*/ 1131 w 2942"/>
              <a:gd name="T45" fmla="*/ 820 h 3414"/>
              <a:gd name="T46" fmla="*/ 1131 w 2942"/>
              <a:gd name="T47" fmla="*/ 408 h 3414"/>
              <a:gd name="T48" fmla="*/ 2530 w 2942"/>
              <a:gd name="T49" fmla="*/ 3010 h 3414"/>
              <a:gd name="T50" fmla="*/ 2520 w 2942"/>
              <a:gd name="T51" fmla="*/ 3014 h 3414"/>
              <a:gd name="T52" fmla="*/ 422 w 2942"/>
              <a:gd name="T53" fmla="*/ 3014 h 3414"/>
              <a:gd name="T54" fmla="*/ 412 w 2942"/>
              <a:gd name="T55" fmla="*/ 3010 h 3414"/>
              <a:gd name="T56" fmla="*/ 409 w 2942"/>
              <a:gd name="T57" fmla="*/ 3000 h 3414"/>
              <a:gd name="T58" fmla="*/ 557 w 2942"/>
              <a:gd name="T59" fmla="*/ 1232 h 3414"/>
              <a:gd name="T60" fmla="*/ 570 w 2942"/>
              <a:gd name="T61" fmla="*/ 1220 h 3414"/>
              <a:gd name="T62" fmla="*/ 731 w 2942"/>
              <a:gd name="T63" fmla="*/ 1220 h 3414"/>
              <a:gd name="T64" fmla="*/ 731 w 2942"/>
              <a:gd name="T65" fmla="*/ 1629 h 3414"/>
              <a:gd name="T66" fmla="*/ 1131 w 2942"/>
              <a:gd name="T67" fmla="*/ 1629 h 3414"/>
              <a:gd name="T68" fmla="*/ 1131 w 2942"/>
              <a:gd name="T69" fmla="*/ 1220 h 3414"/>
              <a:gd name="T70" fmla="*/ 1811 w 2942"/>
              <a:gd name="T71" fmla="*/ 1220 h 3414"/>
              <a:gd name="T72" fmla="*/ 1811 w 2942"/>
              <a:gd name="T73" fmla="*/ 1629 h 3414"/>
              <a:gd name="T74" fmla="*/ 2211 w 2942"/>
              <a:gd name="T75" fmla="*/ 1629 h 3414"/>
              <a:gd name="T76" fmla="*/ 2211 w 2942"/>
              <a:gd name="T77" fmla="*/ 1220 h 3414"/>
              <a:gd name="T78" fmla="*/ 2372 w 2942"/>
              <a:gd name="T79" fmla="*/ 1220 h 3414"/>
              <a:gd name="T80" fmla="*/ 2385 w 2942"/>
              <a:gd name="T81" fmla="*/ 1232 h 3414"/>
              <a:gd name="T82" fmla="*/ 2534 w 2942"/>
              <a:gd name="T83" fmla="*/ 3000 h 3414"/>
              <a:gd name="T84" fmla="*/ 2530 w 2942"/>
              <a:gd name="T85" fmla="*/ 3010 h 34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942" h="3414">
                <a:moveTo>
                  <a:pt x="2932" y="2966"/>
                </a:moveTo>
                <a:lnTo>
                  <a:pt x="2784" y="1199"/>
                </a:lnTo>
                <a:cubicBezTo>
                  <a:pt x="2766" y="987"/>
                  <a:pt x="2585" y="820"/>
                  <a:pt x="2372" y="820"/>
                </a:cubicBezTo>
                <a:lnTo>
                  <a:pt x="2211" y="820"/>
                </a:lnTo>
                <a:lnTo>
                  <a:pt x="2211" y="408"/>
                </a:lnTo>
                <a:cubicBezTo>
                  <a:pt x="2211" y="183"/>
                  <a:pt x="2028" y="0"/>
                  <a:pt x="1803" y="0"/>
                </a:cubicBezTo>
                <a:lnTo>
                  <a:pt x="1140" y="0"/>
                </a:lnTo>
                <a:cubicBezTo>
                  <a:pt x="914" y="0"/>
                  <a:pt x="731" y="183"/>
                  <a:pt x="731" y="408"/>
                </a:cubicBezTo>
                <a:lnTo>
                  <a:pt x="731" y="820"/>
                </a:lnTo>
                <a:lnTo>
                  <a:pt x="570" y="820"/>
                </a:lnTo>
                <a:cubicBezTo>
                  <a:pt x="357" y="820"/>
                  <a:pt x="176" y="987"/>
                  <a:pt x="158" y="1199"/>
                </a:cubicBezTo>
                <a:lnTo>
                  <a:pt x="10" y="2966"/>
                </a:lnTo>
                <a:cubicBezTo>
                  <a:pt x="0" y="3081"/>
                  <a:pt x="40" y="3196"/>
                  <a:pt x="118" y="3281"/>
                </a:cubicBezTo>
                <a:cubicBezTo>
                  <a:pt x="196" y="3366"/>
                  <a:pt x="307" y="3414"/>
                  <a:pt x="422" y="3414"/>
                </a:cubicBezTo>
                <a:lnTo>
                  <a:pt x="2520" y="3414"/>
                </a:lnTo>
                <a:cubicBezTo>
                  <a:pt x="2636" y="3414"/>
                  <a:pt x="2747" y="3366"/>
                  <a:pt x="2825" y="3281"/>
                </a:cubicBezTo>
                <a:cubicBezTo>
                  <a:pt x="2903" y="3196"/>
                  <a:pt x="2942" y="3081"/>
                  <a:pt x="2932" y="2966"/>
                </a:cubicBezTo>
                <a:close/>
                <a:moveTo>
                  <a:pt x="1131" y="408"/>
                </a:moveTo>
                <a:cubicBezTo>
                  <a:pt x="1131" y="404"/>
                  <a:pt x="1135" y="400"/>
                  <a:pt x="1140" y="400"/>
                </a:cubicBezTo>
                <a:lnTo>
                  <a:pt x="1803" y="400"/>
                </a:lnTo>
                <a:cubicBezTo>
                  <a:pt x="1807" y="400"/>
                  <a:pt x="1811" y="404"/>
                  <a:pt x="1811" y="408"/>
                </a:cubicBezTo>
                <a:lnTo>
                  <a:pt x="1811" y="820"/>
                </a:lnTo>
                <a:lnTo>
                  <a:pt x="1131" y="820"/>
                </a:lnTo>
                <a:lnTo>
                  <a:pt x="1131" y="408"/>
                </a:lnTo>
                <a:close/>
                <a:moveTo>
                  <a:pt x="2530" y="3010"/>
                </a:moveTo>
                <a:cubicBezTo>
                  <a:pt x="2526" y="3014"/>
                  <a:pt x="2522" y="3014"/>
                  <a:pt x="2520" y="3014"/>
                </a:cubicBezTo>
                <a:lnTo>
                  <a:pt x="422" y="3014"/>
                </a:lnTo>
                <a:cubicBezTo>
                  <a:pt x="420" y="3014"/>
                  <a:pt x="416" y="3014"/>
                  <a:pt x="412" y="3010"/>
                </a:cubicBezTo>
                <a:cubicBezTo>
                  <a:pt x="408" y="3006"/>
                  <a:pt x="409" y="3001"/>
                  <a:pt x="409" y="3000"/>
                </a:cubicBezTo>
                <a:lnTo>
                  <a:pt x="557" y="1232"/>
                </a:lnTo>
                <a:cubicBezTo>
                  <a:pt x="558" y="1225"/>
                  <a:pt x="563" y="1220"/>
                  <a:pt x="570" y="1220"/>
                </a:cubicBezTo>
                <a:lnTo>
                  <a:pt x="731" y="1220"/>
                </a:lnTo>
                <a:lnTo>
                  <a:pt x="731" y="1629"/>
                </a:lnTo>
                <a:lnTo>
                  <a:pt x="1131" y="1629"/>
                </a:lnTo>
                <a:lnTo>
                  <a:pt x="1131" y="1220"/>
                </a:lnTo>
                <a:lnTo>
                  <a:pt x="1811" y="1220"/>
                </a:lnTo>
                <a:lnTo>
                  <a:pt x="1811" y="1629"/>
                </a:lnTo>
                <a:lnTo>
                  <a:pt x="2211" y="1629"/>
                </a:lnTo>
                <a:lnTo>
                  <a:pt x="2211" y="1220"/>
                </a:lnTo>
                <a:lnTo>
                  <a:pt x="2372" y="1220"/>
                </a:lnTo>
                <a:cubicBezTo>
                  <a:pt x="2379" y="1220"/>
                  <a:pt x="2385" y="1225"/>
                  <a:pt x="2385" y="1232"/>
                </a:cubicBezTo>
                <a:lnTo>
                  <a:pt x="2534" y="3000"/>
                </a:lnTo>
                <a:cubicBezTo>
                  <a:pt x="2534" y="3002"/>
                  <a:pt x="2534" y="3006"/>
                  <a:pt x="2530" y="301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3C917CC8-3DDF-44A9-B5BF-5DDB729EFA4E}"/>
              </a:ext>
            </a:extLst>
          </p:cNvPr>
          <p:cNvSpPr>
            <a:spLocks/>
          </p:cNvSpPr>
          <p:nvPr/>
        </p:nvSpPr>
        <p:spPr>
          <a:xfrm rot="18560884">
            <a:off x="431940" y="590985"/>
            <a:ext cx="335564" cy="335564"/>
          </a:xfrm>
          <a:prstGeom prst="roundRect">
            <a:avLst>
              <a:gd name="adj" fmla="val 22028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xmlns="" id="{1E8B2A8D-4D79-4150-8472-54E3B2B9CE5F}"/>
              </a:ext>
            </a:extLst>
          </p:cNvPr>
          <p:cNvSpPr>
            <a:spLocks/>
          </p:cNvSpPr>
          <p:nvPr/>
        </p:nvSpPr>
        <p:spPr>
          <a:xfrm rot="7626468">
            <a:off x="241470" y="-358029"/>
            <a:ext cx="716505" cy="76430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xmlns="" id="{C8E4DB89-FC8C-4D4A-BC0D-460E3133E43F}"/>
              </a:ext>
            </a:extLst>
          </p:cNvPr>
          <p:cNvSpPr>
            <a:spLocks/>
          </p:cNvSpPr>
          <p:nvPr/>
        </p:nvSpPr>
        <p:spPr>
          <a:xfrm rot="2208791">
            <a:off x="-329072" y="326733"/>
            <a:ext cx="597488" cy="59748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DB785CB-7CE3-4431-B881-5FD20AC3415D}"/>
              </a:ext>
            </a:extLst>
          </p:cNvPr>
          <p:cNvSpPr txBox="1"/>
          <p:nvPr/>
        </p:nvSpPr>
        <p:spPr>
          <a:xfrm>
            <a:off x="1120630" y="278782"/>
            <a:ext cx="2936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这里就是标题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512424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A946A587-DB74-495B-BE9A-1CE81B646C12}"/>
              </a:ext>
            </a:extLst>
          </p:cNvPr>
          <p:cNvGrpSpPr/>
          <p:nvPr/>
        </p:nvGrpSpPr>
        <p:grpSpPr>
          <a:xfrm>
            <a:off x="4873950" y="2004519"/>
            <a:ext cx="2783777" cy="753787"/>
            <a:chOff x="2655672" y="2310764"/>
            <a:chExt cx="2783777" cy="753787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FB553692-53F0-4BB4-81EB-1AA58EC042FE}"/>
                </a:ext>
              </a:extLst>
            </p:cNvPr>
            <p:cNvGrpSpPr/>
            <p:nvPr/>
          </p:nvGrpSpPr>
          <p:grpSpPr>
            <a:xfrm>
              <a:off x="3065249" y="2494382"/>
              <a:ext cx="2374200" cy="386553"/>
              <a:chOff x="4908900" y="3235723"/>
              <a:chExt cx="2374200" cy="386553"/>
            </a:xfrm>
          </p:grpSpPr>
          <p:sp>
            <p:nvSpPr>
              <p:cNvPr id="11" name="矩形: 圆角 10">
                <a:extLst>
                  <a:ext uri="{FF2B5EF4-FFF2-40B4-BE49-F238E27FC236}">
                    <a16:creationId xmlns:a16="http://schemas.microsoft.com/office/drawing/2014/main" xmlns="" id="{B392AFE6-CB75-4B58-8A62-039F239D083B}"/>
                  </a:ext>
                </a:extLst>
              </p:cNvPr>
              <p:cNvSpPr/>
              <p:nvPr/>
            </p:nvSpPr>
            <p:spPr>
              <a:xfrm>
                <a:off x="4908900" y="3235723"/>
                <a:ext cx="2374200" cy="386553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xmlns="" id="{EA9D5DCE-C93B-4EFB-BF56-E5596B918524}"/>
                  </a:ext>
                </a:extLst>
              </p:cNvPr>
              <p:cNvSpPr txBox="1"/>
              <p:nvPr/>
            </p:nvSpPr>
            <p:spPr>
              <a:xfrm>
                <a:off x="5411026" y="3244334"/>
                <a:ext cx="168578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dist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>
                        <a:alpha val="80000"/>
                      </a:prstClr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Text 01</a:t>
                </a: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249B0DCF-C2DC-43AD-9A6A-7BD47CD0CE96}"/>
                </a:ext>
              </a:extLst>
            </p:cNvPr>
            <p:cNvSpPr/>
            <p:nvPr/>
          </p:nvSpPr>
          <p:spPr>
            <a:xfrm>
              <a:off x="2655672" y="2310764"/>
              <a:ext cx="753787" cy="753787"/>
            </a:xfrm>
            <a:prstGeom prst="ellipse">
              <a:avLst/>
            </a:prstGeom>
            <a:solidFill>
              <a:srgbClr val="FBFBFB"/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" name="图标19">
              <a:extLst>
                <a:ext uri="{FF2B5EF4-FFF2-40B4-BE49-F238E27FC236}">
                  <a16:creationId xmlns:a16="http://schemas.microsoft.com/office/drawing/2014/main" xmlns="" id="{0868DBCF-D1D7-40B8-AF55-F7CF68194C3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841964" y="2502993"/>
              <a:ext cx="381201" cy="381201"/>
            </a:xfrm>
            <a:custGeom>
              <a:avLst/>
              <a:gdLst>
                <a:gd name="T0" fmla="*/ 12000 w 12800"/>
                <a:gd name="T1" fmla="*/ 11200 h 12800"/>
                <a:gd name="T2" fmla="*/ 7176 w 12800"/>
                <a:gd name="T3" fmla="*/ 12121 h 12800"/>
                <a:gd name="T4" fmla="*/ 6400 w 12800"/>
                <a:gd name="T5" fmla="*/ 12800 h 12800"/>
                <a:gd name="T6" fmla="*/ 5624 w 12800"/>
                <a:gd name="T7" fmla="*/ 12121 h 12800"/>
                <a:gd name="T8" fmla="*/ 800 w 12800"/>
                <a:gd name="T9" fmla="*/ 11200 h 12800"/>
                <a:gd name="T10" fmla="*/ 0 w 12800"/>
                <a:gd name="T11" fmla="*/ 10400 h 12800"/>
                <a:gd name="T12" fmla="*/ 0 w 12800"/>
                <a:gd name="T13" fmla="*/ 800 h 12800"/>
                <a:gd name="T14" fmla="*/ 800 w 12800"/>
                <a:gd name="T15" fmla="*/ 0 h 12800"/>
                <a:gd name="T16" fmla="*/ 879 w 12800"/>
                <a:gd name="T17" fmla="*/ 16 h 12800"/>
                <a:gd name="T18" fmla="*/ 6400 w 12800"/>
                <a:gd name="T19" fmla="*/ 1600 h 12800"/>
                <a:gd name="T20" fmla="*/ 11921 w 12800"/>
                <a:gd name="T21" fmla="*/ 16 h 12800"/>
                <a:gd name="T22" fmla="*/ 12000 w 12800"/>
                <a:gd name="T23" fmla="*/ 0 h 12800"/>
                <a:gd name="T24" fmla="*/ 12800 w 12800"/>
                <a:gd name="T25" fmla="*/ 800 h 12800"/>
                <a:gd name="T26" fmla="*/ 12800 w 12800"/>
                <a:gd name="T27" fmla="*/ 10400 h 12800"/>
                <a:gd name="T28" fmla="*/ 12000 w 12800"/>
                <a:gd name="T29" fmla="*/ 11200 h 12800"/>
                <a:gd name="T30" fmla="*/ 5600 w 12800"/>
                <a:gd name="T31" fmla="*/ 2507 h 12800"/>
                <a:gd name="T32" fmla="*/ 1600 w 12800"/>
                <a:gd name="T33" fmla="*/ 1670 h 12800"/>
                <a:gd name="T34" fmla="*/ 1600 w 12800"/>
                <a:gd name="T35" fmla="*/ 9643 h 12800"/>
                <a:gd name="T36" fmla="*/ 5600 w 12800"/>
                <a:gd name="T37" fmla="*/ 10400 h 12800"/>
                <a:gd name="T38" fmla="*/ 5600 w 12800"/>
                <a:gd name="T39" fmla="*/ 2507 h 12800"/>
                <a:gd name="T40" fmla="*/ 11200 w 12800"/>
                <a:gd name="T41" fmla="*/ 1670 h 12800"/>
                <a:gd name="T42" fmla="*/ 7200 w 12800"/>
                <a:gd name="T43" fmla="*/ 2506 h 12800"/>
                <a:gd name="T44" fmla="*/ 7200 w 12800"/>
                <a:gd name="T45" fmla="*/ 10400 h 12800"/>
                <a:gd name="T46" fmla="*/ 11200 w 12800"/>
                <a:gd name="T47" fmla="*/ 9644 h 12800"/>
                <a:gd name="T48" fmla="*/ 11200 w 12800"/>
                <a:gd name="T49" fmla="*/ 1670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2800" h="12800">
                  <a:moveTo>
                    <a:pt x="12000" y="11200"/>
                  </a:moveTo>
                  <a:cubicBezTo>
                    <a:pt x="10776" y="11254"/>
                    <a:pt x="8442" y="11463"/>
                    <a:pt x="7176" y="12121"/>
                  </a:cubicBezTo>
                  <a:cubicBezTo>
                    <a:pt x="7116" y="12503"/>
                    <a:pt x="6799" y="12800"/>
                    <a:pt x="6400" y="12800"/>
                  </a:cubicBezTo>
                  <a:cubicBezTo>
                    <a:pt x="6002" y="12800"/>
                    <a:pt x="5684" y="12503"/>
                    <a:pt x="5624" y="12121"/>
                  </a:cubicBezTo>
                  <a:cubicBezTo>
                    <a:pt x="4358" y="11463"/>
                    <a:pt x="2024" y="11254"/>
                    <a:pt x="800" y="11200"/>
                  </a:cubicBezTo>
                  <a:cubicBezTo>
                    <a:pt x="358" y="11200"/>
                    <a:pt x="0" y="10842"/>
                    <a:pt x="0" y="10400"/>
                  </a:cubicBezTo>
                  <a:lnTo>
                    <a:pt x="0" y="800"/>
                  </a:lnTo>
                  <a:cubicBezTo>
                    <a:pt x="0" y="358"/>
                    <a:pt x="358" y="0"/>
                    <a:pt x="800" y="0"/>
                  </a:cubicBezTo>
                  <a:cubicBezTo>
                    <a:pt x="828" y="0"/>
                    <a:pt x="851" y="14"/>
                    <a:pt x="879" y="16"/>
                  </a:cubicBezTo>
                  <a:cubicBezTo>
                    <a:pt x="6381" y="158"/>
                    <a:pt x="6400" y="1600"/>
                    <a:pt x="6400" y="1600"/>
                  </a:cubicBezTo>
                  <a:cubicBezTo>
                    <a:pt x="6400" y="1600"/>
                    <a:pt x="6419" y="158"/>
                    <a:pt x="11921" y="16"/>
                  </a:cubicBezTo>
                  <a:cubicBezTo>
                    <a:pt x="11949" y="14"/>
                    <a:pt x="11972" y="0"/>
                    <a:pt x="12000" y="0"/>
                  </a:cubicBezTo>
                  <a:cubicBezTo>
                    <a:pt x="12442" y="0"/>
                    <a:pt x="12800" y="358"/>
                    <a:pt x="12800" y="800"/>
                  </a:cubicBezTo>
                  <a:lnTo>
                    <a:pt x="12800" y="10400"/>
                  </a:lnTo>
                  <a:cubicBezTo>
                    <a:pt x="12800" y="10842"/>
                    <a:pt x="12442" y="11200"/>
                    <a:pt x="12000" y="11200"/>
                  </a:cubicBezTo>
                  <a:close/>
                  <a:moveTo>
                    <a:pt x="5600" y="2507"/>
                  </a:moveTo>
                  <a:cubicBezTo>
                    <a:pt x="4568" y="1982"/>
                    <a:pt x="2861" y="1764"/>
                    <a:pt x="1600" y="1670"/>
                  </a:cubicBezTo>
                  <a:lnTo>
                    <a:pt x="1600" y="9643"/>
                  </a:lnTo>
                  <a:cubicBezTo>
                    <a:pt x="3747" y="9753"/>
                    <a:pt x="4949" y="10074"/>
                    <a:pt x="5600" y="10400"/>
                  </a:cubicBezTo>
                  <a:lnTo>
                    <a:pt x="5600" y="2507"/>
                  </a:lnTo>
                  <a:close/>
                  <a:moveTo>
                    <a:pt x="11200" y="1670"/>
                  </a:moveTo>
                  <a:cubicBezTo>
                    <a:pt x="9940" y="1764"/>
                    <a:pt x="8232" y="1982"/>
                    <a:pt x="7200" y="2506"/>
                  </a:cubicBezTo>
                  <a:lnTo>
                    <a:pt x="7200" y="10400"/>
                  </a:lnTo>
                  <a:cubicBezTo>
                    <a:pt x="7851" y="10074"/>
                    <a:pt x="9052" y="9753"/>
                    <a:pt x="11200" y="9644"/>
                  </a:cubicBezTo>
                  <a:lnTo>
                    <a:pt x="11200" y="167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8E1261C2-BC46-4670-B680-86BDE15892B9}"/>
              </a:ext>
            </a:extLst>
          </p:cNvPr>
          <p:cNvGrpSpPr/>
          <p:nvPr/>
        </p:nvGrpSpPr>
        <p:grpSpPr>
          <a:xfrm>
            <a:off x="8451197" y="2004519"/>
            <a:ext cx="2783777" cy="753787"/>
            <a:chOff x="6752551" y="2310764"/>
            <a:chExt cx="2783777" cy="753787"/>
          </a:xfrm>
        </p:grpSpPr>
        <p:grpSp>
          <p:nvGrpSpPr>
            <p:cNvPr id="126" name="组合 125">
              <a:extLst>
                <a:ext uri="{FF2B5EF4-FFF2-40B4-BE49-F238E27FC236}">
                  <a16:creationId xmlns:a16="http://schemas.microsoft.com/office/drawing/2014/main" xmlns="" id="{56851F45-6650-47ED-8307-FB62598D85F3}"/>
                </a:ext>
              </a:extLst>
            </p:cNvPr>
            <p:cNvGrpSpPr/>
            <p:nvPr/>
          </p:nvGrpSpPr>
          <p:grpSpPr>
            <a:xfrm>
              <a:off x="7162128" y="2494382"/>
              <a:ext cx="2374200" cy="386553"/>
              <a:chOff x="4908900" y="3235723"/>
              <a:chExt cx="2374200" cy="386553"/>
            </a:xfrm>
          </p:grpSpPr>
          <p:sp>
            <p:nvSpPr>
              <p:cNvPr id="129" name="矩形: 圆角 128">
                <a:extLst>
                  <a:ext uri="{FF2B5EF4-FFF2-40B4-BE49-F238E27FC236}">
                    <a16:creationId xmlns:a16="http://schemas.microsoft.com/office/drawing/2014/main" xmlns="" id="{88560988-52D1-4123-99E8-3349F83A7454}"/>
                  </a:ext>
                </a:extLst>
              </p:cNvPr>
              <p:cNvSpPr/>
              <p:nvPr/>
            </p:nvSpPr>
            <p:spPr>
              <a:xfrm>
                <a:off x="4908900" y="3235723"/>
                <a:ext cx="2374200" cy="386553"/>
              </a:xfrm>
              <a:prstGeom prst="roundRect">
                <a:avLst>
                  <a:gd name="adj" fmla="val 50000"/>
                </a:avLst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30" name="文本框 129">
                <a:extLst>
                  <a:ext uri="{FF2B5EF4-FFF2-40B4-BE49-F238E27FC236}">
                    <a16:creationId xmlns:a16="http://schemas.microsoft.com/office/drawing/2014/main" xmlns="" id="{C95A01A6-25EB-4A6E-9134-BB281B74B3C0}"/>
                  </a:ext>
                </a:extLst>
              </p:cNvPr>
              <p:cNvSpPr txBox="1"/>
              <p:nvPr/>
            </p:nvSpPr>
            <p:spPr>
              <a:xfrm>
                <a:off x="5411026" y="3244334"/>
                <a:ext cx="1685780" cy="3693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prstClr val="white"/>
                    </a:solidFill>
                    <a:latin typeface="等线" panose="020F0502020204030204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dist">
                  <a:defRPr/>
                </a:pPr>
                <a:r>
                  <a:rPr lang="en-US" altLang="zh-CN" dirty="0">
                    <a:solidFill>
                      <a:prstClr val="white">
                        <a:alpha val="80000"/>
                      </a:prst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Text 02</a:t>
                </a:r>
                <a:endParaRPr lang="zh-CN" altLang="en-US" dirty="0">
                  <a:solidFill>
                    <a:prstClr val="white">
                      <a:alpha val="80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sp>
          <p:nvSpPr>
            <p:cNvPr id="127" name="椭圆 126">
              <a:extLst>
                <a:ext uri="{FF2B5EF4-FFF2-40B4-BE49-F238E27FC236}">
                  <a16:creationId xmlns:a16="http://schemas.microsoft.com/office/drawing/2014/main" xmlns="" id="{F113044D-4666-40E2-9AA1-2CCFFBB31DC1}"/>
                </a:ext>
              </a:extLst>
            </p:cNvPr>
            <p:cNvSpPr/>
            <p:nvPr/>
          </p:nvSpPr>
          <p:spPr>
            <a:xfrm>
              <a:off x="6752551" y="2310764"/>
              <a:ext cx="753787" cy="753787"/>
            </a:xfrm>
            <a:prstGeom prst="ellipse">
              <a:avLst/>
            </a:prstGeom>
            <a:solidFill>
              <a:srgbClr val="FBFBFB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3" name="图标19">
              <a:extLst>
                <a:ext uri="{FF2B5EF4-FFF2-40B4-BE49-F238E27FC236}">
                  <a16:creationId xmlns:a16="http://schemas.microsoft.com/office/drawing/2014/main" xmlns="" id="{F41F60C2-4CFD-4A17-9470-88F78DAD1A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38843" y="2502993"/>
              <a:ext cx="381201" cy="381201"/>
            </a:xfrm>
            <a:custGeom>
              <a:avLst/>
              <a:gdLst>
                <a:gd name="T0" fmla="*/ 8800 w 9600"/>
                <a:gd name="T1" fmla="*/ 0 h 9600"/>
                <a:gd name="T2" fmla="*/ 800 w 9600"/>
                <a:gd name="T3" fmla="*/ 0 h 9600"/>
                <a:gd name="T4" fmla="*/ 0 w 9600"/>
                <a:gd name="T5" fmla="*/ 800 h 9600"/>
                <a:gd name="T6" fmla="*/ 0 w 9600"/>
                <a:gd name="T7" fmla="*/ 8800 h 9600"/>
                <a:gd name="T8" fmla="*/ 800 w 9600"/>
                <a:gd name="T9" fmla="*/ 9600 h 9600"/>
                <a:gd name="T10" fmla="*/ 8800 w 9600"/>
                <a:gd name="T11" fmla="*/ 9600 h 9600"/>
                <a:gd name="T12" fmla="*/ 9600 w 9600"/>
                <a:gd name="T13" fmla="*/ 8800 h 9600"/>
                <a:gd name="T14" fmla="*/ 9600 w 9600"/>
                <a:gd name="T15" fmla="*/ 800 h 9600"/>
                <a:gd name="T16" fmla="*/ 8800 w 9600"/>
                <a:gd name="T17" fmla="*/ 0 h 9600"/>
                <a:gd name="T18" fmla="*/ 800 w 9600"/>
                <a:gd name="T19" fmla="*/ 8133 h 9600"/>
                <a:gd name="T20" fmla="*/ 800 w 9600"/>
                <a:gd name="T21" fmla="*/ 1467 h 9600"/>
                <a:gd name="T22" fmla="*/ 1467 w 9600"/>
                <a:gd name="T23" fmla="*/ 800 h 9600"/>
                <a:gd name="T24" fmla="*/ 1900 w 9600"/>
                <a:gd name="T25" fmla="*/ 800 h 9600"/>
                <a:gd name="T26" fmla="*/ 1900 w 9600"/>
                <a:gd name="T27" fmla="*/ 8800 h 9600"/>
                <a:gd name="T28" fmla="*/ 1467 w 9600"/>
                <a:gd name="T29" fmla="*/ 8800 h 9600"/>
                <a:gd name="T30" fmla="*/ 800 w 9600"/>
                <a:gd name="T31" fmla="*/ 8133 h 9600"/>
                <a:gd name="T32" fmla="*/ 8800 w 9600"/>
                <a:gd name="T33" fmla="*/ 8133 h 9600"/>
                <a:gd name="T34" fmla="*/ 8133 w 9600"/>
                <a:gd name="T35" fmla="*/ 8800 h 9600"/>
                <a:gd name="T36" fmla="*/ 2820 w 9600"/>
                <a:gd name="T37" fmla="*/ 8800 h 9600"/>
                <a:gd name="T38" fmla="*/ 2820 w 9600"/>
                <a:gd name="T39" fmla="*/ 800 h 9600"/>
                <a:gd name="T40" fmla="*/ 8133 w 9600"/>
                <a:gd name="T41" fmla="*/ 800 h 9600"/>
                <a:gd name="T42" fmla="*/ 8800 w 9600"/>
                <a:gd name="T43" fmla="*/ 1467 h 9600"/>
                <a:gd name="T44" fmla="*/ 8800 w 9600"/>
                <a:gd name="T45" fmla="*/ 8133 h 9600"/>
                <a:gd name="T46" fmla="*/ 6996 w 9600"/>
                <a:gd name="T47" fmla="*/ 5604 h 9600"/>
                <a:gd name="T48" fmla="*/ 6192 w 9600"/>
                <a:gd name="T49" fmla="*/ 5259 h 9600"/>
                <a:gd name="T50" fmla="*/ 6192 w 9600"/>
                <a:gd name="T51" fmla="*/ 4818 h 9600"/>
                <a:gd name="T52" fmla="*/ 6401 w 9600"/>
                <a:gd name="T53" fmla="*/ 4314 h 9600"/>
                <a:gd name="T54" fmla="*/ 6546 w 9600"/>
                <a:gd name="T55" fmla="*/ 4037 h 9600"/>
                <a:gd name="T56" fmla="*/ 6478 w 9600"/>
                <a:gd name="T57" fmla="*/ 3778 h 9600"/>
                <a:gd name="T58" fmla="*/ 6383 w 9600"/>
                <a:gd name="T59" fmla="*/ 2970 h 9600"/>
                <a:gd name="T60" fmla="*/ 5720 w 9600"/>
                <a:gd name="T61" fmla="*/ 2620 h 9600"/>
                <a:gd name="T62" fmla="*/ 5057 w 9600"/>
                <a:gd name="T63" fmla="*/ 2970 h 9600"/>
                <a:gd name="T64" fmla="*/ 4961 w 9600"/>
                <a:gd name="T65" fmla="*/ 3778 h 9600"/>
                <a:gd name="T66" fmla="*/ 4893 w 9600"/>
                <a:gd name="T67" fmla="*/ 4037 h 9600"/>
                <a:gd name="T68" fmla="*/ 5039 w 9600"/>
                <a:gd name="T69" fmla="*/ 4314 h 9600"/>
                <a:gd name="T70" fmla="*/ 5247 w 9600"/>
                <a:gd name="T71" fmla="*/ 4818 h 9600"/>
                <a:gd name="T72" fmla="*/ 5247 w 9600"/>
                <a:gd name="T73" fmla="*/ 5259 h 9600"/>
                <a:gd name="T74" fmla="*/ 4444 w 9600"/>
                <a:gd name="T75" fmla="*/ 5604 h 9600"/>
                <a:gd name="T76" fmla="*/ 3540 w 9600"/>
                <a:gd name="T77" fmla="*/ 6680 h 9600"/>
                <a:gd name="T78" fmla="*/ 3694 w 9600"/>
                <a:gd name="T79" fmla="*/ 6980 h 9600"/>
                <a:gd name="T80" fmla="*/ 5720 w 9600"/>
                <a:gd name="T81" fmla="*/ 6980 h 9600"/>
                <a:gd name="T82" fmla="*/ 7745 w 9600"/>
                <a:gd name="T83" fmla="*/ 6980 h 9600"/>
                <a:gd name="T84" fmla="*/ 7900 w 9600"/>
                <a:gd name="T85" fmla="*/ 6680 h 9600"/>
                <a:gd name="T86" fmla="*/ 6996 w 9600"/>
                <a:gd name="T87" fmla="*/ 5604 h 9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600" h="9600">
                  <a:moveTo>
                    <a:pt x="8800" y="0"/>
                  </a:moveTo>
                  <a:lnTo>
                    <a:pt x="800" y="0"/>
                  </a:lnTo>
                  <a:cubicBezTo>
                    <a:pt x="358" y="0"/>
                    <a:pt x="0" y="358"/>
                    <a:pt x="0" y="800"/>
                  </a:cubicBezTo>
                  <a:lnTo>
                    <a:pt x="0" y="8800"/>
                  </a:lnTo>
                  <a:cubicBezTo>
                    <a:pt x="0" y="9242"/>
                    <a:pt x="358" y="9600"/>
                    <a:pt x="800" y="9600"/>
                  </a:cubicBezTo>
                  <a:lnTo>
                    <a:pt x="8800" y="9600"/>
                  </a:lnTo>
                  <a:cubicBezTo>
                    <a:pt x="9242" y="9600"/>
                    <a:pt x="9600" y="9242"/>
                    <a:pt x="9600" y="8800"/>
                  </a:cubicBezTo>
                  <a:lnTo>
                    <a:pt x="9600" y="800"/>
                  </a:lnTo>
                  <a:cubicBezTo>
                    <a:pt x="9600" y="358"/>
                    <a:pt x="9242" y="0"/>
                    <a:pt x="8800" y="0"/>
                  </a:cubicBezTo>
                  <a:close/>
                  <a:moveTo>
                    <a:pt x="800" y="8133"/>
                  </a:moveTo>
                  <a:lnTo>
                    <a:pt x="800" y="1467"/>
                  </a:lnTo>
                  <a:cubicBezTo>
                    <a:pt x="800" y="1098"/>
                    <a:pt x="1098" y="800"/>
                    <a:pt x="1467" y="800"/>
                  </a:cubicBezTo>
                  <a:lnTo>
                    <a:pt x="1900" y="800"/>
                  </a:lnTo>
                  <a:lnTo>
                    <a:pt x="1900" y="8800"/>
                  </a:lnTo>
                  <a:lnTo>
                    <a:pt x="1467" y="8800"/>
                  </a:lnTo>
                  <a:cubicBezTo>
                    <a:pt x="1098" y="8800"/>
                    <a:pt x="800" y="8502"/>
                    <a:pt x="800" y="8133"/>
                  </a:cubicBezTo>
                  <a:close/>
                  <a:moveTo>
                    <a:pt x="8800" y="8133"/>
                  </a:moveTo>
                  <a:cubicBezTo>
                    <a:pt x="8800" y="8502"/>
                    <a:pt x="8502" y="8800"/>
                    <a:pt x="8133" y="8800"/>
                  </a:cubicBezTo>
                  <a:lnTo>
                    <a:pt x="2820" y="8800"/>
                  </a:lnTo>
                  <a:lnTo>
                    <a:pt x="2820" y="800"/>
                  </a:lnTo>
                  <a:lnTo>
                    <a:pt x="8133" y="800"/>
                  </a:lnTo>
                  <a:cubicBezTo>
                    <a:pt x="8502" y="800"/>
                    <a:pt x="8800" y="1098"/>
                    <a:pt x="8800" y="1467"/>
                  </a:cubicBezTo>
                  <a:lnTo>
                    <a:pt x="8800" y="8133"/>
                  </a:lnTo>
                  <a:close/>
                  <a:moveTo>
                    <a:pt x="6996" y="5604"/>
                  </a:moveTo>
                  <a:cubicBezTo>
                    <a:pt x="6996" y="5604"/>
                    <a:pt x="6288" y="5390"/>
                    <a:pt x="6192" y="5259"/>
                  </a:cubicBezTo>
                  <a:lnTo>
                    <a:pt x="6192" y="4818"/>
                  </a:lnTo>
                  <a:cubicBezTo>
                    <a:pt x="6192" y="4818"/>
                    <a:pt x="6401" y="4623"/>
                    <a:pt x="6401" y="4314"/>
                  </a:cubicBezTo>
                  <a:cubicBezTo>
                    <a:pt x="6401" y="4314"/>
                    <a:pt x="6546" y="4291"/>
                    <a:pt x="6546" y="4037"/>
                  </a:cubicBezTo>
                  <a:cubicBezTo>
                    <a:pt x="6546" y="4037"/>
                    <a:pt x="6574" y="3910"/>
                    <a:pt x="6478" y="3778"/>
                  </a:cubicBezTo>
                  <a:cubicBezTo>
                    <a:pt x="6478" y="3778"/>
                    <a:pt x="6596" y="3165"/>
                    <a:pt x="6383" y="2970"/>
                  </a:cubicBezTo>
                  <a:cubicBezTo>
                    <a:pt x="6383" y="2970"/>
                    <a:pt x="6188" y="2647"/>
                    <a:pt x="5720" y="2620"/>
                  </a:cubicBezTo>
                  <a:cubicBezTo>
                    <a:pt x="5252" y="2647"/>
                    <a:pt x="5057" y="2970"/>
                    <a:pt x="5057" y="2970"/>
                  </a:cubicBezTo>
                  <a:cubicBezTo>
                    <a:pt x="4843" y="3165"/>
                    <a:pt x="4961" y="3778"/>
                    <a:pt x="4961" y="3778"/>
                  </a:cubicBezTo>
                  <a:cubicBezTo>
                    <a:pt x="4866" y="3910"/>
                    <a:pt x="4893" y="4037"/>
                    <a:pt x="4893" y="4037"/>
                  </a:cubicBezTo>
                  <a:cubicBezTo>
                    <a:pt x="4893" y="4291"/>
                    <a:pt x="5039" y="4314"/>
                    <a:pt x="5039" y="4314"/>
                  </a:cubicBezTo>
                  <a:cubicBezTo>
                    <a:pt x="5039" y="4623"/>
                    <a:pt x="5247" y="4818"/>
                    <a:pt x="5247" y="4818"/>
                  </a:cubicBezTo>
                  <a:lnTo>
                    <a:pt x="5247" y="5259"/>
                  </a:lnTo>
                  <a:cubicBezTo>
                    <a:pt x="5152" y="5390"/>
                    <a:pt x="4444" y="5604"/>
                    <a:pt x="4444" y="5604"/>
                  </a:cubicBezTo>
                  <a:cubicBezTo>
                    <a:pt x="3553" y="5686"/>
                    <a:pt x="3540" y="6680"/>
                    <a:pt x="3540" y="6680"/>
                  </a:cubicBezTo>
                  <a:cubicBezTo>
                    <a:pt x="3540" y="6994"/>
                    <a:pt x="3694" y="6980"/>
                    <a:pt x="3694" y="6980"/>
                  </a:cubicBezTo>
                  <a:lnTo>
                    <a:pt x="5720" y="6980"/>
                  </a:lnTo>
                  <a:lnTo>
                    <a:pt x="7745" y="6980"/>
                  </a:lnTo>
                  <a:cubicBezTo>
                    <a:pt x="7745" y="6980"/>
                    <a:pt x="7900" y="6994"/>
                    <a:pt x="7900" y="6680"/>
                  </a:cubicBezTo>
                  <a:cubicBezTo>
                    <a:pt x="7900" y="6680"/>
                    <a:pt x="7886" y="5686"/>
                    <a:pt x="6996" y="5604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06F7D73C-6731-4769-9AC8-0689FAFE88E1}"/>
              </a:ext>
            </a:extLst>
          </p:cNvPr>
          <p:cNvGrpSpPr/>
          <p:nvPr/>
        </p:nvGrpSpPr>
        <p:grpSpPr>
          <a:xfrm>
            <a:off x="4873950" y="4099695"/>
            <a:ext cx="2783777" cy="753787"/>
            <a:chOff x="2655672" y="3793449"/>
            <a:chExt cx="2783777" cy="753787"/>
          </a:xfrm>
        </p:grpSpPr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xmlns="" id="{623B578E-EF40-4E70-9B78-E0CB79A0E254}"/>
                </a:ext>
              </a:extLst>
            </p:cNvPr>
            <p:cNvGrpSpPr/>
            <p:nvPr/>
          </p:nvGrpSpPr>
          <p:grpSpPr>
            <a:xfrm>
              <a:off x="3065249" y="3977067"/>
              <a:ext cx="2374200" cy="386553"/>
              <a:chOff x="4908900" y="3235723"/>
              <a:chExt cx="2374200" cy="386553"/>
            </a:xfrm>
          </p:grpSpPr>
          <p:sp>
            <p:nvSpPr>
              <p:cNvPr id="135" name="矩形: 圆角 134">
                <a:extLst>
                  <a:ext uri="{FF2B5EF4-FFF2-40B4-BE49-F238E27FC236}">
                    <a16:creationId xmlns:a16="http://schemas.microsoft.com/office/drawing/2014/main" xmlns="" id="{014623EA-A974-4A97-B42E-CAA438152C5E}"/>
                  </a:ext>
                </a:extLst>
              </p:cNvPr>
              <p:cNvSpPr/>
              <p:nvPr/>
            </p:nvSpPr>
            <p:spPr>
              <a:xfrm>
                <a:off x="4908900" y="3235723"/>
                <a:ext cx="2374200" cy="386553"/>
              </a:xfrm>
              <a:prstGeom prst="roundRect">
                <a:avLst>
                  <a:gd name="adj" fmla="val 50000"/>
                </a:avLst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36" name="文本框 135">
                <a:extLst>
                  <a:ext uri="{FF2B5EF4-FFF2-40B4-BE49-F238E27FC236}">
                    <a16:creationId xmlns:a16="http://schemas.microsoft.com/office/drawing/2014/main" xmlns="" id="{91B3FD40-0F55-47E0-BC6E-DDD710B7371F}"/>
                  </a:ext>
                </a:extLst>
              </p:cNvPr>
              <p:cNvSpPr txBox="1"/>
              <p:nvPr/>
            </p:nvSpPr>
            <p:spPr>
              <a:xfrm>
                <a:off x="5411026" y="3244334"/>
                <a:ext cx="1685780" cy="369332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prstClr val="white"/>
                    </a:solidFill>
                    <a:latin typeface="等线" panose="020F0502020204030204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dist">
                  <a:defRPr/>
                </a:pPr>
                <a:r>
                  <a:rPr lang="en-US" altLang="zh-CN" dirty="0">
                    <a:solidFill>
                      <a:prstClr val="white">
                        <a:alpha val="80000"/>
                      </a:prst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Text 03</a:t>
                </a:r>
                <a:endParaRPr lang="zh-CN" altLang="en-US" dirty="0">
                  <a:solidFill>
                    <a:prstClr val="white">
                      <a:alpha val="80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sp>
          <p:nvSpPr>
            <p:cNvPr id="133" name="椭圆 132">
              <a:extLst>
                <a:ext uri="{FF2B5EF4-FFF2-40B4-BE49-F238E27FC236}">
                  <a16:creationId xmlns:a16="http://schemas.microsoft.com/office/drawing/2014/main" xmlns="" id="{D5CB28BE-5D02-4F62-BCD1-5C3BA7F274D1}"/>
                </a:ext>
              </a:extLst>
            </p:cNvPr>
            <p:cNvSpPr/>
            <p:nvPr/>
          </p:nvSpPr>
          <p:spPr>
            <a:xfrm>
              <a:off x="2655672" y="3793449"/>
              <a:ext cx="753787" cy="753787"/>
            </a:xfrm>
            <a:prstGeom prst="ellipse">
              <a:avLst/>
            </a:prstGeom>
            <a:solidFill>
              <a:srgbClr val="FBFBFB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4" name="图标19">
              <a:extLst>
                <a:ext uri="{FF2B5EF4-FFF2-40B4-BE49-F238E27FC236}">
                  <a16:creationId xmlns:a16="http://schemas.microsoft.com/office/drawing/2014/main" xmlns="" id="{78ECDBC8-0916-4144-A3C0-A1BC9B6D4FE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2842369" y="3985678"/>
              <a:ext cx="380391" cy="381201"/>
            </a:xfrm>
            <a:custGeom>
              <a:avLst/>
              <a:gdLst>
                <a:gd name="T0" fmla="*/ 12123 w 12728"/>
                <a:gd name="T1" fmla="*/ 2794 h 12755"/>
                <a:gd name="T2" fmla="*/ 11574 w 12728"/>
                <a:gd name="T3" fmla="*/ 3342 h 12755"/>
                <a:gd name="T4" fmla="*/ 9386 w 12728"/>
                <a:gd name="T5" fmla="*/ 1151 h 12755"/>
                <a:gd name="T6" fmla="*/ 9932 w 12728"/>
                <a:gd name="T7" fmla="*/ 605 h 12755"/>
                <a:gd name="T8" fmla="*/ 12123 w 12728"/>
                <a:gd name="T9" fmla="*/ 605 h 12755"/>
                <a:gd name="T10" fmla="*/ 12123 w 12728"/>
                <a:gd name="T11" fmla="*/ 2794 h 12755"/>
                <a:gd name="T12" fmla="*/ 10479 w 12728"/>
                <a:gd name="T13" fmla="*/ 4436 h 12755"/>
                <a:gd name="T14" fmla="*/ 7742 w 12728"/>
                <a:gd name="T15" fmla="*/ 7169 h 12755"/>
                <a:gd name="T16" fmla="*/ 3926 w 12728"/>
                <a:gd name="T17" fmla="*/ 8827 h 12755"/>
                <a:gd name="T18" fmla="*/ 5551 w 12728"/>
                <a:gd name="T19" fmla="*/ 4980 h 12755"/>
                <a:gd name="T20" fmla="*/ 8290 w 12728"/>
                <a:gd name="T21" fmla="*/ 2245 h 12755"/>
                <a:gd name="T22" fmla="*/ 10479 w 12728"/>
                <a:gd name="T23" fmla="*/ 4436 h 12755"/>
                <a:gd name="T24" fmla="*/ 4711 w 12728"/>
                <a:gd name="T25" fmla="*/ 1735 h 12755"/>
                <a:gd name="T26" fmla="*/ 2356 w 12728"/>
                <a:gd name="T27" fmla="*/ 1735 h 12755"/>
                <a:gd name="T28" fmla="*/ 1570 w 12728"/>
                <a:gd name="T29" fmla="*/ 2522 h 12755"/>
                <a:gd name="T30" fmla="*/ 1570 w 12728"/>
                <a:gd name="T31" fmla="*/ 10392 h 12755"/>
                <a:gd name="T32" fmla="*/ 2356 w 12728"/>
                <a:gd name="T33" fmla="*/ 11179 h 12755"/>
                <a:gd name="T34" fmla="*/ 10210 w 12728"/>
                <a:gd name="T35" fmla="*/ 11179 h 12755"/>
                <a:gd name="T36" fmla="*/ 10995 w 12728"/>
                <a:gd name="T37" fmla="*/ 10392 h 12755"/>
                <a:gd name="T38" fmla="*/ 10995 w 12728"/>
                <a:gd name="T39" fmla="*/ 7245 h 12755"/>
                <a:gd name="T40" fmla="*/ 11780 w 12728"/>
                <a:gd name="T41" fmla="*/ 6458 h 12755"/>
                <a:gd name="T42" fmla="*/ 12565 w 12728"/>
                <a:gd name="T43" fmla="*/ 7245 h 12755"/>
                <a:gd name="T44" fmla="*/ 12565 w 12728"/>
                <a:gd name="T45" fmla="*/ 11181 h 12755"/>
                <a:gd name="T46" fmla="*/ 10995 w 12728"/>
                <a:gd name="T47" fmla="*/ 12755 h 12755"/>
                <a:gd name="T48" fmla="*/ 1570 w 12728"/>
                <a:gd name="T49" fmla="*/ 12755 h 12755"/>
                <a:gd name="T50" fmla="*/ 0 w 12728"/>
                <a:gd name="T51" fmla="*/ 11181 h 12755"/>
                <a:gd name="T52" fmla="*/ 0 w 12728"/>
                <a:gd name="T53" fmla="*/ 1735 h 12755"/>
                <a:gd name="T54" fmla="*/ 1570 w 12728"/>
                <a:gd name="T55" fmla="*/ 161 h 12755"/>
                <a:gd name="T56" fmla="*/ 4711 w 12728"/>
                <a:gd name="T57" fmla="*/ 161 h 12755"/>
                <a:gd name="T58" fmla="*/ 5496 w 12728"/>
                <a:gd name="T59" fmla="*/ 948 h 12755"/>
                <a:gd name="T60" fmla="*/ 4711 w 12728"/>
                <a:gd name="T61" fmla="*/ 1735 h 12755"/>
                <a:gd name="T62" fmla="*/ 4711 w 12728"/>
                <a:gd name="T63" fmla="*/ 1735 h 12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728" h="12755">
                  <a:moveTo>
                    <a:pt x="12123" y="2794"/>
                  </a:moveTo>
                  <a:lnTo>
                    <a:pt x="11574" y="3342"/>
                  </a:lnTo>
                  <a:lnTo>
                    <a:pt x="9386" y="1151"/>
                  </a:lnTo>
                  <a:lnTo>
                    <a:pt x="9932" y="605"/>
                  </a:lnTo>
                  <a:cubicBezTo>
                    <a:pt x="10537" y="0"/>
                    <a:pt x="11518" y="0"/>
                    <a:pt x="12123" y="605"/>
                  </a:cubicBezTo>
                  <a:cubicBezTo>
                    <a:pt x="12728" y="1208"/>
                    <a:pt x="12728" y="2189"/>
                    <a:pt x="12123" y="2794"/>
                  </a:cubicBezTo>
                  <a:close/>
                  <a:moveTo>
                    <a:pt x="10479" y="4436"/>
                  </a:moveTo>
                  <a:lnTo>
                    <a:pt x="7742" y="7169"/>
                  </a:lnTo>
                  <a:lnTo>
                    <a:pt x="3926" y="8827"/>
                  </a:lnTo>
                  <a:lnTo>
                    <a:pt x="5551" y="4980"/>
                  </a:lnTo>
                  <a:lnTo>
                    <a:pt x="8290" y="2245"/>
                  </a:lnTo>
                  <a:lnTo>
                    <a:pt x="10479" y="4436"/>
                  </a:lnTo>
                  <a:close/>
                  <a:moveTo>
                    <a:pt x="4711" y="1735"/>
                  </a:moveTo>
                  <a:lnTo>
                    <a:pt x="2356" y="1735"/>
                  </a:lnTo>
                  <a:cubicBezTo>
                    <a:pt x="1921" y="1735"/>
                    <a:pt x="1570" y="2088"/>
                    <a:pt x="1570" y="2522"/>
                  </a:cubicBezTo>
                  <a:lnTo>
                    <a:pt x="1570" y="10392"/>
                  </a:lnTo>
                  <a:cubicBezTo>
                    <a:pt x="1570" y="10826"/>
                    <a:pt x="1921" y="11179"/>
                    <a:pt x="2356" y="11179"/>
                  </a:cubicBezTo>
                  <a:lnTo>
                    <a:pt x="10210" y="11179"/>
                  </a:lnTo>
                  <a:cubicBezTo>
                    <a:pt x="10644" y="11179"/>
                    <a:pt x="10995" y="10826"/>
                    <a:pt x="10995" y="10392"/>
                  </a:cubicBezTo>
                  <a:lnTo>
                    <a:pt x="10995" y="7245"/>
                  </a:lnTo>
                  <a:cubicBezTo>
                    <a:pt x="10995" y="6811"/>
                    <a:pt x="11346" y="6458"/>
                    <a:pt x="11780" y="6458"/>
                  </a:cubicBezTo>
                  <a:cubicBezTo>
                    <a:pt x="12214" y="6458"/>
                    <a:pt x="12565" y="6811"/>
                    <a:pt x="12565" y="7245"/>
                  </a:cubicBezTo>
                  <a:lnTo>
                    <a:pt x="12565" y="11181"/>
                  </a:lnTo>
                  <a:cubicBezTo>
                    <a:pt x="12565" y="12049"/>
                    <a:pt x="11861" y="12755"/>
                    <a:pt x="10995" y="12755"/>
                  </a:cubicBezTo>
                  <a:lnTo>
                    <a:pt x="1570" y="12755"/>
                  </a:lnTo>
                  <a:cubicBezTo>
                    <a:pt x="704" y="12755"/>
                    <a:pt x="0" y="12051"/>
                    <a:pt x="0" y="11181"/>
                  </a:cubicBezTo>
                  <a:lnTo>
                    <a:pt x="0" y="1735"/>
                  </a:lnTo>
                  <a:cubicBezTo>
                    <a:pt x="0" y="866"/>
                    <a:pt x="704" y="161"/>
                    <a:pt x="1570" y="161"/>
                  </a:cubicBezTo>
                  <a:lnTo>
                    <a:pt x="4711" y="161"/>
                  </a:lnTo>
                  <a:cubicBezTo>
                    <a:pt x="5145" y="161"/>
                    <a:pt x="5496" y="514"/>
                    <a:pt x="5496" y="948"/>
                  </a:cubicBezTo>
                  <a:cubicBezTo>
                    <a:pt x="5496" y="1384"/>
                    <a:pt x="5145" y="1735"/>
                    <a:pt x="4711" y="1735"/>
                  </a:cubicBezTo>
                  <a:close/>
                  <a:moveTo>
                    <a:pt x="4711" y="1735"/>
                  </a:move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71768D7E-6DF5-4C14-A95E-7B5FDBFB9D05}"/>
              </a:ext>
            </a:extLst>
          </p:cNvPr>
          <p:cNvGrpSpPr/>
          <p:nvPr/>
        </p:nvGrpSpPr>
        <p:grpSpPr>
          <a:xfrm>
            <a:off x="8451197" y="4099695"/>
            <a:ext cx="2783777" cy="753787"/>
            <a:chOff x="6752551" y="3793449"/>
            <a:chExt cx="2783777" cy="753787"/>
          </a:xfrm>
        </p:grpSpPr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xmlns="" id="{B6DD4661-FCF6-4AE9-9F1C-A99D979D0BF6}"/>
                </a:ext>
              </a:extLst>
            </p:cNvPr>
            <p:cNvGrpSpPr/>
            <p:nvPr/>
          </p:nvGrpSpPr>
          <p:grpSpPr>
            <a:xfrm>
              <a:off x="7162128" y="3977067"/>
              <a:ext cx="2374200" cy="386553"/>
              <a:chOff x="4908900" y="3235723"/>
              <a:chExt cx="2374200" cy="386553"/>
            </a:xfrm>
          </p:grpSpPr>
          <p:sp>
            <p:nvSpPr>
              <p:cNvPr id="141" name="矩形: 圆角 140">
                <a:extLst>
                  <a:ext uri="{FF2B5EF4-FFF2-40B4-BE49-F238E27FC236}">
                    <a16:creationId xmlns:a16="http://schemas.microsoft.com/office/drawing/2014/main" xmlns="" id="{063E9D17-165E-4B4C-9A72-FF3F9089F731}"/>
                  </a:ext>
                </a:extLst>
              </p:cNvPr>
              <p:cNvSpPr/>
              <p:nvPr/>
            </p:nvSpPr>
            <p:spPr>
              <a:xfrm>
                <a:off x="4908900" y="3235723"/>
                <a:ext cx="2374200" cy="386553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等线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142" name="文本框 141">
                <a:extLst>
                  <a:ext uri="{FF2B5EF4-FFF2-40B4-BE49-F238E27FC236}">
                    <a16:creationId xmlns:a16="http://schemas.microsoft.com/office/drawing/2014/main" xmlns="" id="{230B327E-36B0-4E12-BA83-837C8A5824AA}"/>
                  </a:ext>
                </a:extLst>
              </p:cNvPr>
              <p:cNvSpPr txBox="1"/>
              <p:nvPr/>
            </p:nvSpPr>
            <p:spPr>
              <a:xfrm>
                <a:off x="5411026" y="3244334"/>
                <a:ext cx="1685780" cy="369332"/>
              </a:xfrm>
              <a:prstGeom prst="rect">
                <a:avLst/>
              </a:prstGeom>
              <a:noFill/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algn="ctr">
                  <a:defRPr>
                    <a:solidFill>
                      <a:prstClr val="white"/>
                    </a:solidFill>
                    <a:latin typeface="等线" panose="020F0502020204030204"/>
                    <a:ea typeface="等线" panose="02010600030101010101" pitchFamily="2" charset="-122"/>
                  </a:defRPr>
                </a:lvl1pPr>
                <a:lvl2pPr>
                  <a:defRPr>
                    <a:solidFill>
                      <a:schemeClr val="lt1"/>
                    </a:solidFill>
                  </a:defRPr>
                </a:lvl2pPr>
                <a:lvl3pPr>
                  <a:defRPr>
                    <a:solidFill>
                      <a:schemeClr val="lt1"/>
                    </a:solidFill>
                  </a:defRPr>
                </a:lvl3pPr>
                <a:lvl4pPr>
                  <a:defRPr>
                    <a:solidFill>
                      <a:schemeClr val="lt1"/>
                    </a:solidFill>
                  </a:defRPr>
                </a:lvl4pPr>
                <a:lvl5pPr>
                  <a:defRPr>
                    <a:solidFill>
                      <a:schemeClr val="lt1"/>
                    </a:solidFill>
                  </a:defRPr>
                </a:lvl5pPr>
                <a:lvl6pPr>
                  <a:defRPr>
                    <a:solidFill>
                      <a:schemeClr val="lt1"/>
                    </a:solidFill>
                  </a:defRPr>
                </a:lvl6pPr>
                <a:lvl7pPr>
                  <a:defRPr>
                    <a:solidFill>
                      <a:schemeClr val="lt1"/>
                    </a:solidFill>
                  </a:defRPr>
                </a:lvl7pPr>
                <a:lvl8pPr>
                  <a:defRPr>
                    <a:solidFill>
                      <a:schemeClr val="lt1"/>
                    </a:solidFill>
                  </a:defRPr>
                </a:lvl8pPr>
                <a:lvl9pPr>
                  <a:defRPr>
                    <a:solidFill>
                      <a:schemeClr val="lt1"/>
                    </a:solidFill>
                  </a:defRPr>
                </a:lvl9pPr>
              </a:lstStyle>
              <a:p>
                <a:pPr algn="dist">
                  <a:defRPr/>
                </a:pPr>
                <a:r>
                  <a:rPr lang="en-US" altLang="zh-CN" dirty="0">
                    <a:solidFill>
                      <a:prstClr val="white">
                        <a:alpha val="80000"/>
                      </a:prstClr>
                    </a:solidFill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Text 04</a:t>
                </a:r>
                <a:endParaRPr lang="zh-CN" altLang="en-US" dirty="0">
                  <a:solidFill>
                    <a:prstClr val="white">
                      <a:alpha val="80000"/>
                    </a:prstClr>
                  </a:solidFill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sp>
          <p:nvSpPr>
            <p:cNvPr id="139" name="椭圆 138">
              <a:extLst>
                <a:ext uri="{FF2B5EF4-FFF2-40B4-BE49-F238E27FC236}">
                  <a16:creationId xmlns:a16="http://schemas.microsoft.com/office/drawing/2014/main" xmlns="" id="{E1E23083-309A-407B-A321-E0131FDF7888}"/>
                </a:ext>
              </a:extLst>
            </p:cNvPr>
            <p:cNvSpPr/>
            <p:nvPr/>
          </p:nvSpPr>
          <p:spPr>
            <a:xfrm>
              <a:off x="6752551" y="3793449"/>
              <a:ext cx="753787" cy="753787"/>
            </a:xfrm>
            <a:prstGeom prst="ellipse">
              <a:avLst/>
            </a:prstGeom>
            <a:solidFill>
              <a:srgbClr val="FBFBFB"/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5" name="图标19">
              <a:extLst>
                <a:ext uri="{FF2B5EF4-FFF2-40B4-BE49-F238E27FC236}">
                  <a16:creationId xmlns:a16="http://schemas.microsoft.com/office/drawing/2014/main" xmlns="" id="{14C4DC06-1646-437B-931F-59A1FA53F96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964953" y="3985678"/>
              <a:ext cx="328982" cy="381201"/>
            </a:xfrm>
            <a:custGeom>
              <a:avLst/>
              <a:gdLst>
                <a:gd name="T0" fmla="*/ 2932 w 2942"/>
                <a:gd name="T1" fmla="*/ 2966 h 3414"/>
                <a:gd name="T2" fmla="*/ 2784 w 2942"/>
                <a:gd name="T3" fmla="*/ 1199 h 3414"/>
                <a:gd name="T4" fmla="*/ 2372 w 2942"/>
                <a:gd name="T5" fmla="*/ 820 h 3414"/>
                <a:gd name="T6" fmla="*/ 2211 w 2942"/>
                <a:gd name="T7" fmla="*/ 820 h 3414"/>
                <a:gd name="T8" fmla="*/ 2211 w 2942"/>
                <a:gd name="T9" fmla="*/ 408 h 3414"/>
                <a:gd name="T10" fmla="*/ 1803 w 2942"/>
                <a:gd name="T11" fmla="*/ 0 h 3414"/>
                <a:gd name="T12" fmla="*/ 1140 w 2942"/>
                <a:gd name="T13" fmla="*/ 0 h 3414"/>
                <a:gd name="T14" fmla="*/ 731 w 2942"/>
                <a:gd name="T15" fmla="*/ 408 h 3414"/>
                <a:gd name="T16" fmla="*/ 731 w 2942"/>
                <a:gd name="T17" fmla="*/ 820 h 3414"/>
                <a:gd name="T18" fmla="*/ 570 w 2942"/>
                <a:gd name="T19" fmla="*/ 820 h 3414"/>
                <a:gd name="T20" fmla="*/ 158 w 2942"/>
                <a:gd name="T21" fmla="*/ 1199 h 3414"/>
                <a:gd name="T22" fmla="*/ 10 w 2942"/>
                <a:gd name="T23" fmla="*/ 2966 h 3414"/>
                <a:gd name="T24" fmla="*/ 118 w 2942"/>
                <a:gd name="T25" fmla="*/ 3281 h 3414"/>
                <a:gd name="T26" fmla="*/ 422 w 2942"/>
                <a:gd name="T27" fmla="*/ 3414 h 3414"/>
                <a:gd name="T28" fmla="*/ 2520 w 2942"/>
                <a:gd name="T29" fmla="*/ 3414 h 3414"/>
                <a:gd name="T30" fmla="*/ 2825 w 2942"/>
                <a:gd name="T31" fmla="*/ 3281 h 3414"/>
                <a:gd name="T32" fmla="*/ 2932 w 2942"/>
                <a:gd name="T33" fmla="*/ 2966 h 3414"/>
                <a:gd name="T34" fmla="*/ 1131 w 2942"/>
                <a:gd name="T35" fmla="*/ 408 h 3414"/>
                <a:gd name="T36" fmla="*/ 1140 w 2942"/>
                <a:gd name="T37" fmla="*/ 400 h 3414"/>
                <a:gd name="T38" fmla="*/ 1803 w 2942"/>
                <a:gd name="T39" fmla="*/ 400 h 3414"/>
                <a:gd name="T40" fmla="*/ 1811 w 2942"/>
                <a:gd name="T41" fmla="*/ 408 h 3414"/>
                <a:gd name="T42" fmla="*/ 1811 w 2942"/>
                <a:gd name="T43" fmla="*/ 820 h 3414"/>
                <a:gd name="T44" fmla="*/ 1131 w 2942"/>
                <a:gd name="T45" fmla="*/ 820 h 3414"/>
                <a:gd name="T46" fmla="*/ 1131 w 2942"/>
                <a:gd name="T47" fmla="*/ 408 h 3414"/>
                <a:gd name="T48" fmla="*/ 2530 w 2942"/>
                <a:gd name="T49" fmla="*/ 3010 h 3414"/>
                <a:gd name="T50" fmla="*/ 2520 w 2942"/>
                <a:gd name="T51" fmla="*/ 3014 h 3414"/>
                <a:gd name="T52" fmla="*/ 422 w 2942"/>
                <a:gd name="T53" fmla="*/ 3014 h 3414"/>
                <a:gd name="T54" fmla="*/ 412 w 2942"/>
                <a:gd name="T55" fmla="*/ 3010 h 3414"/>
                <a:gd name="T56" fmla="*/ 409 w 2942"/>
                <a:gd name="T57" fmla="*/ 3000 h 3414"/>
                <a:gd name="T58" fmla="*/ 557 w 2942"/>
                <a:gd name="T59" fmla="*/ 1232 h 3414"/>
                <a:gd name="T60" fmla="*/ 570 w 2942"/>
                <a:gd name="T61" fmla="*/ 1220 h 3414"/>
                <a:gd name="T62" fmla="*/ 731 w 2942"/>
                <a:gd name="T63" fmla="*/ 1220 h 3414"/>
                <a:gd name="T64" fmla="*/ 731 w 2942"/>
                <a:gd name="T65" fmla="*/ 1629 h 3414"/>
                <a:gd name="T66" fmla="*/ 1131 w 2942"/>
                <a:gd name="T67" fmla="*/ 1629 h 3414"/>
                <a:gd name="T68" fmla="*/ 1131 w 2942"/>
                <a:gd name="T69" fmla="*/ 1220 h 3414"/>
                <a:gd name="T70" fmla="*/ 1811 w 2942"/>
                <a:gd name="T71" fmla="*/ 1220 h 3414"/>
                <a:gd name="T72" fmla="*/ 1811 w 2942"/>
                <a:gd name="T73" fmla="*/ 1629 h 3414"/>
                <a:gd name="T74" fmla="*/ 2211 w 2942"/>
                <a:gd name="T75" fmla="*/ 1629 h 3414"/>
                <a:gd name="T76" fmla="*/ 2211 w 2942"/>
                <a:gd name="T77" fmla="*/ 1220 h 3414"/>
                <a:gd name="T78" fmla="*/ 2372 w 2942"/>
                <a:gd name="T79" fmla="*/ 1220 h 3414"/>
                <a:gd name="T80" fmla="*/ 2385 w 2942"/>
                <a:gd name="T81" fmla="*/ 1232 h 3414"/>
                <a:gd name="T82" fmla="*/ 2534 w 2942"/>
                <a:gd name="T83" fmla="*/ 3000 h 3414"/>
                <a:gd name="T84" fmla="*/ 2530 w 2942"/>
                <a:gd name="T85" fmla="*/ 3010 h 3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942" h="3414">
                  <a:moveTo>
                    <a:pt x="2932" y="2966"/>
                  </a:moveTo>
                  <a:lnTo>
                    <a:pt x="2784" y="1199"/>
                  </a:lnTo>
                  <a:cubicBezTo>
                    <a:pt x="2766" y="987"/>
                    <a:pt x="2585" y="820"/>
                    <a:pt x="2372" y="820"/>
                  </a:cubicBezTo>
                  <a:lnTo>
                    <a:pt x="2211" y="820"/>
                  </a:lnTo>
                  <a:lnTo>
                    <a:pt x="2211" y="408"/>
                  </a:lnTo>
                  <a:cubicBezTo>
                    <a:pt x="2211" y="183"/>
                    <a:pt x="2028" y="0"/>
                    <a:pt x="1803" y="0"/>
                  </a:cubicBezTo>
                  <a:lnTo>
                    <a:pt x="1140" y="0"/>
                  </a:lnTo>
                  <a:cubicBezTo>
                    <a:pt x="914" y="0"/>
                    <a:pt x="731" y="183"/>
                    <a:pt x="731" y="408"/>
                  </a:cubicBezTo>
                  <a:lnTo>
                    <a:pt x="731" y="820"/>
                  </a:lnTo>
                  <a:lnTo>
                    <a:pt x="570" y="820"/>
                  </a:lnTo>
                  <a:cubicBezTo>
                    <a:pt x="357" y="820"/>
                    <a:pt x="176" y="987"/>
                    <a:pt x="158" y="1199"/>
                  </a:cubicBezTo>
                  <a:lnTo>
                    <a:pt x="10" y="2966"/>
                  </a:lnTo>
                  <a:cubicBezTo>
                    <a:pt x="0" y="3081"/>
                    <a:pt x="40" y="3196"/>
                    <a:pt x="118" y="3281"/>
                  </a:cubicBezTo>
                  <a:cubicBezTo>
                    <a:pt x="196" y="3366"/>
                    <a:pt x="307" y="3414"/>
                    <a:pt x="422" y="3414"/>
                  </a:cubicBezTo>
                  <a:lnTo>
                    <a:pt x="2520" y="3414"/>
                  </a:lnTo>
                  <a:cubicBezTo>
                    <a:pt x="2636" y="3414"/>
                    <a:pt x="2747" y="3366"/>
                    <a:pt x="2825" y="3281"/>
                  </a:cubicBezTo>
                  <a:cubicBezTo>
                    <a:pt x="2903" y="3196"/>
                    <a:pt x="2942" y="3081"/>
                    <a:pt x="2932" y="2966"/>
                  </a:cubicBezTo>
                  <a:close/>
                  <a:moveTo>
                    <a:pt x="1131" y="408"/>
                  </a:moveTo>
                  <a:cubicBezTo>
                    <a:pt x="1131" y="404"/>
                    <a:pt x="1135" y="400"/>
                    <a:pt x="1140" y="400"/>
                  </a:cubicBezTo>
                  <a:lnTo>
                    <a:pt x="1803" y="400"/>
                  </a:lnTo>
                  <a:cubicBezTo>
                    <a:pt x="1807" y="400"/>
                    <a:pt x="1811" y="404"/>
                    <a:pt x="1811" y="408"/>
                  </a:cubicBezTo>
                  <a:lnTo>
                    <a:pt x="1811" y="820"/>
                  </a:lnTo>
                  <a:lnTo>
                    <a:pt x="1131" y="820"/>
                  </a:lnTo>
                  <a:lnTo>
                    <a:pt x="1131" y="408"/>
                  </a:lnTo>
                  <a:close/>
                  <a:moveTo>
                    <a:pt x="2530" y="3010"/>
                  </a:moveTo>
                  <a:cubicBezTo>
                    <a:pt x="2526" y="3014"/>
                    <a:pt x="2522" y="3014"/>
                    <a:pt x="2520" y="3014"/>
                  </a:cubicBezTo>
                  <a:lnTo>
                    <a:pt x="422" y="3014"/>
                  </a:lnTo>
                  <a:cubicBezTo>
                    <a:pt x="420" y="3014"/>
                    <a:pt x="416" y="3014"/>
                    <a:pt x="412" y="3010"/>
                  </a:cubicBezTo>
                  <a:cubicBezTo>
                    <a:pt x="408" y="3006"/>
                    <a:pt x="409" y="3001"/>
                    <a:pt x="409" y="3000"/>
                  </a:cubicBezTo>
                  <a:lnTo>
                    <a:pt x="557" y="1232"/>
                  </a:lnTo>
                  <a:cubicBezTo>
                    <a:pt x="558" y="1225"/>
                    <a:pt x="563" y="1220"/>
                    <a:pt x="570" y="1220"/>
                  </a:cubicBezTo>
                  <a:lnTo>
                    <a:pt x="731" y="1220"/>
                  </a:lnTo>
                  <a:lnTo>
                    <a:pt x="731" y="1629"/>
                  </a:lnTo>
                  <a:lnTo>
                    <a:pt x="1131" y="1629"/>
                  </a:lnTo>
                  <a:lnTo>
                    <a:pt x="1131" y="1220"/>
                  </a:lnTo>
                  <a:lnTo>
                    <a:pt x="1811" y="1220"/>
                  </a:lnTo>
                  <a:lnTo>
                    <a:pt x="1811" y="1629"/>
                  </a:lnTo>
                  <a:lnTo>
                    <a:pt x="2211" y="1629"/>
                  </a:lnTo>
                  <a:lnTo>
                    <a:pt x="2211" y="1220"/>
                  </a:lnTo>
                  <a:lnTo>
                    <a:pt x="2372" y="1220"/>
                  </a:lnTo>
                  <a:cubicBezTo>
                    <a:pt x="2379" y="1220"/>
                    <a:pt x="2385" y="1225"/>
                    <a:pt x="2385" y="1232"/>
                  </a:cubicBezTo>
                  <a:lnTo>
                    <a:pt x="2534" y="3000"/>
                  </a:lnTo>
                  <a:cubicBezTo>
                    <a:pt x="2534" y="3002"/>
                    <a:pt x="2534" y="3006"/>
                    <a:pt x="2530" y="301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68C815CE-6514-4414-9974-4CD7177277C4}"/>
              </a:ext>
            </a:extLst>
          </p:cNvPr>
          <p:cNvSpPr txBox="1"/>
          <p:nvPr/>
        </p:nvSpPr>
        <p:spPr>
          <a:xfrm>
            <a:off x="5527133" y="2766917"/>
            <a:ext cx="2202819" cy="108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Lorem ipsum dolor sit amet, consectetuer adipiscing elit. 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……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  <a:alpha val="80000"/>
                </a:prst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47" name="文本框 146">
            <a:extLst>
              <a:ext uri="{FF2B5EF4-FFF2-40B4-BE49-F238E27FC236}">
                <a16:creationId xmlns:a16="http://schemas.microsoft.com/office/drawing/2014/main" xmlns="" id="{FBBD046A-64C4-4347-88E2-41F11EA50D6A}"/>
              </a:ext>
            </a:extLst>
          </p:cNvPr>
          <p:cNvSpPr txBox="1"/>
          <p:nvPr/>
        </p:nvSpPr>
        <p:spPr>
          <a:xfrm>
            <a:off x="5527133" y="4862093"/>
            <a:ext cx="2202819" cy="108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Lorem ipsum dolor sit amet, consectetuer adipiscing elit. 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……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  <a:alpha val="80000"/>
                </a:prst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xmlns="" id="{197CE998-87F3-46DC-ABA6-A91FD9C6AC3F}"/>
              </a:ext>
            </a:extLst>
          </p:cNvPr>
          <p:cNvSpPr txBox="1"/>
          <p:nvPr/>
        </p:nvSpPr>
        <p:spPr>
          <a:xfrm>
            <a:off x="9153332" y="2766917"/>
            <a:ext cx="2202819" cy="108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Lorem ipsum dolor sit amet, consectetuer adipiscing elit. 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……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  <a:alpha val="80000"/>
                </a:prst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xmlns="" id="{34DAFE6B-3FBF-4D50-B81F-E3039ABFDAA7}"/>
              </a:ext>
            </a:extLst>
          </p:cNvPr>
          <p:cNvSpPr txBox="1"/>
          <p:nvPr/>
        </p:nvSpPr>
        <p:spPr>
          <a:xfrm>
            <a:off x="9153332" y="4862093"/>
            <a:ext cx="2202819" cy="10842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Lorem ipsum dolor sit amet, consectetuer adipiscing elit. 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……</a:t>
            </a: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  <a:alpha val="80000"/>
                </a:prstClr>
              </a:solidFill>
              <a:effectLst/>
              <a:uLnTx/>
              <a:uFillTx/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grpSp>
        <p:nvGrpSpPr>
          <p:cNvPr id="160" name="组合 159">
            <a:extLst>
              <a:ext uri="{FF2B5EF4-FFF2-40B4-BE49-F238E27FC236}">
                <a16:creationId xmlns:a16="http://schemas.microsoft.com/office/drawing/2014/main" xmlns="" id="{F95A22F2-8334-4D38-BE83-C656CFFB570F}"/>
              </a:ext>
            </a:extLst>
          </p:cNvPr>
          <p:cNvGrpSpPr/>
          <p:nvPr/>
        </p:nvGrpSpPr>
        <p:grpSpPr>
          <a:xfrm>
            <a:off x="835849" y="2004519"/>
            <a:ext cx="3053245" cy="3053245"/>
            <a:chOff x="4569377" y="1902377"/>
            <a:chExt cx="3053245" cy="3053245"/>
          </a:xfrm>
        </p:grpSpPr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xmlns="" id="{06660E08-0325-4A64-BA45-2391FE48CC49}"/>
                </a:ext>
              </a:extLst>
            </p:cNvPr>
            <p:cNvSpPr/>
            <p:nvPr/>
          </p:nvSpPr>
          <p:spPr>
            <a:xfrm>
              <a:off x="4569377" y="1902377"/>
              <a:ext cx="3053245" cy="3053245"/>
            </a:xfrm>
            <a:prstGeom prst="ellips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xmlns="" id="{3D0850FD-B90F-4F27-B6F9-A6E4A37B5E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4654594" y="1987594"/>
              <a:ext cx="2882811" cy="2882811"/>
            </a:xfrm>
            <a:custGeom>
              <a:avLst/>
              <a:gdLst>
                <a:gd name="connsiteX0" fmla="*/ 1319559 w 2639118"/>
                <a:gd name="connsiteY0" fmla="*/ 0 h 2639118"/>
                <a:gd name="connsiteX1" fmla="*/ 2639118 w 2639118"/>
                <a:gd name="connsiteY1" fmla="*/ 1319559 h 2639118"/>
                <a:gd name="connsiteX2" fmla="*/ 1319559 w 2639118"/>
                <a:gd name="connsiteY2" fmla="*/ 2639118 h 2639118"/>
                <a:gd name="connsiteX3" fmla="*/ 0 w 2639118"/>
                <a:gd name="connsiteY3" fmla="*/ 1319559 h 2639118"/>
                <a:gd name="connsiteX4" fmla="*/ 1319559 w 2639118"/>
                <a:gd name="connsiteY4" fmla="*/ 0 h 26391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39118" h="2639118">
                  <a:moveTo>
                    <a:pt x="1319559" y="0"/>
                  </a:moveTo>
                  <a:cubicBezTo>
                    <a:pt x="2048331" y="0"/>
                    <a:pt x="2639118" y="590787"/>
                    <a:pt x="2639118" y="1319559"/>
                  </a:cubicBezTo>
                  <a:cubicBezTo>
                    <a:pt x="2639118" y="2048331"/>
                    <a:pt x="2048331" y="2639118"/>
                    <a:pt x="1319559" y="2639118"/>
                  </a:cubicBezTo>
                  <a:cubicBezTo>
                    <a:pt x="590787" y="2639118"/>
                    <a:pt x="0" y="2048331"/>
                    <a:pt x="0" y="1319559"/>
                  </a:cubicBezTo>
                  <a:cubicBezTo>
                    <a:pt x="0" y="590787"/>
                    <a:pt x="590787" y="0"/>
                    <a:pt x="1319559" y="0"/>
                  </a:cubicBez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dk1"/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AD9B4253-CA04-45A4-A469-294FBD1A0968}"/>
              </a:ext>
            </a:extLst>
          </p:cNvPr>
          <p:cNvSpPr>
            <a:spLocks/>
          </p:cNvSpPr>
          <p:nvPr/>
        </p:nvSpPr>
        <p:spPr>
          <a:xfrm rot="18560884">
            <a:off x="431940" y="590985"/>
            <a:ext cx="335564" cy="335564"/>
          </a:xfrm>
          <a:prstGeom prst="roundRect">
            <a:avLst>
              <a:gd name="adj" fmla="val 22028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46AD9AB6-009C-447B-9C86-4066C4C97F84}"/>
              </a:ext>
            </a:extLst>
          </p:cNvPr>
          <p:cNvSpPr>
            <a:spLocks/>
          </p:cNvSpPr>
          <p:nvPr/>
        </p:nvSpPr>
        <p:spPr>
          <a:xfrm rot="7626468">
            <a:off x="241470" y="-358029"/>
            <a:ext cx="716505" cy="76430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45BC6A6B-C57F-426F-BF77-42CA29E82699}"/>
              </a:ext>
            </a:extLst>
          </p:cNvPr>
          <p:cNvSpPr>
            <a:spLocks/>
          </p:cNvSpPr>
          <p:nvPr/>
        </p:nvSpPr>
        <p:spPr>
          <a:xfrm rot="2208791">
            <a:off x="-329072" y="326733"/>
            <a:ext cx="597488" cy="59748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BB5FC1DC-885C-4067-8C31-C5C5111B75AF}"/>
              </a:ext>
            </a:extLst>
          </p:cNvPr>
          <p:cNvSpPr txBox="1"/>
          <p:nvPr/>
        </p:nvSpPr>
        <p:spPr>
          <a:xfrm>
            <a:off x="1120630" y="278782"/>
            <a:ext cx="2936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这里就是标题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907944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C7464239-AB90-465D-AF78-F4591E9F68B2}"/>
              </a:ext>
            </a:extLst>
          </p:cNvPr>
          <p:cNvGrpSpPr/>
          <p:nvPr/>
        </p:nvGrpSpPr>
        <p:grpSpPr>
          <a:xfrm>
            <a:off x="1725092" y="2120774"/>
            <a:ext cx="8741817" cy="3630280"/>
            <a:chOff x="1725092" y="2120774"/>
            <a:chExt cx="8741817" cy="3630280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6A29F87C-F176-44B5-AE7A-EA41297BED4B}"/>
                </a:ext>
              </a:extLst>
            </p:cNvPr>
            <p:cNvGrpSpPr/>
            <p:nvPr/>
          </p:nvGrpSpPr>
          <p:grpSpPr>
            <a:xfrm>
              <a:off x="1725092" y="2120774"/>
              <a:ext cx="2250692" cy="2250692"/>
              <a:chOff x="4970654" y="2303654"/>
              <a:chExt cx="2250692" cy="2250692"/>
            </a:xfrm>
          </p:grpSpPr>
          <p:sp>
            <p:nvSpPr>
              <p:cNvPr id="2" name="椭圆 1">
                <a:extLst>
                  <a:ext uri="{FF2B5EF4-FFF2-40B4-BE49-F238E27FC236}">
                    <a16:creationId xmlns:a16="http://schemas.microsoft.com/office/drawing/2014/main" xmlns="" id="{4FAAA0B2-3666-4A1D-91FA-BBBE22D723B8}"/>
                  </a:ext>
                </a:extLst>
              </p:cNvPr>
              <p:cNvSpPr/>
              <p:nvPr/>
            </p:nvSpPr>
            <p:spPr>
              <a:xfrm>
                <a:off x="4970654" y="2303654"/>
                <a:ext cx="2250692" cy="2250692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  <a:alpha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3" name="椭圆 2">
                <a:extLst>
                  <a:ext uri="{FF2B5EF4-FFF2-40B4-BE49-F238E27FC236}">
                    <a16:creationId xmlns:a16="http://schemas.microsoft.com/office/drawing/2014/main" xmlns="" id="{5804D9F5-B984-40E5-9354-9B238296F3AF}"/>
                  </a:ext>
                </a:extLst>
              </p:cNvPr>
              <p:cNvSpPr/>
              <p:nvPr/>
            </p:nvSpPr>
            <p:spPr>
              <a:xfrm>
                <a:off x="5177888" y="2510888"/>
                <a:ext cx="1836224" cy="1836224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1C8D4CD9-F204-4B5D-83F9-F742A73E1FEE}"/>
                  </a:ext>
                </a:extLst>
              </p:cNvPr>
              <p:cNvSpPr txBox="1"/>
              <p:nvPr/>
            </p:nvSpPr>
            <p:spPr>
              <a:xfrm>
                <a:off x="5253110" y="3013502"/>
                <a:ext cx="1685780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8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85%</a:t>
                </a:r>
                <a:endParaRPr kumimoji="0" lang="zh-CN" altLang="en-US" sz="4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F6838DDD-A9D5-4261-859E-9C6EA7F7668F}"/>
                </a:ext>
              </a:extLst>
            </p:cNvPr>
            <p:cNvGrpSpPr/>
            <p:nvPr/>
          </p:nvGrpSpPr>
          <p:grpSpPr>
            <a:xfrm>
              <a:off x="5403608" y="2541754"/>
              <a:ext cx="1826289" cy="1826289"/>
              <a:chOff x="5403608" y="2541754"/>
              <a:chExt cx="1826289" cy="1826289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xmlns="" id="{35A7B3A5-92AE-4231-9372-620DF2418088}"/>
                  </a:ext>
                </a:extLst>
              </p:cNvPr>
              <p:cNvSpPr/>
              <p:nvPr/>
            </p:nvSpPr>
            <p:spPr>
              <a:xfrm>
                <a:off x="5403608" y="2541754"/>
                <a:ext cx="1826289" cy="1826289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  <a:alpha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xmlns="" id="{F88F3134-7FD2-4DEA-9469-EC401B628185}"/>
                  </a:ext>
                </a:extLst>
              </p:cNvPr>
              <p:cNvSpPr/>
              <p:nvPr/>
            </p:nvSpPr>
            <p:spPr>
              <a:xfrm>
                <a:off x="5571766" y="2709912"/>
                <a:ext cx="1489976" cy="1489976"/>
              </a:xfrm>
              <a:prstGeom prst="ellipse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xmlns="" id="{8160F0D2-C723-412D-A632-D811409AF8CF}"/>
                  </a:ext>
                </a:extLst>
              </p:cNvPr>
              <p:cNvSpPr txBox="1"/>
              <p:nvPr/>
            </p:nvSpPr>
            <p:spPr>
              <a:xfrm>
                <a:off x="5473863" y="3100955"/>
                <a:ext cx="1685780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0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65%</a:t>
                </a:r>
                <a:endParaRPr kumimoji="0" lang="zh-CN" altLang="en-US" sz="4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4E9A40CF-1159-48B9-BEE9-DBD17BF6550A}"/>
                </a:ext>
              </a:extLst>
            </p:cNvPr>
            <p:cNvGrpSpPr/>
            <p:nvPr/>
          </p:nvGrpSpPr>
          <p:grpSpPr>
            <a:xfrm>
              <a:off x="8657721" y="2952485"/>
              <a:ext cx="1415558" cy="1415558"/>
              <a:chOff x="8657721" y="2952485"/>
              <a:chExt cx="1415558" cy="1415558"/>
            </a:xfrm>
          </p:grpSpPr>
          <p:sp>
            <p:nvSpPr>
              <p:cNvPr id="27" name="椭圆 26">
                <a:extLst>
                  <a:ext uri="{FF2B5EF4-FFF2-40B4-BE49-F238E27FC236}">
                    <a16:creationId xmlns:a16="http://schemas.microsoft.com/office/drawing/2014/main" xmlns="" id="{A00F3BD4-5E08-401D-AA40-9DF605FF1794}"/>
                  </a:ext>
                </a:extLst>
              </p:cNvPr>
              <p:cNvSpPr/>
              <p:nvPr/>
            </p:nvSpPr>
            <p:spPr>
              <a:xfrm>
                <a:off x="8657721" y="2952485"/>
                <a:ext cx="1415558" cy="1415558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:a16="http://schemas.microsoft.com/office/drawing/2014/main" xmlns="" id="{76CC0DFB-9BC1-4EE1-B965-98C26C0ECF5C}"/>
                  </a:ext>
                </a:extLst>
              </p:cNvPr>
              <p:cNvSpPr/>
              <p:nvPr/>
            </p:nvSpPr>
            <p:spPr>
              <a:xfrm>
                <a:off x="8788060" y="3082824"/>
                <a:ext cx="1154881" cy="1154881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等线" panose="020F0502020204030204"/>
                  <a:ea typeface="等线" panose="02010600030101010101" pitchFamily="2" charset="-122"/>
                  <a:cs typeface="+mn-cs"/>
                </a:endParaRP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xmlns="" id="{62217F28-3615-4A0A-BC1B-A4ED6068C6EE}"/>
                  </a:ext>
                </a:extLst>
              </p:cNvPr>
              <p:cNvSpPr txBox="1"/>
              <p:nvPr/>
            </p:nvSpPr>
            <p:spPr>
              <a:xfrm>
                <a:off x="8712176" y="3385922"/>
                <a:ext cx="130664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阿里巴巴普惠体 R" panose="00020600040101010101" pitchFamily="18" charset="-122"/>
                    <a:ea typeface="阿里巴巴普惠体 R" panose="00020600040101010101" pitchFamily="18" charset="-122"/>
                    <a:cs typeface="阿里巴巴普惠体 R" panose="00020600040101010101" pitchFamily="18" charset="-122"/>
                  </a:rPr>
                  <a:t>45%</a:t>
                </a:r>
                <a:endPara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endParaRPr>
              </a:p>
            </p:txBody>
          </p:sp>
        </p:grp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B3F36CEF-9718-4124-ADD3-99AC35B8D21D}"/>
                </a:ext>
              </a:extLst>
            </p:cNvPr>
            <p:cNvSpPr txBox="1"/>
            <p:nvPr/>
          </p:nvSpPr>
          <p:spPr>
            <a:xfrm>
              <a:off x="1749028" y="4666846"/>
              <a:ext cx="2202819" cy="1084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Lorem ipsum dolor sit amet, consectetuer adipiscing elit. 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……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D3D2D1AC-0DC4-4CB9-B86F-912ACA112287}"/>
                </a:ext>
              </a:extLst>
            </p:cNvPr>
            <p:cNvSpPr txBox="1"/>
            <p:nvPr/>
          </p:nvSpPr>
          <p:spPr>
            <a:xfrm>
              <a:off x="5215342" y="4666846"/>
              <a:ext cx="2202819" cy="1084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Lorem ipsum dolor sit amet, consectetuer adipiscing elit. 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……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A8DED2D8-715B-44F3-B960-A5BECA044694}"/>
                </a:ext>
              </a:extLst>
            </p:cNvPr>
            <p:cNvSpPr txBox="1"/>
            <p:nvPr/>
          </p:nvSpPr>
          <p:spPr>
            <a:xfrm>
              <a:off x="8264090" y="4666846"/>
              <a:ext cx="2202819" cy="1084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Lorem ipsum dolor sit amet, consectetuer adipiscing elit. 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……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xmlns="" id="{9388D6CC-B547-43F9-A275-F2C8775EAAE1}"/>
              </a:ext>
            </a:extLst>
          </p:cNvPr>
          <p:cNvSpPr>
            <a:spLocks/>
          </p:cNvSpPr>
          <p:nvPr/>
        </p:nvSpPr>
        <p:spPr>
          <a:xfrm rot="18560884">
            <a:off x="431940" y="590985"/>
            <a:ext cx="335564" cy="335564"/>
          </a:xfrm>
          <a:prstGeom prst="roundRect">
            <a:avLst>
              <a:gd name="adj" fmla="val 22028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xmlns="" id="{C0CA58D0-8A75-4966-AF6C-ECB24D1BF2E9}"/>
              </a:ext>
            </a:extLst>
          </p:cNvPr>
          <p:cNvSpPr>
            <a:spLocks/>
          </p:cNvSpPr>
          <p:nvPr/>
        </p:nvSpPr>
        <p:spPr>
          <a:xfrm rot="7626468">
            <a:off x="241470" y="-358029"/>
            <a:ext cx="716505" cy="76430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xmlns="" id="{19632A4E-09AA-4488-B176-5632B045F21E}"/>
              </a:ext>
            </a:extLst>
          </p:cNvPr>
          <p:cNvSpPr>
            <a:spLocks/>
          </p:cNvSpPr>
          <p:nvPr/>
        </p:nvSpPr>
        <p:spPr>
          <a:xfrm rot="2208791">
            <a:off x="-329072" y="326733"/>
            <a:ext cx="597488" cy="59748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1CCE2BC0-67C9-49EB-9930-6E193B5812AC}"/>
              </a:ext>
            </a:extLst>
          </p:cNvPr>
          <p:cNvSpPr txBox="1"/>
          <p:nvPr/>
        </p:nvSpPr>
        <p:spPr>
          <a:xfrm>
            <a:off x="1120630" y="278782"/>
            <a:ext cx="2936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这里就是标题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907162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任意多边形: 形状 58">
            <a:extLst>
              <a:ext uri="{FF2B5EF4-FFF2-40B4-BE49-F238E27FC236}">
                <a16:creationId xmlns:a16="http://schemas.microsoft.com/office/drawing/2014/main" xmlns="" id="{D3181CDB-B0D2-486A-AC83-B3F8959A49BE}"/>
              </a:ext>
            </a:extLst>
          </p:cNvPr>
          <p:cNvSpPr/>
          <p:nvPr/>
        </p:nvSpPr>
        <p:spPr>
          <a:xfrm>
            <a:off x="4650710" y="1913391"/>
            <a:ext cx="2890580" cy="700910"/>
          </a:xfrm>
          <a:custGeom>
            <a:avLst/>
            <a:gdLst>
              <a:gd name="connsiteX0" fmla="*/ 1648317 w 3296634"/>
              <a:gd name="connsiteY0" fmla="*/ 0 h 799370"/>
              <a:gd name="connsiteX1" fmla="*/ 3271187 w 3296634"/>
              <a:gd name="connsiteY1" fmla="*/ 765340 h 799370"/>
              <a:gd name="connsiteX2" fmla="*/ 3296634 w 3296634"/>
              <a:gd name="connsiteY2" fmla="*/ 799370 h 799370"/>
              <a:gd name="connsiteX3" fmla="*/ 0 w 3296634"/>
              <a:gd name="connsiteY3" fmla="*/ 799370 h 799370"/>
              <a:gd name="connsiteX4" fmla="*/ 25447 w 3296634"/>
              <a:gd name="connsiteY4" fmla="*/ 765340 h 799370"/>
              <a:gd name="connsiteX5" fmla="*/ 1648317 w 3296634"/>
              <a:gd name="connsiteY5" fmla="*/ 0 h 7993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96634" h="799370">
                <a:moveTo>
                  <a:pt x="1648317" y="0"/>
                </a:moveTo>
                <a:cubicBezTo>
                  <a:pt x="2301673" y="0"/>
                  <a:pt x="2885444" y="297928"/>
                  <a:pt x="3271187" y="765340"/>
                </a:cubicBezTo>
                <a:lnTo>
                  <a:pt x="3296634" y="799370"/>
                </a:lnTo>
                <a:lnTo>
                  <a:pt x="0" y="799370"/>
                </a:lnTo>
                <a:lnTo>
                  <a:pt x="25447" y="765340"/>
                </a:lnTo>
                <a:cubicBezTo>
                  <a:pt x="411191" y="297928"/>
                  <a:pt x="994962" y="0"/>
                  <a:pt x="1648317" y="0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56" name="任意多边形: 形状 55">
            <a:extLst>
              <a:ext uri="{FF2B5EF4-FFF2-40B4-BE49-F238E27FC236}">
                <a16:creationId xmlns:a16="http://schemas.microsoft.com/office/drawing/2014/main" xmlns="" id="{1C74B68B-EBB9-41B4-B246-F604F7AF8DBB}"/>
              </a:ext>
            </a:extLst>
          </p:cNvPr>
          <p:cNvSpPr/>
          <p:nvPr/>
        </p:nvSpPr>
        <p:spPr>
          <a:xfrm>
            <a:off x="4255531" y="2757083"/>
            <a:ext cx="3680939" cy="928993"/>
          </a:xfrm>
          <a:custGeom>
            <a:avLst/>
            <a:gdLst>
              <a:gd name="connsiteX0" fmla="*/ 333829 w 4198018"/>
              <a:gd name="connsiteY0" fmla="*/ 0 h 1059493"/>
              <a:gd name="connsiteX1" fmla="*/ 3864189 w 4198018"/>
              <a:gd name="connsiteY1" fmla="*/ 0 h 1059493"/>
              <a:gd name="connsiteX2" fmla="*/ 3948294 w 4198018"/>
              <a:gd name="connsiteY2" fmla="*/ 138440 h 1059493"/>
              <a:gd name="connsiteX3" fmla="*/ 4191271 w 4198018"/>
              <a:gd name="connsiteY3" fmla="*/ 925880 h 1059493"/>
              <a:gd name="connsiteX4" fmla="*/ 4198018 w 4198018"/>
              <a:gd name="connsiteY4" fmla="*/ 1059493 h 1059493"/>
              <a:gd name="connsiteX5" fmla="*/ 0 w 4198018"/>
              <a:gd name="connsiteY5" fmla="*/ 1059493 h 1059493"/>
              <a:gd name="connsiteX6" fmla="*/ 6747 w 4198018"/>
              <a:gd name="connsiteY6" fmla="*/ 925880 h 1059493"/>
              <a:gd name="connsiteX7" fmla="*/ 249724 w 4198018"/>
              <a:gd name="connsiteY7" fmla="*/ 138440 h 1059493"/>
              <a:gd name="connsiteX8" fmla="*/ 333829 w 4198018"/>
              <a:gd name="connsiteY8" fmla="*/ 0 h 10594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98018" h="1059493">
                <a:moveTo>
                  <a:pt x="333829" y="0"/>
                </a:moveTo>
                <a:lnTo>
                  <a:pt x="3864189" y="0"/>
                </a:lnTo>
                <a:lnTo>
                  <a:pt x="3948294" y="138440"/>
                </a:lnTo>
                <a:cubicBezTo>
                  <a:pt x="4077800" y="376839"/>
                  <a:pt x="4162551" y="643077"/>
                  <a:pt x="4191271" y="925880"/>
                </a:cubicBezTo>
                <a:lnTo>
                  <a:pt x="4198018" y="1059493"/>
                </a:lnTo>
                <a:lnTo>
                  <a:pt x="0" y="1059493"/>
                </a:lnTo>
                <a:lnTo>
                  <a:pt x="6747" y="925880"/>
                </a:lnTo>
                <a:cubicBezTo>
                  <a:pt x="35468" y="643077"/>
                  <a:pt x="120219" y="376839"/>
                  <a:pt x="249724" y="138440"/>
                </a:cubicBezTo>
                <a:lnTo>
                  <a:pt x="333829" y="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等线" panose="020F0502020204030204"/>
              <a:ea typeface="等线" panose="02010600030101010101" pitchFamily="2" charset="-122"/>
            </a:endParaRPr>
          </a:p>
        </p:txBody>
      </p: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xmlns="" id="{C850B6A9-385E-40B3-95B9-AEA6E1AE83E8}"/>
              </a:ext>
            </a:extLst>
          </p:cNvPr>
          <p:cNvSpPr/>
          <p:nvPr/>
        </p:nvSpPr>
        <p:spPr>
          <a:xfrm>
            <a:off x="4255531" y="3828856"/>
            <a:ext cx="3680939" cy="928994"/>
          </a:xfrm>
          <a:custGeom>
            <a:avLst/>
            <a:gdLst>
              <a:gd name="connsiteX0" fmla="*/ 0 w 4198018"/>
              <a:gd name="connsiteY0" fmla="*/ 0 h 1059494"/>
              <a:gd name="connsiteX1" fmla="*/ 4198018 w 4198018"/>
              <a:gd name="connsiteY1" fmla="*/ 0 h 1059494"/>
              <a:gd name="connsiteX2" fmla="*/ 4191271 w 4198018"/>
              <a:gd name="connsiteY2" fmla="*/ 133613 h 1059494"/>
              <a:gd name="connsiteX3" fmla="*/ 3948294 w 4198018"/>
              <a:gd name="connsiteY3" fmla="*/ 921053 h 1059494"/>
              <a:gd name="connsiteX4" fmla="*/ 3864189 w 4198018"/>
              <a:gd name="connsiteY4" fmla="*/ 1059494 h 1059494"/>
              <a:gd name="connsiteX5" fmla="*/ 333830 w 4198018"/>
              <a:gd name="connsiteY5" fmla="*/ 1059494 h 1059494"/>
              <a:gd name="connsiteX6" fmla="*/ 249724 w 4198018"/>
              <a:gd name="connsiteY6" fmla="*/ 921053 h 1059494"/>
              <a:gd name="connsiteX7" fmla="*/ 6747 w 4198018"/>
              <a:gd name="connsiteY7" fmla="*/ 133613 h 1059494"/>
              <a:gd name="connsiteX8" fmla="*/ 0 w 4198018"/>
              <a:gd name="connsiteY8" fmla="*/ 0 h 1059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98018" h="1059494">
                <a:moveTo>
                  <a:pt x="0" y="0"/>
                </a:moveTo>
                <a:lnTo>
                  <a:pt x="4198018" y="0"/>
                </a:lnTo>
                <a:lnTo>
                  <a:pt x="4191271" y="133613"/>
                </a:lnTo>
                <a:cubicBezTo>
                  <a:pt x="4162551" y="416416"/>
                  <a:pt x="4077800" y="682655"/>
                  <a:pt x="3948294" y="921053"/>
                </a:cubicBezTo>
                <a:lnTo>
                  <a:pt x="3864189" y="1059494"/>
                </a:lnTo>
                <a:lnTo>
                  <a:pt x="333830" y="1059494"/>
                </a:lnTo>
                <a:lnTo>
                  <a:pt x="249724" y="921053"/>
                </a:lnTo>
                <a:cubicBezTo>
                  <a:pt x="120219" y="682655"/>
                  <a:pt x="35468" y="416416"/>
                  <a:pt x="6747" y="133613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xmlns="" id="{48409786-BE06-46EB-9F82-9D682C27780B}"/>
              </a:ext>
            </a:extLst>
          </p:cNvPr>
          <p:cNvSpPr/>
          <p:nvPr/>
        </p:nvSpPr>
        <p:spPr>
          <a:xfrm>
            <a:off x="4650711" y="4900631"/>
            <a:ext cx="2890579" cy="700909"/>
          </a:xfrm>
          <a:custGeom>
            <a:avLst/>
            <a:gdLst>
              <a:gd name="connsiteX0" fmla="*/ 0 w 3296632"/>
              <a:gd name="connsiteY0" fmla="*/ 0 h 799369"/>
              <a:gd name="connsiteX1" fmla="*/ 3296632 w 3296632"/>
              <a:gd name="connsiteY1" fmla="*/ 0 h 799369"/>
              <a:gd name="connsiteX2" fmla="*/ 3271186 w 3296632"/>
              <a:gd name="connsiteY2" fmla="*/ 34029 h 799369"/>
              <a:gd name="connsiteX3" fmla="*/ 1648316 w 3296632"/>
              <a:gd name="connsiteY3" fmla="*/ 799369 h 799369"/>
              <a:gd name="connsiteX4" fmla="*/ 25446 w 3296632"/>
              <a:gd name="connsiteY4" fmla="*/ 34029 h 799369"/>
              <a:gd name="connsiteX5" fmla="*/ 0 w 3296632"/>
              <a:gd name="connsiteY5" fmla="*/ 0 h 7993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296632" h="799369">
                <a:moveTo>
                  <a:pt x="0" y="0"/>
                </a:moveTo>
                <a:lnTo>
                  <a:pt x="3296632" y="0"/>
                </a:lnTo>
                <a:lnTo>
                  <a:pt x="3271186" y="34029"/>
                </a:lnTo>
                <a:cubicBezTo>
                  <a:pt x="2885443" y="501441"/>
                  <a:pt x="2301672" y="799369"/>
                  <a:pt x="1648316" y="799369"/>
                </a:cubicBezTo>
                <a:cubicBezTo>
                  <a:pt x="994961" y="799369"/>
                  <a:pt x="411190" y="501441"/>
                  <a:pt x="25446" y="3402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4960B16-F41E-4C26-B02A-70FC72D3EC7F}"/>
              </a:ext>
            </a:extLst>
          </p:cNvPr>
          <p:cNvSpPr txBox="1"/>
          <p:nvPr/>
        </p:nvSpPr>
        <p:spPr>
          <a:xfrm>
            <a:off x="5436773" y="2090185"/>
            <a:ext cx="1465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Text   01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xmlns="" id="{10904FC3-EE46-400B-94F7-E0BB49E647D2}"/>
              </a:ext>
            </a:extLst>
          </p:cNvPr>
          <p:cNvSpPr txBox="1"/>
          <p:nvPr/>
        </p:nvSpPr>
        <p:spPr>
          <a:xfrm>
            <a:off x="5436773" y="2981642"/>
            <a:ext cx="1465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Text   02</a:t>
            </a: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xmlns="" id="{F8B83A5A-506E-41B9-A85F-DE17F4BC7454}"/>
              </a:ext>
            </a:extLst>
          </p:cNvPr>
          <p:cNvSpPr txBox="1"/>
          <p:nvPr/>
        </p:nvSpPr>
        <p:spPr>
          <a:xfrm>
            <a:off x="5436773" y="4062520"/>
            <a:ext cx="1465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Text   03</a:t>
            </a:r>
          </a:p>
        </p:txBody>
      </p:sp>
      <p:sp>
        <p:nvSpPr>
          <p:cNvPr id="80" name="文本框 79">
            <a:extLst>
              <a:ext uri="{FF2B5EF4-FFF2-40B4-BE49-F238E27FC236}">
                <a16:creationId xmlns:a16="http://schemas.microsoft.com/office/drawing/2014/main" xmlns="" id="{63DDCC44-1FF7-4517-80E0-2C0835BB38DB}"/>
              </a:ext>
            </a:extLst>
          </p:cNvPr>
          <p:cNvSpPr txBox="1"/>
          <p:nvPr/>
        </p:nvSpPr>
        <p:spPr>
          <a:xfrm>
            <a:off x="5436773" y="5019946"/>
            <a:ext cx="14650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2400" dirty="0">
                <a:solidFill>
                  <a:schemeClr val="bg1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Text   04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306F1D18-4464-456C-ADA8-3D98C3C31EB2}"/>
              </a:ext>
            </a:extLst>
          </p:cNvPr>
          <p:cNvGrpSpPr/>
          <p:nvPr/>
        </p:nvGrpSpPr>
        <p:grpSpPr>
          <a:xfrm>
            <a:off x="8327353" y="2091019"/>
            <a:ext cx="3237448" cy="1666447"/>
            <a:chOff x="8327353" y="2091019"/>
            <a:chExt cx="3237448" cy="1666447"/>
          </a:xfrm>
        </p:grpSpPr>
        <p:sp>
          <p:nvSpPr>
            <p:cNvPr id="123" name="椭圆 122">
              <a:extLst>
                <a:ext uri="{FF2B5EF4-FFF2-40B4-BE49-F238E27FC236}">
                  <a16:creationId xmlns:a16="http://schemas.microsoft.com/office/drawing/2014/main" xmlns="" id="{D8EC3CEE-C4AD-42C2-91B8-2DC7996FCD4B}"/>
                </a:ext>
              </a:extLst>
            </p:cNvPr>
            <p:cNvSpPr/>
            <p:nvPr/>
          </p:nvSpPr>
          <p:spPr>
            <a:xfrm>
              <a:off x="8327353" y="2158242"/>
              <a:ext cx="753787" cy="753787"/>
            </a:xfrm>
            <a:prstGeom prst="ellipse">
              <a:avLst/>
            </a:prstGeom>
            <a:solidFill>
              <a:srgbClr val="FBFBFB"/>
            </a:solidFill>
            <a:ln>
              <a:solidFill>
                <a:schemeClr val="accent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25" name="图标19">
              <a:extLst>
                <a:ext uri="{FF2B5EF4-FFF2-40B4-BE49-F238E27FC236}">
                  <a16:creationId xmlns:a16="http://schemas.microsoft.com/office/drawing/2014/main" xmlns="" id="{7FEEC6E4-37B7-44BB-94BA-F0E5BCFD148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571215" y="2350470"/>
              <a:ext cx="266060" cy="381201"/>
            </a:xfrm>
            <a:custGeom>
              <a:avLst/>
              <a:gdLst>
                <a:gd name="connsiteX0" fmla="*/ 211802 w 423463"/>
                <a:gd name="connsiteY0" fmla="*/ 441246 h 606722"/>
                <a:gd name="connsiteX1" fmla="*/ 248602 w 423463"/>
                <a:gd name="connsiteY1" fmla="*/ 478011 h 606722"/>
                <a:gd name="connsiteX2" fmla="*/ 211802 w 423463"/>
                <a:gd name="connsiteY2" fmla="*/ 514776 h 606722"/>
                <a:gd name="connsiteX3" fmla="*/ 175002 w 423463"/>
                <a:gd name="connsiteY3" fmla="*/ 478011 h 606722"/>
                <a:gd name="connsiteX4" fmla="*/ 211802 w 423463"/>
                <a:gd name="connsiteY4" fmla="*/ 441246 h 606722"/>
                <a:gd name="connsiteX5" fmla="*/ 92158 w 423463"/>
                <a:gd name="connsiteY5" fmla="*/ 110294 h 606722"/>
                <a:gd name="connsiteX6" fmla="*/ 331445 w 423463"/>
                <a:gd name="connsiteY6" fmla="*/ 110294 h 606722"/>
                <a:gd name="connsiteX7" fmla="*/ 331445 w 423463"/>
                <a:gd name="connsiteY7" fmla="*/ 404481 h 606722"/>
                <a:gd name="connsiteX8" fmla="*/ 92158 w 423463"/>
                <a:gd name="connsiteY8" fmla="*/ 404481 h 606722"/>
                <a:gd name="connsiteX9" fmla="*/ 55269 w 423463"/>
                <a:gd name="connsiteY9" fmla="*/ 55189 h 606722"/>
                <a:gd name="connsiteX10" fmla="*/ 55269 w 423463"/>
                <a:gd name="connsiteY10" fmla="*/ 551533 h 606722"/>
                <a:gd name="connsiteX11" fmla="*/ 368283 w 423463"/>
                <a:gd name="connsiteY11" fmla="*/ 551533 h 606722"/>
                <a:gd name="connsiteX12" fmla="*/ 368283 w 423463"/>
                <a:gd name="connsiteY12" fmla="*/ 55189 h 606722"/>
                <a:gd name="connsiteX13" fmla="*/ 0 w 423463"/>
                <a:gd name="connsiteY13" fmla="*/ 0 h 606722"/>
                <a:gd name="connsiteX14" fmla="*/ 423463 w 423463"/>
                <a:gd name="connsiteY14" fmla="*/ 0 h 606722"/>
                <a:gd name="connsiteX15" fmla="*/ 423463 w 423463"/>
                <a:gd name="connsiteY15" fmla="*/ 606722 h 606722"/>
                <a:gd name="connsiteX16" fmla="*/ 0 w 423463"/>
                <a:gd name="connsiteY16" fmla="*/ 606722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23463" h="606722">
                  <a:moveTo>
                    <a:pt x="211802" y="441246"/>
                  </a:moveTo>
                  <a:cubicBezTo>
                    <a:pt x="232126" y="441246"/>
                    <a:pt x="248602" y="457706"/>
                    <a:pt x="248602" y="478011"/>
                  </a:cubicBezTo>
                  <a:cubicBezTo>
                    <a:pt x="248602" y="498316"/>
                    <a:pt x="232126" y="514776"/>
                    <a:pt x="211802" y="514776"/>
                  </a:cubicBezTo>
                  <a:cubicBezTo>
                    <a:pt x="191478" y="514776"/>
                    <a:pt x="175002" y="498316"/>
                    <a:pt x="175002" y="478011"/>
                  </a:cubicBezTo>
                  <a:cubicBezTo>
                    <a:pt x="175002" y="457706"/>
                    <a:pt x="191478" y="441246"/>
                    <a:pt x="211802" y="441246"/>
                  </a:cubicBezTo>
                  <a:close/>
                  <a:moveTo>
                    <a:pt x="92158" y="110294"/>
                  </a:moveTo>
                  <a:lnTo>
                    <a:pt x="331445" y="110294"/>
                  </a:lnTo>
                  <a:lnTo>
                    <a:pt x="331445" y="404481"/>
                  </a:lnTo>
                  <a:lnTo>
                    <a:pt x="92158" y="404481"/>
                  </a:lnTo>
                  <a:close/>
                  <a:moveTo>
                    <a:pt x="55269" y="55189"/>
                  </a:moveTo>
                  <a:lnTo>
                    <a:pt x="55269" y="551533"/>
                  </a:lnTo>
                  <a:lnTo>
                    <a:pt x="368283" y="551533"/>
                  </a:lnTo>
                  <a:lnTo>
                    <a:pt x="368283" y="55189"/>
                  </a:lnTo>
                  <a:close/>
                  <a:moveTo>
                    <a:pt x="0" y="0"/>
                  </a:moveTo>
                  <a:lnTo>
                    <a:pt x="423463" y="0"/>
                  </a:lnTo>
                  <a:lnTo>
                    <a:pt x="423463" y="606722"/>
                  </a:lnTo>
                  <a:lnTo>
                    <a:pt x="0" y="606722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xmlns="" id="{0F4654D6-7DC5-4048-83CE-4BC2AA7FBA6F}"/>
                </a:ext>
              </a:extLst>
            </p:cNvPr>
            <p:cNvSpPr txBox="1"/>
            <p:nvPr/>
          </p:nvSpPr>
          <p:spPr>
            <a:xfrm>
              <a:off x="9361982" y="2673258"/>
              <a:ext cx="2202819" cy="1084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Lorem ipsum dolor sit amet, consectetuer adipiscing elit. 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……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xmlns="" id="{E05E845A-374F-48CB-8900-BAFC44DCEBD3}"/>
                </a:ext>
              </a:extLst>
            </p:cNvPr>
            <p:cNvSpPr txBox="1"/>
            <p:nvPr/>
          </p:nvSpPr>
          <p:spPr>
            <a:xfrm>
              <a:off x="9361982" y="2091019"/>
              <a:ext cx="2202819" cy="594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2400" dirty="0">
                  <a:solidFill>
                    <a:schemeClr val="accent2">
                      <a:lumMod val="60000"/>
                      <a:lumOff val="40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Text 02</a:t>
              </a:r>
              <a:endParaRPr lang="zh-CN" altLang="en-US" sz="2400" dirty="0">
                <a:solidFill>
                  <a:schemeClr val="accent2">
                    <a:lumMod val="60000"/>
                    <a:lumOff val="4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B1542337-E527-4267-BF37-4B33B62D0DF5}"/>
              </a:ext>
            </a:extLst>
          </p:cNvPr>
          <p:cNvGrpSpPr/>
          <p:nvPr/>
        </p:nvGrpSpPr>
        <p:grpSpPr>
          <a:xfrm>
            <a:off x="8327353" y="4226924"/>
            <a:ext cx="3237448" cy="1666447"/>
            <a:chOff x="8327353" y="4226924"/>
            <a:chExt cx="3237448" cy="1666447"/>
          </a:xfrm>
        </p:grpSpPr>
        <p:sp>
          <p:nvSpPr>
            <p:cNvPr id="130" name="椭圆 129">
              <a:extLst>
                <a:ext uri="{FF2B5EF4-FFF2-40B4-BE49-F238E27FC236}">
                  <a16:creationId xmlns:a16="http://schemas.microsoft.com/office/drawing/2014/main" xmlns="" id="{838A6993-B700-44F4-854B-BE2A518E7F18}"/>
                </a:ext>
              </a:extLst>
            </p:cNvPr>
            <p:cNvSpPr/>
            <p:nvPr/>
          </p:nvSpPr>
          <p:spPr>
            <a:xfrm>
              <a:off x="8327353" y="4294147"/>
              <a:ext cx="753787" cy="753787"/>
            </a:xfrm>
            <a:prstGeom prst="ellipse">
              <a:avLst/>
            </a:prstGeom>
            <a:solidFill>
              <a:srgbClr val="FBFBFB"/>
            </a:solidFill>
            <a:ln>
              <a:solidFill>
                <a:schemeClr val="accent3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1" name="图标19">
              <a:extLst>
                <a:ext uri="{FF2B5EF4-FFF2-40B4-BE49-F238E27FC236}">
                  <a16:creationId xmlns:a16="http://schemas.microsoft.com/office/drawing/2014/main" xmlns="" id="{0FF8B152-212D-4F45-8AC4-933441173668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8513645" y="4568959"/>
              <a:ext cx="381199" cy="216032"/>
            </a:xfrm>
            <a:custGeom>
              <a:avLst/>
              <a:gdLst>
                <a:gd name="connsiteX0" fmla="*/ 21183 w 607639"/>
                <a:gd name="connsiteY0" fmla="*/ 302090 h 344359"/>
                <a:gd name="connsiteX1" fmla="*/ 586456 w 607639"/>
                <a:gd name="connsiteY1" fmla="*/ 302090 h 344359"/>
                <a:gd name="connsiteX2" fmla="*/ 607639 w 607639"/>
                <a:gd name="connsiteY2" fmla="*/ 323225 h 344359"/>
                <a:gd name="connsiteX3" fmla="*/ 586456 w 607639"/>
                <a:gd name="connsiteY3" fmla="*/ 344359 h 344359"/>
                <a:gd name="connsiteX4" fmla="*/ 21183 w 607639"/>
                <a:gd name="connsiteY4" fmla="*/ 344359 h 344359"/>
                <a:gd name="connsiteX5" fmla="*/ 0 w 607639"/>
                <a:gd name="connsiteY5" fmla="*/ 323225 h 344359"/>
                <a:gd name="connsiteX6" fmla="*/ 21183 w 607639"/>
                <a:gd name="connsiteY6" fmla="*/ 302090 h 344359"/>
                <a:gd name="connsiteX7" fmla="*/ 127812 w 607639"/>
                <a:gd name="connsiteY7" fmla="*/ 0 h 344359"/>
                <a:gd name="connsiteX8" fmla="*/ 479738 w 607639"/>
                <a:gd name="connsiteY8" fmla="*/ 0 h 344359"/>
                <a:gd name="connsiteX9" fmla="*/ 582272 w 607639"/>
                <a:gd name="connsiteY9" fmla="*/ 75720 h 344359"/>
                <a:gd name="connsiteX10" fmla="*/ 606660 w 607639"/>
                <a:gd name="connsiteY10" fmla="*/ 155529 h 344359"/>
                <a:gd name="connsiteX11" fmla="*/ 607639 w 607639"/>
                <a:gd name="connsiteY11" fmla="*/ 161750 h 344359"/>
                <a:gd name="connsiteX12" fmla="*/ 607639 w 607639"/>
                <a:gd name="connsiteY12" fmla="*/ 251513 h 344359"/>
                <a:gd name="connsiteX13" fmla="*/ 586456 w 607639"/>
                <a:gd name="connsiteY13" fmla="*/ 272665 h 344359"/>
                <a:gd name="connsiteX14" fmla="*/ 425445 w 607639"/>
                <a:gd name="connsiteY14" fmla="*/ 272665 h 344359"/>
                <a:gd name="connsiteX15" fmla="*/ 404262 w 607639"/>
                <a:gd name="connsiteY15" fmla="*/ 251513 h 344359"/>
                <a:gd name="connsiteX16" fmla="*/ 404262 w 607639"/>
                <a:gd name="connsiteY16" fmla="*/ 182902 h 344359"/>
                <a:gd name="connsiteX17" fmla="*/ 203288 w 607639"/>
                <a:gd name="connsiteY17" fmla="*/ 182902 h 344359"/>
                <a:gd name="connsiteX18" fmla="*/ 203288 w 607639"/>
                <a:gd name="connsiteY18" fmla="*/ 251513 h 344359"/>
                <a:gd name="connsiteX19" fmla="*/ 182105 w 607639"/>
                <a:gd name="connsiteY19" fmla="*/ 272665 h 344359"/>
                <a:gd name="connsiteX20" fmla="*/ 21183 w 607639"/>
                <a:gd name="connsiteY20" fmla="*/ 272665 h 344359"/>
                <a:gd name="connsiteX21" fmla="*/ 0 w 607639"/>
                <a:gd name="connsiteY21" fmla="*/ 251513 h 344359"/>
                <a:gd name="connsiteX22" fmla="*/ 0 w 607639"/>
                <a:gd name="connsiteY22" fmla="*/ 161750 h 344359"/>
                <a:gd name="connsiteX23" fmla="*/ 890 w 607639"/>
                <a:gd name="connsiteY23" fmla="*/ 155529 h 344359"/>
                <a:gd name="connsiteX24" fmla="*/ 25367 w 607639"/>
                <a:gd name="connsiteY24" fmla="*/ 75720 h 344359"/>
                <a:gd name="connsiteX25" fmla="*/ 127812 w 607639"/>
                <a:gd name="connsiteY25" fmla="*/ 0 h 344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07639" h="344359">
                  <a:moveTo>
                    <a:pt x="21183" y="302090"/>
                  </a:moveTo>
                  <a:lnTo>
                    <a:pt x="586456" y="302090"/>
                  </a:lnTo>
                  <a:cubicBezTo>
                    <a:pt x="598115" y="302090"/>
                    <a:pt x="607639" y="311503"/>
                    <a:pt x="607639" y="323225"/>
                  </a:cubicBezTo>
                  <a:cubicBezTo>
                    <a:pt x="607639" y="334858"/>
                    <a:pt x="598115" y="344359"/>
                    <a:pt x="586456" y="344359"/>
                  </a:cubicBezTo>
                  <a:lnTo>
                    <a:pt x="21183" y="344359"/>
                  </a:lnTo>
                  <a:cubicBezTo>
                    <a:pt x="9524" y="344359"/>
                    <a:pt x="0" y="334858"/>
                    <a:pt x="0" y="323225"/>
                  </a:cubicBezTo>
                  <a:cubicBezTo>
                    <a:pt x="0" y="311503"/>
                    <a:pt x="9524" y="302090"/>
                    <a:pt x="21183" y="302090"/>
                  </a:cubicBezTo>
                  <a:close/>
                  <a:moveTo>
                    <a:pt x="127812" y="0"/>
                  </a:moveTo>
                  <a:lnTo>
                    <a:pt x="479738" y="0"/>
                  </a:lnTo>
                  <a:cubicBezTo>
                    <a:pt x="526644" y="0"/>
                    <a:pt x="568388" y="30395"/>
                    <a:pt x="582272" y="75720"/>
                  </a:cubicBezTo>
                  <a:lnTo>
                    <a:pt x="606660" y="155529"/>
                  </a:lnTo>
                  <a:cubicBezTo>
                    <a:pt x="607283" y="157573"/>
                    <a:pt x="607639" y="159617"/>
                    <a:pt x="607639" y="161750"/>
                  </a:cubicBezTo>
                  <a:lnTo>
                    <a:pt x="607639" y="251513"/>
                  </a:lnTo>
                  <a:cubicBezTo>
                    <a:pt x="607639" y="263244"/>
                    <a:pt x="598115" y="272665"/>
                    <a:pt x="586456" y="272665"/>
                  </a:cubicBezTo>
                  <a:lnTo>
                    <a:pt x="425445" y="272665"/>
                  </a:lnTo>
                  <a:cubicBezTo>
                    <a:pt x="413786" y="272665"/>
                    <a:pt x="404262" y="263244"/>
                    <a:pt x="404262" y="251513"/>
                  </a:cubicBezTo>
                  <a:lnTo>
                    <a:pt x="404262" y="182902"/>
                  </a:lnTo>
                  <a:lnTo>
                    <a:pt x="203288" y="182902"/>
                  </a:lnTo>
                  <a:lnTo>
                    <a:pt x="203288" y="251513"/>
                  </a:lnTo>
                  <a:cubicBezTo>
                    <a:pt x="203288" y="263244"/>
                    <a:pt x="193853" y="272665"/>
                    <a:pt x="182105" y="272665"/>
                  </a:cubicBezTo>
                  <a:lnTo>
                    <a:pt x="21183" y="272665"/>
                  </a:lnTo>
                  <a:cubicBezTo>
                    <a:pt x="9524" y="272665"/>
                    <a:pt x="0" y="263244"/>
                    <a:pt x="0" y="251513"/>
                  </a:cubicBezTo>
                  <a:lnTo>
                    <a:pt x="0" y="161750"/>
                  </a:lnTo>
                  <a:cubicBezTo>
                    <a:pt x="0" y="159617"/>
                    <a:pt x="267" y="157573"/>
                    <a:pt x="890" y="155529"/>
                  </a:cubicBezTo>
                  <a:lnTo>
                    <a:pt x="25367" y="75720"/>
                  </a:lnTo>
                  <a:cubicBezTo>
                    <a:pt x="39162" y="30395"/>
                    <a:pt x="80372" y="0"/>
                    <a:pt x="127812" y="0"/>
                  </a:cubicBez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xmlns="" id="{CE3F63D2-2BFB-40BF-B1B0-3B740A05B382}"/>
                </a:ext>
              </a:extLst>
            </p:cNvPr>
            <p:cNvSpPr txBox="1"/>
            <p:nvPr/>
          </p:nvSpPr>
          <p:spPr>
            <a:xfrm>
              <a:off x="9361982" y="4809163"/>
              <a:ext cx="2202819" cy="1084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Lorem ipsum dolor sit amet, consectetuer adipiscing elit. 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……</a:t>
              </a:r>
            </a:p>
            <a:p>
              <a:pPr marL="0" marR="0" lvl="0" indent="0" algn="just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xmlns="" id="{D4F1A90A-18B5-474D-9938-976E44FA17E6}"/>
                </a:ext>
              </a:extLst>
            </p:cNvPr>
            <p:cNvSpPr txBox="1"/>
            <p:nvPr/>
          </p:nvSpPr>
          <p:spPr>
            <a:xfrm>
              <a:off x="9361982" y="4226924"/>
              <a:ext cx="2202819" cy="594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en-US" altLang="zh-CN" sz="2400" dirty="0">
                  <a:solidFill>
                    <a:schemeClr val="accent3">
                      <a:lumMod val="60000"/>
                      <a:lumOff val="40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Text 04</a:t>
              </a:r>
              <a:endParaRPr lang="zh-CN" altLang="en-US" sz="2400" dirty="0">
                <a:solidFill>
                  <a:schemeClr val="accent3">
                    <a:lumMod val="60000"/>
                    <a:lumOff val="4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2CD1C39-8A10-4B2F-A9E9-D6137FC72E8A}"/>
              </a:ext>
            </a:extLst>
          </p:cNvPr>
          <p:cNvGrpSpPr/>
          <p:nvPr/>
        </p:nvGrpSpPr>
        <p:grpSpPr>
          <a:xfrm>
            <a:off x="609457" y="2091019"/>
            <a:ext cx="3255190" cy="1666447"/>
            <a:chOff x="609457" y="2091019"/>
            <a:chExt cx="3255190" cy="1666447"/>
          </a:xfrm>
        </p:grpSpPr>
        <p:sp>
          <p:nvSpPr>
            <p:cNvPr id="111" name="椭圆 110">
              <a:extLst>
                <a:ext uri="{FF2B5EF4-FFF2-40B4-BE49-F238E27FC236}">
                  <a16:creationId xmlns:a16="http://schemas.microsoft.com/office/drawing/2014/main" xmlns="" id="{561FE913-5F6E-4241-9C9D-20C5F455E2E4}"/>
                </a:ext>
              </a:extLst>
            </p:cNvPr>
            <p:cNvSpPr/>
            <p:nvPr/>
          </p:nvSpPr>
          <p:spPr>
            <a:xfrm>
              <a:off x="3110860" y="2158242"/>
              <a:ext cx="753787" cy="753787"/>
            </a:xfrm>
            <a:prstGeom prst="ellipse">
              <a:avLst/>
            </a:prstGeom>
            <a:solidFill>
              <a:srgbClr val="FBFBFB"/>
            </a:solidFill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2" name="图标19">
              <a:extLst>
                <a:ext uri="{FF2B5EF4-FFF2-40B4-BE49-F238E27FC236}">
                  <a16:creationId xmlns:a16="http://schemas.microsoft.com/office/drawing/2014/main" xmlns="" id="{1B7EDB7F-EEA1-40D9-A84D-4D1F437BC253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297152" y="2408684"/>
              <a:ext cx="381201" cy="264773"/>
            </a:xfrm>
            <a:custGeom>
              <a:avLst/>
              <a:gdLst>
                <a:gd name="connsiteX0" fmla="*/ 243087 w 607639"/>
                <a:gd name="connsiteY0" fmla="*/ 237171 h 422052"/>
                <a:gd name="connsiteX1" fmla="*/ 303784 w 607639"/>
                <a:gd name="connsiteY1" fmla="*/ 289969 h 422052"/>
                <a:gd name="connsiteX2" fmla="*/ 364570 w 607639"/>
                <a:gd name="connsiteY2" fmla="*/ 237171 h 422052"/>
                <a:gd name="connsiteX3" fmla="*/ 577366 w 607639"/>
                <a:gd name="connsiteY3" fmla="*/ 422052 h 422052"/>
                <a:gd name="connsiteX4" fmla="*/ 30202 w 607639"/>
                <a:gd name="connsiteY4" fmla="*/ 422052 h 422052"/>
                <a:gd name="connsiteX5" fmla="*/ 0 w 607639"/>
                <a:gd name="connsiteY5" fmla="*/ 26180 h 422052"/>
                <a:gd name="connsiteX6" fmla="*/ 212825 w 607639"/>
                <a:gd name="connsiteY6" fmla="*/ 210947 h 422052"/>
                <a:gd name="connsiteX7" fmla="*/ 0 w 607639"/>
                <a:gd name="connsiteY7" fmla="*/ 395802 h 422052"/>
                <a:gd name="connsiteX8" fmla="*/ 607639 w 607639"/>
                <a:gd name="connsiteY8" fmla="*/ 26180 h 422052"/>
                <a:gd name="connsiteX9" fmla="*/ 607639 w 607639"/>
                <a:gd name="connsiteY9" fmla="*/ 395802 h 422052"/>
                <a:gd name="connsiteX10" fmla="*/ 394743 w 607639"/>
                <a:gd name="connsiteY10" fmla="*/ 210947 h 422052"/>
                <a:gd name="connsiteX11" fmla="*/ 30202 w 607639"/>
                <a:gd name="connsiteY11" fmla="*/ 0 h 422052"/>
                <a:gd name="connsiteX12" fmla="*/ 577366 w 607639"/>
                <a:gd name="connsiteY12" fmla="*/ 0 h 422052"/>
                <a:gd name="connsiteX13" fmla="*/ 364570 w 607639"/>
                <a:gd name="connsiteY13" fmla="*/ 184740 h 422052"/>
                <a:gd name="connsiteX14" fmla="*/ 362612 w 607639"/>
                <a:gd name="connsiteY14" fmla="*/ 183052 h 422052"/>
                <a:gd name="connsiteX15" fmla="*/ 350508 w 607639"/>
                <a:gd name="connsiteY15" fmla="*/ 197003 h 422052"/>
                <a:gd name="connsiteX16" fmla="*/ 303784 w 607639"/>
                <a:gd name="connsiteY16" fmla="*/ 237523 h 422052"/>
                <a:gd name="connsiteX17" fmla="*/ 257060 w 607639"/>
                <a:gd name="connsiteY17" fmla="*/ 197003 h 422052"/>
                <a:gd name="connsiteX18" fmla="*/ 245045 w 607639"/>
                <a:gd name="connsiteY18" fmla="*/ 183052 h 422052"/>
                <a:gd name="connsiteX19" fmla="*/ 243087 w 607639"/>
                <a:gd name="connsiteY19" fmla="*/ 184740 h 4220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07639" h="422052">
                  <a:moveTo>
                    <a:pt x="243087" y="237171"/>
                  </a:moveTo>
                  <a:lnTo>
                    <a:pt x="303784" y="289969"/>
                  </a:lnTo>
                  <a:lnTo>
                    <a:pt x="364570" y="237171"/>
                  </a:lnTo>
                  <a:lnTo>
                    <a:pt x="577366" y="422052"/>
                  </a:lnTo>
                  <a:lnTo>
                    <a:pt x="30202" y="422052"/>
                  </a:lnTo>
                  <a:close/>
                  <a:moveTo>
                    <a:pt x="0" y="26180"/>
                  </a:moveTo>
                  <a:lnTo>
                    <a:pt x="212825" y="210947"/>
                  </a:lnTo>
                  <a:lnTo>
                    <a:pt x="0" y="395802"/>
                  </a:lnTo>
                  <a:close/>
                  <a:moveTo>
                    <a:pt x="607639" y="26180"/>
                  </a:moveTo>
                  <a:lnTo>
                    <a:pt x="607639" y="395802"/>
                  </a:lnTo>
                  <a:lnTo>
                    <a:pt x="394743" y="210947"/>
                  </a:lnTo>
                  <a:close/>
                  <a:moveTo>
                    <a:pt x="30202" y="0"/>
                  </a:moveTo>
                  <a:lnTo>
                    <a:pt x="577366" y="0"/>
                  </a:lnTo>
                  <a:lnTo>
                    <a:pt x="364570" y="184740"/>
                  </a:lnTo>
                  <a:lnTo>
                    <a:pt x="362612" y="183052"/>
                  </a:lnTo>
                  <a:lnTo>
                    <a:pt x="350508" y="197003"/>
                  </a:lnTo>
                  <a:lnTo>
                    <a:pt x="303784" y="237523"/>
                  </a:lnTo>
                  <a:lnTo>
                    <a:pt x="257060" y="197003"/>
                  </a:lnTo>
                  <a:lnTo>
                    <a:pt x="245045" y="183052"/>
                  </a:lnTo>
                  <a:lnTo>
                    <a:pt x="243087" y="18474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xmlns="" id="{FF943C86-0469-4160-BACA-E8B2013C4211}"/>
                </a:ext>
              </a:extLst>
            </p:cNvPr>
            <p:cNvSpPr txBox="1"/>
            <p:nvPr/>
          </p:nvSpPr>
          <p:spPr>
            <a:xfrm>
              <a:off x="609457" y="2673258"/>
              <a:ext cx="2202819" cy="1084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Lorem ipsum dolor sit amet, consectetuer adipiscing elit. </a:t>
              </a:r>
            </a:p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……</a:t>
              </a:r>
            </a:p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xmlns="" id="{304060AF-B998-4A65-8F9F-65AB684A29A0}"/>
                </a:ext>
              </a:extLst>
            </p:cNvPr>
            <p:cNvSpPr txBox="1"/>
            <p:nvPr/>
          </p:nvSpPr>
          <p:spPr>
            <a:xfrm>
              <a:off x="609457" y="2091019"/>
              <a:ext cx="2202819" cy="594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  <a:defRPr/>
              </a:pPr>
              <a:r>
                <a:rPr lang="en-US" altLang="zh-CN" sz="2400" dirty="0">
                  <a:solidFill>
                    <a:schemeClr val="accent1">
                      <a:lumMod val="60000"/>
                      <a:lumOff val="40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Text 01</a:t>
              </a:r>
              <a:endParaRPr lang="zh-CN" altLang="en-US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BBD2C559-F724-4CA4-B73E-10EC143235A6}"/>
              </a:ext>
            </a:extLst>
          </p:cNvPr>
          <p:cNvGrpSpPr/>
          <p:nvPr/>
        </p:nvGrpSpPr>
        <p:grpSpPr>
          <a:xfrm>
            <a:off x="609457" y="4229155"/>
            <a:ext cx="3255190" cy="1666447"/>
            <a:chOff x="609457" y="4229155"/>
            <a:chExt cx="3255190" cy="1666447"/>
          </a:xfrm>
        </p:grpSpPr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35E3E076-92C9-46E1-9ABB-5236B84BEB02}"/>
                </a:ext>
              </a:extLst>
            </p:cNvPr>
            <p:cNvSpPr/>
            <p:nvPr/>
          </p:nvSpPr>
          <p:spPr>
            <a:xfrm>
              <a:off x="3110860" y="4296378"/>
              <a:ext cx="753787" cy="753787"/>
            </a:xfrm>
            <a:prstGeom prst="ellipse">
              <a:avLst/>
            </a:prstGeom>
            <a:solidFill>
              <a:srgbClr val="FBFBFB"/>
            </a:solidFill>
            <a:ln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>
                <a:solidFill>
                  <a:prstClr val="white"/>
                </a:solidFill>
                <a:latin typeface="等线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19" name="图标19">
              <a:extLst>
                <a:ext uri="{FF2B5EF4-FFF2-40B4-BE49-F238E27FC236}">
                  <a16:creationId xmlns:a16="http://schemas.microsoft.com/office/drawing/2014/main" xmlns="" id="{0A17B9EC-62F2-42BC-8A06-D929EEE0625D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3297152" y="4512332"/>
              <a:ext cx="381201" cy="333750"/>
            </a:xfrm>
            <a:custGeom>
              <a:avLst/>
              <a:gdLst>
                <a:gd name="T0" fmla="*/ 6149 w 6527"/>
                <a:gd name="T1" fmla="*/ 0 h 5724"/>
                <a:gd name="T2" fmla="*/ 376 w 6527"/>
                <a:gd name="T3" fmla="*/ 0 h 5724"/>
                <a:gd name="T4" fmla="*/ 0 w 6527"/>
                <a:gd name="T5" fmla="*/ 376 h 5724"/>
                <a:gd name="T6" fmla="*/ 0 w 6527"/>
                <a:gd name="T7" fmla="*/ 3976 h 5724"/>
                <a:gd name="T8" fmla="*/ 376 w 6527"/>
                <a:gd name="T9" fmla="*/ 4352 h 5724"/>
                <a:gd name="T10" fmla="*/ 911 w 6527"/>
                <a:gd name="T11" fmla="*/ 4352 h 5724"/>
                <a:gd name="T12" fmla="*/ 911 w 6527"/>
                <a:gd name="T13" fmla="*/ 5597 h 5724"/>
                <a:gd name="T14" fmla="*/ 1072 w 6527"/>
                <a:gd name="T15" fmla="*/ 5664 h 5724"/>
                <a:gd name="T16" fmla="*/ 2384 w 6527"/>
                <a:gd name="T17" fmla="*/ 4352 h 5724"/>
                <a:gd name="T18" fmla="*/ 6149 w 6527"/>
                <a:gd name="T19" fmla="*/ 4352 h 5724"/>
                <a:gd name="T20" fmla="*/ 6525 w 6527"/>
                <a:gd name="T21" fmla="*/ 3976 h 5724"/>
                <a:gd name="T22" fmla="*/ 6525 w 6527"/>
                <a:gd name="T23" fmla="*/ 376 h 5724"/>
                <a:gd name="T24" fmla="*/ 6149 w 6527"/>
                <a:gd name="T25" fmla="*/ 0 h 5724"/>
                <a:gd name="T26" fmla="*/ 2209 w 6527"/>
                <a:gd name="T27" fmla="*/ 2493 h 5724"/>
                <a:gd name="T28" fmla="*/ 2209 w 6527"/>
                <a:gd name="T29" fmla="*/ 2493 h 5724"/>
                <a:gd name="T30" fmla="*/ 1892 w 6527"/>
                <a:gd name="T31" fmla="*/ 2176 h 5724"/>
                <a:gd name="T32" fmla="*/ 1892 w 6527"/>
                <a:gd name="T33" fmla="*/ 2176 h 5724"/>
                <a:gd name="T34" fmla="*/ 2209 w 6527"/>
                <a:gd name="T35" fmla="*/ 1858 h 5724"/>
                <a:gd name="T36" fmla="*/ 2209 w 6527"/>
                <a:gd name="T37" fmla="*/ 1858 h 5724"/>
                <a:gd name="T38" fmla="*/ 2527 w 6527"/>
                <a:gd name="T39" fmla="*/ 2176 h 5724"/>
                <a:gd name="T40" fmla="*/ 2527 w 6527"/>
                <a:gd name="T41" fmla="*/ 2176 h 5724"/>
                <a:gd name="T42" fmla="*/ 2209 w 6527"/>
                <a:gd name="T43" fmla="*/ 2493 h 5724"/>
                <a:gd name="T44" fmla="*/ 3263 w 6527"/>
                <a:gd name="T45" fmla="*/ 2493 h 5724"/>
                <a:gd name="T46" fmla="*/ 3263 w 6527"/>
                <a:gd name="T47" fmla="*/ 2493 h 5724"/>
                <a:gd name="T48" fmla="*/ 2945 w 6527"/>
                <a:gd name="T49" fmla="*/ 2176 h 5724"/>
                <a:gd name="T50" fmla="*/ 2945 w 6527"/>
                <a:gd name="T51" fmla="*/ 2176 h 5724"/>
                <a:gd name="T52" fmla="*/ 3263 w 6527"/>
                <a:gd name="T53" fmla="*/ 1858 h 5724"/>
                <a:gd name="T54" fmla="*/ 3263 w 6527"/>
                <a:gd name="T55" fmla="*/ 1858 h 5724"/>
                <a:gd name="T56" fmla="*/ 3580 w 6527"/>
                <a:gd name="T57" fmla="*/ 2176 h 5724"/>
                <a:gd name="T58" fmla="*/ 3580 w 6527"/>
                <a:gd name="T59" fmla="*/ 2176 h 5724"/>
                <a:gd name="T60" fmla="*/ 3263 w 6527"/>
                <a:gd name="T61" fmla="*/ 2493 h 5724"/>
                <a:gd name="T62" fmla="*/ 4316 w 6527"/>
                <a:gd name="T63" fmla="*/ 2493 h 5724"/>
                <a:gd name="T64" fmla="*/ 4316 w 6527"/>
                <a:gd name="T65" fmla="*/ 2493 h 5724"/>
                <a:gd name="T66" fmla="*/ 3999 w 6527"/>
                <a:gd name="T67" fmla="*/ 2176 h 5724"/>
                <a:gd name="T68" fmla="*/ 3999 w 6527"/>
                <a:gd name="T69" fmla="*/ 2176 h 5724"/>
                <a:gd name="T70" fmla="*/ 4316 w 6527"/>
                <a:gd name="T71" fmla="*/ 1858 h 5724"/>
                <a:gd name="T72" fmla="*/ 4316 w 6527"/>
                <a:gd name="T73" fmla="*/ 1858 h 5724"/>
                <a:gd name="T74" fmla="*/ 4633 w 6527"/>
                <a:gd name="T75" fmla="*/ 2176 h 5724"/>
                <a:gd name="T76" fmla="*/ 4633 w 6527"/>
                <a:gd name="T77" fmla="*/ 2176 h 5724"/>
                <a:gd name="T78" fmla="*/ 4316 w 6527"/>
                <a:gd name="T79" fmla="*/ 2493 h 5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527" h="5724">
                  <a:moveTo>
                    <a:pt x="6149" y="0"/>
                  </a:moveTo>
                  <a:lnTo>
                    <a:pt x="376" y="0"/>
                  </a:lnTo>
                  <a:cubicBezTo>
                    <a:pt x="168" y="0"/>
                    <a:pt x="0" y="168"/>
                    <a:pt x="0" y="376"/>
                  </a:cubicBezTo>
                  <a:lnTo>
                    <a:pt x="0" y="3976"/>
                  </a:lnTo>
                  <a:cubicBezTo>
                    <a:pt x="0" y="4184"/>
                    <a:pt x="168" y="4352"/>
                    <a:pt x="376" y="4352"/>
                  </a:cubicBezTo>
                  <a:lnTo>
                    <a:pt x="911" y="4352"/>
                  </a:lnTo>
                  <a:lnTo>
                    <a:pt x="911" y="5597"/>
                  </a:lnTo>
                  <a:cubicBezTo>
                    <a:pt x="911" y="5681"/>
                    <a:pt x="1013" y="5724"/>
                    <a:pt x="1072" y="5664"/>
                  </a:cubicBezTo>
                  <a:lnTo>
                    <a:pt x="2384" y="4352"/>
                  </a:lnTo>
                  <a:lnTo>
                    <a:pt x="6149" y="4352"/>
                  </a:lnTo>
                  <a:cubicBezTo>
                    <a:pt x="6357" y="4352"/>
                    <a:pt x="6525" y="4184"/>
                    <a:pt x="6525" y="3976"/>
                  </a:cubicBezTo>
                  <a:lnTo>
                    <a:pt x="6525" y="376"/>
                  </a:lnTo>
                  <a:cubicBezTo>
                    <a:pt x="6527" y="168"/>
                    <a:pt x="6357" y="0"/>
                    <a:pt x="6149" y="0"/>
                  </a:cubicBezTo>
                  <a:close/>
                  <a:moveTo>
                    <a:pt x="2209" y="2493"/>
                  </a:moveTo>
                  <a:lnTo>
                    <a:pt x="2209" y="2493"/>
                  </a:lnTo>
                  <a:cubicBezTo>
                    <a:pt x="2035" y="2493"/>
                    <a:pt x="1892" y="2350"/>
                    <a:pt x="1892" y="2176"/>
                  </a:cubicBezTo>
                  <a:lnTo>
                    <a:pt x="1892" y="2176"/>
                  </a:lnTo>
                  <a:cubicBezTo>
                    <a:pt x="1892" y="2001"/>
                    <a:pt x="2035" y="1858"/>
                    <a:pt x="2209" y="1858"/>
                  </a:cubicBezTo>
                  <a:lnTo>
                    <a:pt x="2209" y="1858"/>
                  </a:lnTo>
                  <a:cubicBezTo>
                    <a:pt x="2384" y="1858"/>
                    <a:pt x="2527" y="2001"/>
                    <a:pt x="2527" y="2176"/>
                  </a:cubicBezTo>
                  <a:lnTo>
                    <a:pt x="2527" y="2176"/>
                  </a:lnTo>
                  <a:cubicBezTo>
                    <a:pt x="2527" y="2352"/>
                    <a:pt x="2384" y="2493"/>
                    <a:pt x="2209" y="2493"/>
                  </a:cubicBezTo>
                  <a:close/>
                  <a:moveTo>
                    <a:pt x="3263" y="2493"/>
                  </a:moveTo>
                  <a:lnTo>
                    <a:pt x="3263" y="2493"/>
                  </a:lnTo>
                  <a:cubicBezTo>
                    <a:pt x="3088" y="2493"/>
                    <a:pt x="2945" y="2350"/>
                    <a:pt x="2945" y="2176"/>
                  </a:cubicBezTo>
                  <a:lnTo>
                    <a:pt x="2945" y="2176"/>
                  </a:lnTo>
                  <a:cubicBezTo>
                    <a:pt x="2945" y="2001"/>
                    <a:pt x="3088" y="1858"/>
                    <a:pt x="3263" y="1858"/>
                  </a:cubicBezTo>
                  <a:lnTo>
                    <a:pt x="3263" y="1858"/>
                  </a:lnTo>
                  <a:cubicBezTo>
                    <a:pt x="3437" y="1858"/>
                    <a:pt x="3580" y="2001"/>
                    <a:pt x="3580" y="2176"/>
                  </a:cubicBezTo>
                  <a:lnTo>
                    <a:pt x="3580" y="2176"/>
                  </a:lnTo>
                  <a:cubicBezTo>
                    <a:pt x="3580" y="2352"/>
                    <a:pt x="3437" y="2493"/>
                    <a:pt x="3263" y="2493"/>
                  </a:cubicBezTo>
                  <a:close/>
                  <a:moveTo>
                    <a:pt x="4316" y="2493"/>
                  </a:moveTo>
                  <a:lnTo>
                    <a:pt x="4316" y="2493"/>
                  </a:lnTo>
                  <a:cubicBezTo>
                    <a:pt x="4141" y="2493"/>
                    <a:pt x="3999" y="2350"/>
                    <a:pt x="3999" y="2176"/>
                  </a:cubicBezTo>
                  <a:lnTo>
                    <a:pt x="3999" y="2176"/>
                  </a:lnTo>
                  <a:cubicBezTo>
                    <a:pt x="3999" y="2001"/>
                    <a:pt x="4141" y="1858"/>
                    <a:pt x="4316" y="1858"/>
                  </a:cubicBezTo>
                  <a:lnTo>
                    <a:pt x="4316" y="1858"/>
                  </a:lnTo>
                  <a:cubicBezTo>
                    <a:pt x="4491" y="1858"/>
                    <a:pt x="4633" y="2001"/>
                    <a:pt x="4633" y="2176"/>
                  </a:cubicBezTo>
                  <a:lnTo>
                    <a:pt x="4633" y="2176"/>
                  </a:lnTo>
                  <a:cubicBezTo>
                    <a:pt x="4633" y="2352"/>
                    <a:pt x="4492" y="2493"/>
                    <a:pt x="4316" y="2493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xmlns="" id="{61A6EEB8-711D-4B9D-9728-B51642D3EA57}"/>
                </a:ext>
              </a:extLst>
            </p:cNvPr>
            <p:cNvSpPr txBox="1"/>
            <p:nvPr/>
          </p:nvSpPr>
          <p:spPr>
            <a:xfrm>
              <a:off x="609457" y="4811394"/>
              <a:ext cx="2202819" cy="10842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Lorem ipsum dolor sit amet, consectetuer adipiscing elit. </a:t>
              </a:r>
            </a:p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>
                      <a:lumMod val="50000"/>
                      <a:alpha val="80000"/>
                    </a:prstClr>
                  </a:solidFill>
                  <a:effectLst/>
                  <a:uLnTx/>
                  <a:uFillTx/>
                  <a:latin typeface="阿里巴巴普惠体 R" panose="00020600040101010101" pitchFamily="18" charset="-122"/>
                  <a:ea typeface="阿里巴巴普惠体 R" panose="00020600040101010101" pitchFamily="18" charset="-122"/>
                  <a:cs typeface="阿里巴巴普惠体 R" panose="00020600040101010101" pitchFamily="18" charset="-122"/>
                </a:rPr>
                <a:t>……</a:t>
              </a:r>
            </a:p>
            <a:p>
              <a:pPr marL="0" marR="0" lvl="0" indent="0" algn="r" defTabSz="914400" rtl="0" eaLnBrk="1" fontAlgn="auto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  <a:alpha val="80000"/>
                  </a:prstClr>
                </a:solidFill>
                <a:effectLst/>
                <a:uLnTx/>
                <a:uFillTx/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endParaRP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xmlns="" id="{56117837-76DC-414A-9CDD-D144472F42D1}"/>
                </a:ext>
              </a:extLst>
            </p:cNvPr>
            <p:cNvSpPr txBox="1"/>
            <p:nvPr/>
          </p:nvSpPr>
          <p:spPr>
            <a:xfrm>
              <a:off x="609457" y="4229155"/>
              <a:ext cx="2202819" cy="5945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  <a:defRPr/>
              </a:pPr>
              <a:r>
                <a:rPr lang="en-US" altLang="zh-CN" sz="24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阿里巴巴普惠体 B" panose="00020600040101010101" pitchFamily="18" charset="-122"/>
                  <a:ea typeface="阿里巴巴普惠体 B" panose="00020600040101010101" pitchFamily="18" charset="-122"/>
                  <a:cs typeface="阿里巴巴普惠体 B" panose="00020600040101010101" pitchFamily="18" charset="-122"/>
                </a:rPr>
                <a:t>Text 03</a:t>
              </a:r>
              <a:endParaRPr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</p:grpSp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2608A9AE-2A5D-4292-9EA8-45AB240B781B}"/>
              </a:ext>
            </a:extLst>
          </p:cNvPr>
          <p:cNvSpPr>
            <a:spLocks/>
          </p:cNvSpPr>
          <p:nvPr/>
        </p:nvSpPr>
        <p:spPr>
          <a:xfrm rot="18560884">
            <a:off x="431940" y="590985"/>
            <a:ext cx="335564" cy="335564"/>
          </a:xfrm>
          <a:prstGeom prst="roundRect">
            <a:avLst>
              <a:gd name="adj" fmla="val 22028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xmlns="" id="{7B7CF26F-76C5-4541-A6D1-AD1D1444BC77}"/>
              </a:ext>
            </a:extLst>
          </p:cNvPr>
          <p:cNvSpPr>
            <a:spLocks/>
          </p:cNvSpPr>
          <p:nvPr/>
        </p:nvSpPr>
        <p:spPr>
          <a:xfrm rot="7626468">
            <a:off x="241470" y="-358029"/>
            <a:ext cx="716505" cy="764307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xmlns="" id="{114D4A94-FA0E-4868-A7F9-72757145DCD4}"/>
              </a:ext>
            </a:extLst>
          </p:cNvPr>
          <p:cNvSpPr>
            <a:spLocks/>
          </p:cNvSpPr>
          <p:nvPr/>
        </p:nvSpPr>
        <p:spPr>
          <a:xfrm rot="2208791">
            <a:off x="-329072" y="326733"/>
            <a:ext cx="597488" cy="597488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7F679CE-07E0-4E88-87E5-1F8FEA234C4F}"/>
              </a:ext>
            </a:extLst>
          </p:cNvPr>
          <p:cNvSpPr txBox="1"/>
          <p:nvPr/>
        </p:nvSpPr>
        <p:spPr>
          <a:xfrm>
            <a:off x="1120630" y="278782"/>
            <a:ext cx="2936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uLnTx/>
                <a:uFillTx/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这里就是标题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927019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4434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570;#391968;#405338;#400858;#407153;#407145;#394226;#405338;#407111;#398601;#374272;#407144;#407145;#405366;#7851;#164929;#164952;#155418;#394181;#383458;#383458;#405366;#7851;#102766;#158792;#158792;#162756;#159952;#163723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570;#391968;#405338;#400858;#407153;#407145;#394226;#405338;#407111;#398601;#374272;#407144;#407145;#405366;#7851;#164929;#164952;#155418;#394181;#383458;#383458;#405366;#7851;#102766;#158792;#158792;#162756;#159952;#163723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570;#391968;#405338;#400858;#407153;#407145;#394226;#405338;#407111;#398601;#374272;#407144;#407145;#405366;#7851;#164929;#164952;#155418;#394181;#383458;#383458;#405366;#7851;#102766;#158792;#158792;#162756;#159952;#163723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570;#391968;#405338;#400858;#407153;#407145;#394226;#405338;#407111;#398601;#374272;#407144;#407145;#405366;#7851;#164929;#164952;#155418;#394181;#383458;#383458;#405366;#7851;#102766;#158792;#158792;#162756;#159952;#163723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570;#391968;#405338;#400858;#407153;#407145;#394226;#405338;#407111;#398601;#374272;#407144;#407145;#405366;#7851;#164929;#164952;#155418;#394181;#383458;#383458;#405366;#7851;#102766;#158792;#158792;#162756;#159952;#163723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443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570;#391968;#405338;#400858;#407153;#407145;#394226;#405338;#407111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570;#391968;#405338;#400858;#407153;#407145;#394226;#405338;#407111;#398601;#374272;#407144;#407145;#405366;#7851;#164929;#164952;#155418;#394181;#383458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570;#391968;#405338;#400858;#407153;#407145;#394226;#405338;#407111;#398601;#374272;#407144;#407145;#405366;#7851;#164929;#164952;#155418;#394181;#383458;#383458;#405366;#7851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570;#391968;#405338;#400858;#407153;#407145;#394226;#405338;#407111;#398601;#374272;#407144;#407145;#405366;#7851;#164929;#164952;#155418;#394181;#383458;#383458;#405366;#7851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570;#391968;#405338;#400858;#407153;#407145;#394226;#405338;#407111;#398601;#374272;#407144;#407145;#405366;#7851;#164929;#164952;#155418;#394181;#383458;#383458;#405366;#7851;#102766;#158792;#158792;#162756;#159952;#163723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570;#391968;#405338;#400858;#407153;#407145;#394226;#405338;#407111;#398601;#374272;#407144;#407145;#405366;#7851;#164929;#164952;#155418;#394181;#383458;#383458;#405366;#7851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0570;#391968;#405338;#400858;#407153;#407145;#394226;#405338;#407111;#398601;#374272;#407144;#407145;#405366;#7851;#164929;#164952;#155418;#394181;#383458;#383458;#405366;#7851;#102766;#158792;#158792;#162756;#159952;#163723;"/>
</p:tagLst>
</file>

<file path=ppt/theme/theme1.xml><?xml version="1.0" encoding="utf-8"?>
<a:theme xmlns:a="http://schemas.openxmlformats.org/drawingml/2006/main" name="1_Office 主题​​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127</TotalTime>
  <Words>1165</Words>
  <Application>Microsoft Office PowerPoint</Application>
  <PresentationFormat>宽屏</PresentationFormat>
  <Paragraphs>216</Paragraphs>
  <Slides>18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4" baseType="lpstr">
      <vt:lpstr>Arial</vt:lpstr>
      <vt:lpstr>等线</vt:lpstr>
      <vt:lpstr>阿里巴巴普惠体 B</vt:lpstr>
      <vt:lpstr>阿里巴巴普惠体 R</vt:lpstr>
      <vt:lpstr>等线 Light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 ptmob 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summer</dc:creator>
  <cp:keywords>51PPT模板网</cp:keywords>
  <dc:description>www.51pp tm oban.com</dc:description>
  <cp:lastModifiedBy>YANGs</cp:lastModifiedBy>
  <cp:revision>21</cp:revision>
  <dcterms:created xsi:type="dcterms:W3CDTF">2020-09-29T04:01:29Z</dcterms:created>
  <dcterms:modified xsi:type="dcterms:W3CDTF">2020-11-25T12:58:41Z</dcterms:modified>
</cp:coreProperties>
</file>