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8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72" r:id="rId11"/>
    <p:sldId id="268" r:id="rId12"/>
    <p:sldId id="269" r:id="rId13"/>
    <p:sldId id="273" r:id="rId14"/>
    <p:sldId id="270" r:id="rId15"/>
    <p:sldId id="281" r:id="rId16"/>
    <p:sldId id="274" r:id="rId17"/>
    <p:sldId id="282" r:id="rId18"/>
    <p:sldId id="283" r:id="rId19"/>
    <p:sldId id="277" r:id="rId20"/>
    <p:sldId id="284" r:id="rId21"/>
    <p:sldId id="278" r:id="rId22"/>
    <p:sldId id="286" r:id="rId23"/>
    <p:sldId id="285" r:id="rId24"/>
    <p:sldId id="279" r:id="rId25"/>
    <p:sldId id="280" r:id="rId26"/>
    <p:sldId id="288" r:id="rId27"/>
    <p:sldId id="289" r:id="rId28"/>
    <p:sldId id="344" r:id="rId29"/>
    <p:sldId id="343" r:id="rId30"/>
    <p:sldId id="34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3F5E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1" autoAdjust="0"/>
    <p:restoredTop sz="96765" autoAdjust="0"/>
  </p:normalViewPr>
  <p:slideViewPr>
    <p:cSldViewPr snapToGrid="0">
      <p:cViewPr>
        <p:scale>
          <a:sx n="66" d="100"/>
          <a:sy n="66" d="100"/>
        </p:scale>
        <p:origin x="1548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144-4E79-8EEF-D54B9E84B6F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144-4E79-8EEF-D54B9E84B6F0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144-4E79-8EEF-D54B9E84B6F0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4144-4E79-8EEF-D54B9E84B6F0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144-4E79-8EEF-D54B9E84B6F0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9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4144-4E79-8EEF-D54B9E84B6F0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10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4144-4E79-8EEF-D54B9E84B6F0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11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144-4E79-8EEF-D54B9E84B6F0}"/>
              </c:ext>
            </c:extLst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</c:numCache>
            </c:num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25</c:v>
                </c:pt>
                <c:pt idx="1">
                  <c:v>40</c:v>
                </c:pt>
                <c:pt idx="2">
                  <c:v>30</c:v>
                </c:pt>
                <c:pt idx="3">
                  <c:v>70</c:v>
                </c:pt>
                <c:pt idx="4">
                  <c:v>50</c:v>
                </c:pt>
                <c:pt idx="5">
                  <c:v>65</c:v>
                </c:pt>
                <c:pt idx="6">
                  <c:v>80</c:v>
                </c:pt>
                <c:pt idx="7">
                  <c:v>65</c:v>
                </c:pt>
                <c:pt idx="8">
                  <c:v>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144-4E79-8EEF-D54B9E84B6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1"/>
        <c:overlap val="100"/>
        <c:axId val="1470482272"/>
        <c:axId val="1470471392"/>
      </c:barChart>
      <c:catAx>
        <c:axId val="1470482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dash"/>
            <a:round/>
            <a:headEnd type="oval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70471392"/>
        <c:crosses val="autoZero"/>
        <c:auto val="1"/>
        <c:lblAlgn val="ctr"/>
        <c:lblOffset val="100"/>
        <c:noMultiLvlLbl val="0"/>
      </c:catAx>
      <c:valAx>
        <c:axId val="1470471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  <a:headEnd type="oval"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7048227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949D6-788E-4A88-BEED-EFB54ADDBBA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498BB-96C8-4A67-A9CF-3DF3B0892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578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7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3545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515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9398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079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3390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0756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6046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2660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4375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919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0786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745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5089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9652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4912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5304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2139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6356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3870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462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642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787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8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82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767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370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98BB-96C8-4A67-A9CF-3DF3B0892A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762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8397E5-8E35-46EA-AC4C-EE35C5232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C60FEFD-E6FD-44BA-B068-82687D84AC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B906E7-0740-4547-8101-F1DF5309DF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95502-E2E0-42D1-868A-044D1B4FFB59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96AF92-21B3-4D38-A8D0-6776930C3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E17B35C-CCA4-4997-94A5-E08D26BE0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6551C-2F2F-42C7-BCD1-D8456BA44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118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81860D-A185-4D1E-BA51-044D003BF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ECC3735-3092-41D7-8F32-2F60F88B4D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6F5017F-CE09-42D0-896F-7A8E08DF89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95502-E2E0-42D1-868A-044D1B4FFB59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A5C0B30-DB09-4DAD-8590-17E5F13E0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D68B111-7204-4279-8F60-B3D640E66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6551C-2F2F-42C7-BCD1-D8456BA44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37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69203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31F28BD-ED41-4DE4-B7A3-38BADF54FD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D847A12-2D1C-4CB1-9E7C-C742550470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D0442DD-1CC0-48F8-96C1-AD72B82D8F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95502-E2E0-42D1-868A-044D1B4FFB59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C753BA4-07E8-4BF0-91A9-3C13A3FA4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987B1A6-419A-4521-B9EF-F9944CAE6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6551C-2F2F-42C7-BCD1-D8456BA44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611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986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38EB22-BCC5-4FD5-A0CA-B305EAA76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EF31120-D5CC-4479-AB78-236D298B5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BF147DA-10F5-41A5-8037-4C39704D0C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95502-E2E0-42D1-868A-044D1B4FFB59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AB103FB-200F-4104-8E5C-D1DDDE6AD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0DA12B3-C2AE-4249-BA1E-FF4FD682F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6551C-2F2F-42C7-BCD1-D8456BA44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893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0F1017-0C2F-4C0E-A1FE-8B98E38D0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E4001C-F232-4CC7-9750-D69A93A2C6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C08A68B-B601-4E74-809D-A0801D97AA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95502-E2E0-42D1-868A-044D1B4FFB59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997C7E4-D493-4775-A013-697F165BA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BB92D5-F0F7-49E3-9FFD-7621306C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6551C-2F2F-42C7-BCD1-D8456BA44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728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8BF0B1-CA1E-4C7A-837E-D32A6C51D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A26C3D8-A5E6-4B78-B79D-0DC7F2129D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8FAEFEE-7C4F-4A5B-A370-2441132A5B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A05DD18-7337-47CA-A4DE-37F64A0B57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95502-E2E0-42D1-868A-044D1B4FFB59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CEF938E-F90B-40F9-AAD4-4A204D72C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7A982F2-5A6D-45F6-8976-D20C7AF52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6551C-2F2F-42C7-BCD1-D8456BA44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443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89D9D0-B0E6-46E3-A459-C803F9CC4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8EB0487-0142-4E28-9718-8FDC88C42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66CD18D-E669-46A0-B3BC-E575023BE1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284C23A-2EC9-48D6-8B16-DFD236FE2C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AF558C4-E818-4DD6-B5F0-B7B2B287C9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81095F6-B968-4DA7-B447-3EC7609AE3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95502-E2E0-42D1-868A-044D1B4FFB59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30F5852-5C66-4561-A61B-9E10B6835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3F2964F-C42E-44C6-90B9-7305B2020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6551C-2F2F-42C7-BCD1-D8456BA44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82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744F3A-5B69-4A5B-A361-6579A227B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7D035A0-F8F7-4B58-9225-0A3B9436D1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95502-E2E0-42D1-868A-044D1B4FFB59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302AAFD-E804-4577-B3A4-C279ADCEF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35E3674-3EF5-4093-9755-71A6BD082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6551C-2F2F-42C7-BCD1-D8456BA44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621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2976F7E-811C-4D67-9AB2-BBE1DBC5CD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95502-E2E0-42D1-868A-044D1B4FFB59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736D538-BDE3-4227-8E7D-4C781EE50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D96564-8AB1-4DCD-BDF7-07DDF7CFF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6551C-2F2F-42C7-BCD1-D8456BA44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027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01A8BD-A8B0-489A-A1EF-48C13D7A1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5A1319C-ADE8-415A-9BAA-36B31A780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DAADCFC-665D-4E06-8263-8B42DE2668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DE8DB13-9258-4E19-95C5-DF7B343294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95502-E2E0-42D1-868A-044D1B4FFB59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590E307-5EB3-4221-9633-25C5F1F18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69EDF43-2DB9-4A97-B7DA-91535BD5D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6551C-2F2F-42C7-BCD1-D8456BA44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883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0D7DCD-689F-41E4-A017-FE6219E41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FDE91DC-BA12-45E4-8309-67467593AF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5338B77-B863-46EE-A39E-8C0198E236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93ED4E6-B2B5-4A99-88F0-3A5F61B477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895502-E2E0-42D1-868A-044D1B4FFB59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4124B6C-979C-4946-9445-7C9E92A0D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C565D33-C944-406D-BF36-4DD078A15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76551C-2F2F-42C7-BCD1-D8456BA44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6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1A9FDD7-10F3-4CC7-AE65-EC5DC76C726A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1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8927254-3520-4917-8F44-3E16B110107F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D8C5BE9-4682-4B00-B31C-BEDDA1132BCB}"/>
              </a:ext>
            </a:extLst>
          </p:cNvPr>
          <p:cNvSpPr/>
          <p:nvPr userDrawn="1"/>
        </p:nvSpPr>
        <p:spPr>
          <a:xfrm>
            <a:off x="4041591" y="775734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1282039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59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40.svg"/><Relationship Id="rId3" Type="http://schemas.openxmlformats.org/officeDocument/2006/relationships/image" Target="../media/image4.png"/><Relationship Id="rId7" Type="http://schemas.openxmlformats.org/officeDocument/2006/relationships/image" Target="../media/image37.sv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39.svg"/><Relationship Id="rId5" Type="http://schemas.openxmlformats.org/officeDocument/2006/relationships/image" Target="../media/image37.png"/><Relationship Id="rId10" Type="http://schemas.openxmlformats.org/officeDocument/2006/relationships/image" Target="../media/image16.png"/><Relationship Id="rId4" Type="http://schemas.openxmlformats.org/officeDocument/2006/relationships/image" Target="../media/image36.jpeg"/><Relationship Id="rId9" Type="http://schemas.openxmlformats.org/officeDocument/2006/relationships/image" Target="../media/image3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4.png"/><Relationship Id="rId7" Type="http://schemas.openxmlformats.org/officeDocument/2006/relationships/image" Target="../media/image44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48.svg"/><Relationship Id="rId5" Type="http://schemas.openxmlformats.org/officeDocument/2006/relationships/image" Target="../media/image42.svg"/><Relationship Id="rId10" Type="http://schemas.openxmlformats.org/officeDocument/2006/relationships/image" Target="../media/image42.png"/><Relationship Id="rId4" Type="http://schemas.openxmlformats.org/officeDocument/2006/relationships/image" Target="../media/image39.png"/><Relationship Id="rId9" Type="http://schemas.openxmlformats.org/officeDocument/2006/relationships/image" Target="../media/image46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4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40.svg"/><Relationship Id="rId5" Type="http://schemas.openxmlformats.org/officeDocument/2006/relationships/image" Target="../media/image37.svg"/><Relationship Id="rId10" Type="http://schemas.openxmlformats.org/officeDocument/2006/relationships/image" Target="../media/image17.png"/><Relationship Id="rId4" Type="http://schemas.openxmlformats.org/officeDocument/2006/relationships/image" Target="../media/image38.png"/><Relationship Id="rId9" Type="http://schemas.openxmlformats.org/officeDocument/2006/relationships/image" Target="../media/image39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svg"/><Relationship Id="rId3" Type="http://schemas.openxmlformats.org/officeDocument/2006/relationships/image" Target="../media/image4.pn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6.svg"/><Relationship Id="rId5" Type="http://schemas.openxmlformats.org/officeDocument/2006/relationships/image" Target="../media/image13.png"/><Relationship Id="rId10" Type="http://schemas.openxmlformats.org/officeDocument/2006/relationships/image" Target="../media/image16.png"/><Relationship Id="rId4" Type="http://schemas.openxmlformats.org/officeDocument/2006/relationships/image" Target="../media/image12.jpeg"/><Relationship Id="rId9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9110B3BE-F250-46AE-AC20-AD58E5D6C6DB}"/>
              </a:ext>
            </a:extLst>
          </p:cNvPr>
          <p:cNvSpPr/>
          <p:nvPr/>
        </p:nvSpPr>
        <p:spPr>
          <a:xfrm flipH="1">
            <a:off x="0" y="-1336"/>
            <a:ext cx="5825604" cy="6856663"/>
          </a:xfrm>
          <a:custGeom>
            <a:avLst/>
            <a:gdLst>
              <a:gd name="connsiteX0" fmla="*/ 0 w 5825604"/>
              <a:gd name="connsiteY0" fmla="*/ 0 h 6856663"/>
              <a:gd name="connsiteX1" fmla="*/ 5825604 w 5825604"/>
              <a:gd name="connsiteY1" fmla="*/ 0 h 6856663"/>
              <a:gd name="connsiteX2" fmla="*/ 5825604 w 5825604"/>
              <a:gd name="connsiteY2" fmla="*/ 6856663 h 6856663"/>
              <a:gd name="connsiteX3" fmla="*/ 0 w 5825604"/>
              <a:gd name="connsiteY3" fmla="*/ 6856663 h 685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5604" h="6856663">
                <a:moveTo>
                  <a:pt x="0" y="0"/>
                </a:moveTo>
                <a:lnTo>
                  <a:pt x="5825604" y="0"/>
                </a:lnTo>
                <a:lnTo>
                  <a:pt x="5825604" y="6856663"/>
                </a:lnTo>
                <a:lnTo>
                  <a:pt x="0" y="6856663"/>
                </a:lnTo>
                <a:close/>
              </a:path>
            </a:pathLst>
          </a:custGeom>
          <a:blipFill dpi="0" rotWithShape="1">
            <a:blip r:embed="rId3">
              <a:alphaModFix amt="6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 descr="图片包含 人, 桌子, 室内, 笔记本&#10;&#10;描述已自动生成">
            <a:extLst>
              <a:ext uri="{FF2B5EF4-FFF2-40B4-BE49-F238E27FC236}">
                <a16:creationId xmlns:a16="http://schemas.microsoft.com/office/drawing/2014/main" xmlns="" id="{A7F939F3-4A0F-44B6-BA00-3BDAAE5D91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6" t="271" r="21690" b="3941"/>
          <a:stretch/>
        </p:blipFill>
        <p:spPr>
          <a:xfrm>
            <a:off x="5094079" y="-7685"/>
            <a:ext cx="7097921" cy="6873370"/>
          </a:xfrm>
          <a:custGeom>
            <a:avLst/>
            <a:gdLst>
              <a:gd name="connsiteX0" fmla="*/ 1930664 w 7082049"/>
              <a:gd name="connsiteY0" fmla="*/ 0 h 6858000"/>
              <a:gd name="connsiteX1" fmla="*/ 7082049 w 7082049"/>
              <a:gd name="connsiteY1" fmla="*/ 0 h 6858000"/>
              <a:gd name="connsiteX2" fmla="*/ 7082049 w 7082049"/>
              <a:gd name="connsiteY2" fmla="*/ 6858000 h 6858000"/>
              <a:gd name="connsiteX3" fmla="*/ 0 w 708204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2049" h="6858000">
                <a:moveTo>
                  <a:pt x="1930664" y="0"/>
                </a:moveTo>
                <a:lnTo>
                  <a:pt x="7082049" y="0"/>
                </a:lnTo>
                <a:lnTo>
                  <a:pt x="708204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5FACDF9-3861-47F5-9333-A4BC36CCD647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8C58267-435E-4664-B511-55B51ABD7A09}"/>
              </a:ext>
            </a:extLst>
          </p:cNvPr>
          <p:cNvSpPr txBox="1"/>
          <p:nvPr/>
        </p:nvSpPr>
        <p:spPr>
          <a:xfrm>
            <a:off x="743437" y="1759344"/>
            <a:ext cx="16223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C00000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defRPr>
            </a:lvl1pPr>
          </a:lstStyle>
          <a:p>
            <a:pPr algn="dist"/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2020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7FA4F6F-EB77-4D32-A679-F4DDE07204A1}"/>
              </a:ext>
            </a:extLst>
          </p:cNvPr>
          <p:cNvSpPr txBox="1"/>
          <p:nvPr/>
        </p:nvSpPr>
        <p:spPr>
          <a:xfrm>
            <a:off x="743437" y="2796270"/>
            <a:ext cx="4871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0">
                      <a:srgbClr val="C00000">
                        <a:alpha val="92000"/>
                      </a:srgbClr>
                    </a:gs>
                    <a:gs pos="100000">
                      <a:srgbClr val="FE3F5E"/>
                    </a:gs>
                  </a:gsLst>
                  <a:lin ang="18900000" scaled="1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年终总结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工作汇报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AB87237-2F94-4099-B3F6-2E09392F32A8}"/>
              </a:ext>
            </a:extLst>
          </p:cNvPr>
          <p:cNvSpPr txBox="1"/>
          <p:nvPr/>
        </p:nvSpPr>
        <p:spPr>
          <a:xfrm>
            <a:off x="726022" y="3484430"/>
            <a:ext cx="4358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work report about the year-end summary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E282755-E587-4CFF-B713-8D48C85153C3}"/>
              </a:ext>
            </a:extLst>
          </p:cNvPr>
          <p:cNvSpPr/>
          <p:nvPr/>
        </p:nvSpPr>
        <p:spPr>
          <a:xfrm>
            <a:off x="844353" y="4292805"/>
            <a:ext cx="1328058" cy="306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>
            <a:outerShdw blurRad="266700" dist="1143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C420EC39-6CA5-4F62-9502-1650ABC0CFDB}"/>
              </a:ext>
            </a:extLst>
          </p:cNvPr>
          <p:cNvSpPr/>
          <p:nvPr/>
        </p:nvSpPr>
        <p:spPr>
          <a:xfrm>
            <a:off x="2448239" y="4292805"/>
            <a:ext cx="1764534" cy="306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>
            <a:outerShdw blurRad="266700" dist="1143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A0BAA75-F984-4885-94E8-8D624B306916}"/>
              </a:ext>
            </a:extLst>
          </p:cNvPr>
          <p:cNvSpPr txBox="1"/>
          <p:nvPr/>
        </p:nvSpPr>
        <p:spPr>
          <a:xfrm>
            <a:off x="869704" y="4307329"/>
            <a:ext cx="1277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bg1"/>
                </a:solidFill>
              </a:rPr>
              <a:t>汇报人：陈西</a:t>
            </a:r>
            <a:endParaRPr lang="en-US" altLang="zh-CN" sz="1200" i="1" dirty="0">
              <a:solidFill>
                <a:schemeClr val="bg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41819A2-8B22-4D4A-8FD9-CCEF7C67E4C8}"/>
              </a:ext>
            </a:extLst>
          </p:cNvPr>
          <p:cNvSpPr txBox="1"/>
          <p:nvPr/>
        </p:nvSpPr>
        <p:spPr>
          <a:xfrm>
            <a:off x="2478032" y="4307329"/>
            <a:ext cx="17049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bg1"/>
                </a:solidFill>
              </a:rPr>
              <a:t>汇报时间：</a:t>
            </a:r>
            <a:r>
              <a:rPr lang="en-US" altLang="zh-CN" sz="1200" i="1" dirty="0">
                <a:solidFill>
                  <a:schemeClr val="bg1"/>
                </a:solidFill>
              </a:rPr>
              <a:t>2020.20.20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76088D35-8400-4534-B5BA-021E3B228E1A}"/>
              </a:ext>
            </a:extLst>
          </p:cNvPr>
          <p:cNvSpPr/>
          <p:nvPr/>
        </p:nvSpPr>
        <p:spPr>
          <a:xfrm>
            <a:off x="5094079" y="0"/>
            <a:ext cx="7097921" cy="6858000"/>
          </a:xfrm>
          <a:custGeom>
            <a:avLst/>
            <a:gdLst>
              <a:gd name="connsiteX0" fmla="*/ 1930664 w 7097921"/>
              <a:gd name="connsiteY0" fmla="*/ 0 h 6858000"/>
              <a:gd name="connsiteX1" fmla="*/ 7097921 w 7097921"/>
              <a:gd name="connsiteY1" fmla="*/ 0 h 6858000"/>
              <a:gd name="connsiteX2" fmla="*/ 7097921 w 7097921"/>
              <a:gd name="connsiteY2" fmla="*/ 6858000 h 6858000"/>
              <a:gd name="connsiteX3" fmla="*/ 0 w 709792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7921" h="6858000">
                <a:moveTo>
                  <a:pt x="1930664" y="0"/>
                </a:moveTo>
                <a:lnTo>
                  <a:pt x="7097921" y="0"/>
                </a:lnTo>
                <a:lnTo>
                  <a:pt x="7097921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C00000">
                  <a:alpha val="5000"/>
                </a:srgbClr>
              </a:gs>
              <a:gs pos="100000">
                <a:srgbClr val="C00000">
                  <a:alpha val="2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9500447-8BF1-43A5-8D24-010E692D1AC5}"/>
              </a:ext>
            </a:extLst>
          </p:cNvPr>
          <p:cNvCxnSpPr/>
          <p:nvPr/>
        </p:nvCxnSpPr>
        <p:spPr>
          <a:xfrm flipH="1">
            <a:off x="5726464" y="-9354"/>
            <a:ext cx="1219200" cy="4281714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DAB7B1B-B17B-4977-9986-15BC686FC5B7}"/>
              </a:ext>
            </a:extLst>
          </p:cNvPr>
          <p:cNvCxnSpPr>
            <a:cxnSpLocks/>
          </p:cNvCxnSpPr>
          <p:nvPr/>
        </p:nvCxnSpPr>
        <p:spPr>
          <a:xfrm flipH="1">
            <a:off x="6175009" y="-10690"/>
            <a:ext cx="664174" cy="2332516"/>
          </a:xfrm>
          <a:prstGeom prst="line">
            <a:avLst/>
          </a:prstGeom>
          <a:ln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910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5FACDF9-3861-47F5-9333-A4BC36CCD647}"/>
              </a:ext>
            </a:extLst>
          </p:cNvPr>
          <p:cNvSpPr txBox="1"/>
          <p:nvPr/>
        </p:nvSpPr>
        <p:spPr>
          <a:xfrm>
            <a:off x="115477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23C3401E-4905-4C61-B705-6F43184E4675}"/>
              </a:ext>
            </a:extLst>
          </p:cNvPr>
          <p:cNvSpPr/>
          <p:nvPr/>
        </p:nvSpPr>
        <p:spPr>
          <a:xfrm>
            <a:off x="3689466" y="1021796"/>
            <a:ext cx="4813069" cy="4813069"/>
          </a:xfrm>
          <a:prstGeom prst="ellipse">
            <a:avLst/>
          </a:prstGeom>
          <a:gradFill>
            <a:gsLst>
              <a:gs pos="30000">
                <a:srgbClr val="C00000">
                  <a:alpha val="0"/>
                </a:srgbClr>
              </a:gs>
              <a:gs pos="100000">
                <a:srgbClr val="C00000">
                  <a:alpha val="18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8089D0DE-9BFB-43DC-A4F4-BDEE5464CC43}"/>
              </a:ext>
            </a:extLst>
          </p:cNvPr>
          <p:cNvSpPr/>
          <p:nvPr/>
        </p:nvSpPr>
        <p:spPr>
          <a:xfrm>
            <a:off x="5592642" y="1614128"/>
            <a:ext cx="1006716" cy="1006716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81A3221-8119-418F-920D-1FA4390E2059}"/>
              </a:ext>
            </a:extLst>
          </p:cNvPr>
          <p:cNvSpPr txBox="1"/>
          <p:nvPr/>
        </p:nvSpPr>
        <p:spPr>
          <a:xfrm>
            <a:off x="5694543" y="1690349"/>
            <a:ext cx="80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F756353-D9E8-4655-A93C-57505262E1B1}"/>
              </a:ext>
            </a:extLst>
          </p:cNvPr>
          <p:cNvSpPr txBox="1"/>
          <p:nvPr/>
        </p:nvSpPr>
        <p:spPr>
          <a:xfrm>
            <a:off x="4813861" y="2801384"/>
            <a:ext cx="2564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工作完成情况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9FFB1E3-C3B8-4492-A17B-7064028E391C}"/>
              </a:ext>
            </a:extLst>
          </p:cNvPr>
          <p:cNvSpPr txBox="1"/>
          <p:nvPr/>
        </p:nvSpPr>
        <p:spPr>
          <a:xfrm>
            <a:off x="5538303" y="2162179"/>
            <a:ext cx="1115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PART02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17F2B82-1FF7-4928-9577-6B2BA167F78B}"/>
              </a:ext>
            </a:extLst>
          </p:cNvPr>
          <p:cNvSpPr txBox="1"/>
          <p:nvPr/>
        </p:nvSpPr>
        <p:spPr>
          <a:xfrm>
            <a:off x="4412663" y="3418382"/>
            <a:ext cx="3366674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/>
              <a:t>Lorem ipsum dolor sit amet, consectetuer adipiscing elit. Maecenas porttitor congue massa. Fusce posuere, magna sed pulvinar </a:t>
            </a:r>
            <a:r>
              <a:rPr lang="en-US" altLang="zh-CN" sz="1400" i="1" dirty="0" err="1"/>
              <a:t>ultricies</a:t>
            </a:r>
            <a:endParaRPr lang="zh-CN" altLang="en-US" sz="1400" i="1" dirty="0"/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xmlns="" id="{3D8EFB82-44F2-4D1A-957E-8B91366231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967141" y="4682596"/>
            <a:ext cx="257718" cy="25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95EF788-342E-4DE2-8DA1-A8143BF3D09F}"/>
              </a:ext>
            </a:extLst>
          </p:cNvPr>
          <p:cNvGrpSpPr/>
          <p:nvPr/>
        </p:nvGrpSpPr>
        <p:grpSpPr>
          <a:xfrm>
            <a:off x="1146029" y="1616595"/>
            <a:ext cx="9899943" cy="2650605"/>
            <a:chOff x="1786872" y="2320538"/>
            <a:chExt cx="8279883" cy="2216851"/>
          </a:xfrm>
          <a:effectLst>
            <a:outerShdw blurRad="292100" dist="127000" dir="2700000" algn="tl" rotWithShape="0">
              <a:srgbClr val="C00000">
                <a:alpha val="12000"/>
              </a:srgbClr>
            </a:outerShdw>
          </a:effectLst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27940A49-5A44-4001-96EA-52E80A3D00C0}"/>
                </a:ext>
              </a:extLst>
            </p:cNvPr>
            <p:cNvSpPr/>
            <p:nvPr/>
          </p:nvSpPr>
          <p:spPr>
            <a:xfrm>
              <a:off x="1786872" y="2320538"/>
              <a:ext cx="4075720" cy="2216834"/>
            </a:xfrm>
            <a:custGeom>
              <a:avLst/>
              <a:gdLst>
                <a:gd name="connsiteX0" fmla="*/ 1127645 w 4075720"/>
                <a:gd name="connsiteY0" fmla="*/ 176 h 2216834"/>
                <a:gd name="connsiteX1" fmla="*/ 2043665 w 4075720"/>
                <a:gd name="connsiteY1" fmla="*/ 513701 h 2216834"/>
                <a:gd name="connsiteX2" fmla="*/ 1859843 w 4075720"/>
                <a:gd name="connsiteY2" fmla="*/ 630600 h 2216834"/>
                <a:gd name="connsiteX3" fmla="*/ 730730 w 4075720"/>
                <a:gd name="connsiteY3" fmla="*/ 302073 h 2216834"/>
                <a:gd name="connsiteX4" fmla="*/ 260405 w 4075720"/>
                <a:gd name="connsiteY4" fmla="*/ 1379858 h 2216834"/>
                <a:gd name="connsiteX5" fmla="*/ 1269137 w 4075720"/>
                <a:gd name="connsiteY5" fmla="*/ 1984247 h 2216834"/>
                <a:gd name="connsiteX6" fmla="*/ 1991232 w 4075720"/>
                <a:gd name="connsiteY6" fmla="*/ 1225871 h 2216834"/>
                <a:gd name="connsiteX7" fmla="*/ 1997639 w 4075720"/>
                <a:gd name="connsiteY7" fmla="*/ 1061411 h 2216834"/>
                <a:gd name="connsiteX8" fmla="*/ 1994212 w 4075720"/>
                <a:gd name="connsiteY8" fmla="*/ 1061265 h 2216834"/>
                <a:gd name="connsiteX9" fmla="*/ 2851858 w 4075720"/>
                <a:gd name="connsiteY9" fmla="*/ 28618 h 2216834"/>
                <a:gd name="connsiteX10" fmla="*/ 4075720 w 4075720"/>
                <a:gd name="connsiteY10" fmla="*/ 580053 h 2216834"/>
                <a:gd name="connsiteX11" fmla="*/ 3881459 w 4075720"/>
                <a:gd name="connsiteY11" fmla="*/ 685410 h 2216834"/>
                <a:gd name="connsiteX12" fmla="*/ 2901636 w 4075720"/>
                <a:gd name="connsiteY12" fmla="*/ 243931 h 2216834"/>
                <a:gd name="connsiteX13" fmla="*/ 2215004 w 4075720"/>
                <a:gd name="connsiteY13" fmla="*/ 1070668 h 2216834"/>
                <a:gd name="connsiteX14" fmla="*/ 2214366 w 4075720"/>
                <a:gd name="connsiteY14" fmla="*/ 1070641 h 2216834"/>
                <a:gd name="connsiteX15" fmla="*/ 2207198 w 4075720"/>
                <a:gd name="connsiteY15" fmla="*/ 1254604 h 2216834"/>
                <a:gd name="connsiteX16" fmla="*/ 1308444 w 4075720"/>
                <a:gd name="connsiteY16" fmla="*/ 2198514 h 2216834"/>
                <a:gd name="connsiteX17" fmla="*/ 52928 w 4075720"/>
                <a:gd name="connsiteY17" fmla="*/ 1446263 h 2216834"/>
                <a:gd name="connsiteX18" fmla="*/ 638317 w 4075720"/>
                <a:gd name="connsiteY18" fmla="*/ 104800 h 2216834"/>
                <a:gd name="connsiteX19" fmla="*/ 1127645 w 4075720"/>
                <a:gd name="connsiteY19" fmla="*/ 176 h 2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75720" h="2216834">
                  <a:moveTo>
                    <a:pt x="1127645" y="176"/>
                  </a:moveTo>
                  <a:cubicBezTo>
                    <a:pt x="1489446" y="6646"/>
                    <a:pt x="1838081" y="190419"/>
                    <a:pt x="2043665" y="513701"/>
                  </a:cubicBezTo>
                  <a:lnTo>
                    <a:pt x="1859843" y="630600"/>
                  </a:lnTo>
                  <a:cubicBezTo>
                    <a:pt x="1619589" y="252800"/>
                    <a:pt x="1136170" y="112144"/>
                    <a:pt x="730730" y="302073"/>
                  </a:cubicBezTo>
                  <a:cubicBezTo>
                    <a:pt x="325289" y="492002"/>
                    <a:pt x="123924" y="953445"/>
                    <a:pt x="260405" y="1379858"/>
                  </a:cubicBezTo>
                  <a:cubicBezTo>
                    <a:pt x="396885" y="1806271"/>
                    <a:pt x="828764" y="2065034"/>
                    <a:pt x="1269137" y="1984247"/>
                  </a:cubicBezTo>
                  <a:cubicBezTo>
                    <a:pt x="1654464" y="1913558"/>
                    <a:pt x="1941432" y="1602137"/>
                    <a:pt x="1991232" y="1225871"/>
                  </a:cubicBezTo>
                  <a:lnTo>
                    <a:pt x="1997639" y="1061411"/>
                  </a:lnTo>
                  <a:lnTo>
                    <a:pt x="1994212" y="1061265"/>
                  </a:lnTo>
                  <a:cubicBezTo>
                    <a:pt x="2015416" y="563376"/>
                    <a:pt x="2366325" y="140866"/>
                    <a:pt x="2851858" y="28618"/>
                  </a:cubicBezTo>
                  <a:cubicBezTo>
                    <a:pt x="3337392" y="-83630"/>
                    <a:pt x="3838138" y="141991"/>
                    <a:pt x="4075720" y="580053"/>
                  </a:cubicBezTo>
                  <a:lnTo>
                    <a:pt x="3881459" y="685410"/>
                  </a:lnTo>
                  <a:cubicBezTo>
                    <a:pt x="3691252" y="334698"/>
                    <a:pt x="3290354" y="154066"/>
                    <a:pt x="2901636" y="243931"/>
                  </a:cubicBezTo>
                  <a:cubicBezTo>
                    <a:pt x="2512918" y="333797"/>
                    <a:pt x="2231980" y="672058"/>
                    <a:pt x="2215004" y="1070668"/>
                  </a:cubicBezTo>
                  <a:lnTo>
                    <a:pt x="2214366" y="1070641"/>
                  </a:lnTo>
                  <a:lnTo>
                    <a:pt x="2207198" y="1254604"/>
                  </a:lnTo>
                  <a:cubicBezTo>
                    <a:pt x="2145215" y="1722923"/>
                    <a:pt x="1788040" y="2110531"/>
                    <a:pt x="1308444" y="2198514"/>
                  </a:cubicBezTo>
                  <a:cubicBezTo>
                    <a:pt x="760335" y="2299066"/>
                    <a:pt x="222798" y="1976997"/>
                    <a:pt x="52928" y="1446263"/>
                  </a:cubicBezTo>
                  <a:cubicBezTo>
                    <a:pt x="-116942" y="915529"/>
                    <a:pt x="133686" y="341195"/>
                    <a:pt x="638317" y="104800"/>
                  </a:cubicBezTo>
                  <a:cubicBezTo>
                    <a:pt x="796014" y="30927"/>
                    <a:pt x="963190" y="-2765"/>
                    <a:pt x="1127645" y="176"/>
                  </a:cubicBezTo>
                  <a:close/>
                </a:path>
              </a:pathLst>
            </a:custGeom>
            <a:gradFill>
              <a:gsLst>
                <a:gs pos="0">
                  <a:srgbClr val="FE3F5E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36D73B73-EF5B-4774-AC1C-C19844CB0EDA}"/>
                </a:ext>
              </a:extLst>
            </p:cNvPr>
            <p:cNvSpPr/>
            <p:nvPr/>
          </p:nvSpPr>
          <p:spPr>
            <a:xfrm>
              <a:off x="4082973" y="2320585"/>
              <a:ext cx="3817262" cy="2192235"/>
            </a:xfrm>
            <a:custGeom>
              <a:avLst/>
              <a:gdLst>
                <a:gd name="connsiteX0" fmla="*/ 2945836 w 3817262"/>
                <a:gd name="connsiteY0" fmla="*/ 3363 h 2192235"/>
                <a:gd name="connsiteX1" fmla="*/ 3817262 w 3817262"/>
                <a:gd name="connsiteY1" fmla="*/ 550562 h 2192235"/>
                <a:gd name="connsiteX2" fmla="*/ 3624406 w 3817262"/>
                <a:gd name="connsiteY2" fmla="*/ 662895 h 2192235"/>
                <a:gd name="connsiteX3" fmla="*/ 2641239 w 3817262"/>
                <a:gd name="connsiteY3" fmla="*/ 250634 h 2192235"/>
                <a:gd name="connsiteX4" fmla="*/ 1991062 w 3817262"/>
                <a:gd name="connsiteY4" fmla="*/ 937625 h 2192235"/>
                <a:gd name="connsiteX5" fmla="*/ 1976449 w 3817262"/>
                <a:gd name="connsiteY5" fmla="*/ 1068575 h 2192235"/>
                <a:gd name="connsiteX6" fmla="*/ 1977150 w 3817262"/>
                <a:gd name="connsiteY6" fmla="*/ 1068565 h 2192235"/>
                <a:gd name="connsiteX7" fmla="*/ 1240359 w 3817262"/>
                <a:gd name="connsiteY7" fmla="*/ 2128092 h 2192235"/>
                <a:gd name="connsiteX8" fmla="*/ 0 w 3817262"/>
                <a:gd name="connsiteY8" fmla="*/ 1771768 h 2192235"/>
                <a:gd name="connsiteX9" fmla="*/ 177096 w 3817262"/>
                <a:gd name="connsiteY9" fmla="*/ 1631579 h 2192235"/>
                <a:gd name="connsiteX10" fmla="*/ 1164670 w 3817262"/>
                <a:gd name="connsiteY10" fmla="*/ 1915284 h 2192235"/>
                <a:gd name="connsiteX11" fmla="*/ 1751303 w 3817262"/>
                <a:gd name="connsiteY11" fmla="*/ 1071688 h 2192235"/>
                <a:gd name="connsiteX12" fmla="*/ 1752290 w 3817262"/>
                <a:gd name="connsiteY12" fmla="*/ 1071675 h 2192235"/>
                <a:gd name="connsiteX13" fmla="*/ 1772055 w 3817262"/>
                <a:gd name="connsiteY13" fmla="*/ 894568 h 2192235"/>
                <a:gd name="connsiteX14" fmla="*/ 2586180 w 3817262"/>
                <a:gd name="connsiteY14" fmla="*/ 34345 h 2192235"/>
                <a:gd name="connsiteX15" fmla="*/ 2945836 w 3817262"/>
                <a:gd name="connsiteY15" fmla="*/ 3363 h 219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7262" h="2192235">
                  <a:moveTo>
                    <a:pt x="2945836" y="3363"/>
                  </a:moveTo>
                  <a:cubicBezTo>
                    <a:pt x="3301142" y="31155"/>
                    <a:pt x="3630451" y="229838"/>
                    <a:pt x="3817262" y="550562"/>
                  </a:cubicBezTo>
                  <a:lnTo>
                    <a:pt x="3624406" y="662895"/>
                  </a:lnTo>
                  <a:cubicBezTo>
                    <a:pt x="3425484" y="321379"/>
                    <a:pt x="3024249" y="153133"/>
                    <a:pt x="2641239" y="250634"/>
                  </a:cubicBezTo>
                  <a:cubicBezTo>
                    <a:pt x="2306106" y="335947"/>
                    <a:pt x="2056000" y="606628"/>
                    <a:pt x="1991062" y="937625"/>
                  </a:cubicBezTo>
                  <a:lnTo>
                    <a:pt x="1976449" y="1068575"/>
                  </a:lnTo>
                  <a:lnTo>
                    <a:pt x="1977150" y="1068565"/>
                  </a:lnTo>
                  <a:cubicBezTo>
                    <a:pt x="1983710" y="1543057"/>
                    <a:pt x="1687459" y="1969074"/>
                    <a:pt x="1240359" y="2128092"/>
                  </a:cubicBezTo>
                  <a:cubicBezTo>
                    <a:pt x="793259" y="2287110"/>
                    <a:pt x="294532" y="2143838"/>
                    <a:pt x="0" y="1771768"/>
                  </a:cubicBezTo>
                  <a:lnTo>
                    <a:pt x="177096" y="1631579"/>
                  </a:lnTo>
                  <a:cubicBezTo>
                    <a:pt x="411602" y="1927821"/>
                    <a:pt x="808689" y="2041894"/>
                    <a:pt x="1164670" y="1915284"/>
                  </a:cubicBezTo>
                  <a:cubicBezTo>
                    <a:pt x="1520651" y="1788674"/>
                    <a:pt x="1756526" y="1449478"/>
                    <a:pt x="1751303" y="1071688"/>
                  </a:cubicBezTo>
                  <a:lnTo>
                    <a:pt x="1752290" y="1071675"/>
                  </a:lnTo>
                  <a:lnTo>
                    <a:pt x="1772055" y="894568"/>
                  </a:lnTo>
                  <a:cubicBezTo>
                    <a:pt x="1853368" y="480107"/>
                    <a:pt x="2166540" y="141170"/>
                    <a:pt x="2586180" y="34345"/>
                  </a:cubicBezTo>
                  <a:cubicBezTo>
                    <a:pt x="2706077" y="3824"/>
                    <a:pt x="2827401" y="-5901"/>
                    <a:pt x="2945836" y="3363"/>
                  </a:cubicBezTo>
                  <a:close/>
                </a:path>
              </a:pathLst>
            </a:custGeom>
            <a:gradFill>
              <a:gsLst>
                <a:gs pos="0">
                  <a:srgbClr val="FE3F5E"/>
                </a:gs>
                <a:gs pos="100000">
                  <a:srgbClr val="C00000"/>
                </a:gs>
              </a:gsLst>
              <a:lin ang="28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D3755A85-21D3-4867-A4F9-673E9F9EB7A0}"/>
                </a:ext>
              </a:extLst>
            </p:cNvPr>
            <p:cNvSpPr/>
            <p:nvPr/>
          </p:nvSpPr>
          <p:spPr>
            <a:xfrm>
              <a:off x="6096000" y="2320610"/>
              <a:ext cx="3970755" cy="2216779"/>
            </a:xfrm>
            <a:custGeom>
              <a:avLst/>
              <a:gdLst>
                <a:gd name="connsiteX0" fmla="*/ 2839189 w 3970755"/>
                <a:gd name="connsiteY0" fmla="*/ 259 h 2216779"/>
                <a:gd name="connsiteX1" fmla="*/ 3934176 w 3970755"/>
                <a:gd name="connsiteY1" fmla="*/ 826575 h 2216779"/>
                <a:gd name="connsiteX2" fmla="*/ 3294838 w 3970755"/>
                <a:gd name="connsiteY2" fmla="*/ 2128748 h 2216779"/>
                <a:gd name="connsiteX3" fmla="*/ 1914460 w 3970755"/>
                <a:gd name="connsiteY3" fmla="*/ 1682696 h 2216779"/>
                <a:gd name="connsiteX4" fmla="*/ 2103764 w 3970755"/>
                <a:gd name="connsiteY4" fmla="*/ 1567988 h 2216779"/>
                <a:gd name="connsiteX5" fmla="*/ 3208454 w 3970755"/>
                <a:gd name="connsiteY5" fmla="*/ 1924955 h 2216779"/>
                <a:gd name="connsiteX6" fmla="*/ 3720103 w 3970755"/>
                <a:gd name="connsiteY6" fmla="*/ 882851 h 2216779"/>
                <a:gd name="connsiteX7" fmla="*/ 2762115 w 3970755"/>
                <a:gd name="connsiteY7" fmla="*/ 227089 h 2216779"/>
                <a:gd name="connsiteX8" fmla="*/ 1975788 w 3970755"/>
                <a:gd name="connsiteY8" fmla="*/ 1081171 h 2216779"/>
                <a:gd name="connsiteX9" fmla="*/ 1974323 w 3970755"/>
                <a:gd name="connsiteY9" fmla="*/ 1081126 h 2216779"/>
                <a:gd name="connsiteX10" fmla="*/ 1971873 w 3970755"/>
                <a:gd name="connsiteY10" fmla="*/ 1218068 h 2216779"/>
                <a:gd name="connsiteX11" fmla="*/ 1265767 w 3970755"/>
                <a:gd name="connsiteY11" fmla="*/ 2143167 h 2216779"/>
                <a:gd name="connsiteX12" fmla="*/ 0 w 3970755"/>
                <a:gd name="connsiteY12" fmla="*/ 1796231 h 2216779"/>
                <a:gd name="connsiteX13" fmla="*/ 171534 w 3970755"/>
                <a:gd name="connsiteY13" fmla="*/ 1660444 h 2216779"/>
                <a:gd name="connsiteX14" fmla="*/ 1187439 w 3970755"/>
                <a:gd name="connsiteY14" fmla="*/ 1938895 h 2216779"/>
                <a:gd name="connsiteX15" fmla="*/ 1754160 w 3970755"/>
                <a:gd name="connsiteY15" fmla="*/ 1196411 h 2216779"/>
                <a:gd name="connsiteX16" fmla="*/ 1756342 w 3970755"/>
                <a:gd name="connsiteY16" fmla="*/ 1074443 h 2216779"/>
                <a:gd name="connsiteX17" fmla="*/ 1754546 w 3970755"/>
                <a:gd name="connsiteY17" fmla="*/ 1074388 h 2216779"/>
                <a:gd name="connsiteX18" fmla="*/ 1756651 w 3970755"/>
                <a:gd name="connsiteY18" fmla="*/ 1057181 h 2216779"/>
                <a:gd name="connsiteX19" fmla="*/ 1756732 w 3970755"/>
                <a:gd name="connsiteY19" fmla="*/ 1052609 h 2216779"/>
                <a:gd name="connsiteX20" fmla="*/ 1757213 w 3970755"/>
                <a:gd name="connsiteY20" fmla="*/ 1052579 h 2216779"/>
                <a:gd name="connsiteX21" fmla="*/ 1779168 w 3970755"/>
                <a:gd name="connsiteY21" fmla="*/ 873042 h 2216779"/>
                <a:gd name="connsiteX22" fmla="*/ 2737110 w 3970755"/>
                <a:gd name="connsiteY22" fmla="*/ 7160 h 2216779"/>
                <a:gd name="connsiteX23" fmla="*/ 2839189 w 3970755"/>
                <a:gd name="connsiteY23" fmla="*/ 259 h 2216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70755" h="2216779">
                  <a:moveTo>
                    <a:pt x="2839189" y="259"/>
                  </a:moveTo>
                  <a:cubicBezTo>
                    <a:pt x="3346586" y="-10709"/>
                    <a:pt x="3802911" y="327247"/>
                    <a:pt x="3934176" y="826575"/>
                  </a:cubicBezTo>
                  <a:cubicBezTo>
                    <a:pt x="4074191" y="1359192"/>
                    <a:pt x="3801880" y="1913822"/>
                    <a:pt x="3294838" y="2128748"/>
                  </a:cubicBezTo>
                  <a:cubicBezTo>
                    <a:pt x="2787796" y="2343674"/>
                    <a:pt x="2199856" y="2153688"/>
                    <a:pt x="1914460" y="1682696"/>
                  </a:cubicBezTo>
                  <a:lnTo>
                    <a:pt x="2103764" y="1567988"/>
                  </a:lnTo>
                  <a:cubicBezTo>
                    <a:pt x="2332161" y="1944914"/>
                    <a:pt x="2802678" y="2096956"/>
                    <a:pt x="3208454" y="1924955"/>
                  </a:cubicBezTo>
                  <a:cubicBezTo>
                    <a:pt x="3614230" y="1752954"/>
                    <a:pt x="3832155" y="1309094"/>
                    <a:pt x="3720103" y="882851"/>
                  </a:cubicBezTo>
                  <a:cubicBezTo>
                    <a:pt x="3608051" y="456608"/>
                    <a:pt x="3200018" y="177302"/>
                    <a:pt x="2762115" y="227089"/>
                  </a:cubicBezTo>
                  <a:cubicBezTo>
                    <a:pt x="2324211" y="276876"/>
                    <a:pt x="1989294" y="640653"/>
                    <a:pt x="1975788" y="1081171"/>
                  </a:cubicBezTo>
                  <a:lnTo>
                    <a:pt x="1974323" y="1081126"/>
                  </a:lnTo>
                  <a:lnTo>
                    <a:pt x="1971873" y="1218068"/>
                  </a:lnTo>
                  <a:cubicBezTo>
                    <a:pt x="1931042" y="1629994"/>
                    <a:pt x="1661616" y="1991381"/>
                    <a:pt x="1265767" y="2143167"/>
                  </a:cubicBezTo>
                  <a:cubicBezTo>
                    <a:pt x="813368" y="2316637"/>
                    <a:pt x="300726" y="2176126"/>
                    <a:pt x="0" y="1796231"/>
                  </a:cubicBezTo>
                  <a:lnTo>
                    <a:pt x="171534" y="1660444"/>
                  </a:lnTo>
                  <a:cubicBezTo>
                    <a:pt x="412897" y="1965348"/>
                    <a:pt x="824343" y="2078122"/>
                    <a:pt x="1187439" y="1938895"/>
                  </a:cubicBezTo>
                  <a:cubicBezTo>
                    <a:pt x="1505147" y="1817072"/>
                    <a:pt x="1721388" y="1527023"/>
                    <a:pt x="1754160" y="1196411"/>
                  </a:cubicBezTo>
                  <a:lnTo>
                    <a:pt x="1756342" y="1074443"/>
                  </a:lnTo>
                  <a:lnTo>
                    <a:pt x="1754546" y="1074388"/>
                  </a:lnTo>
                  <a:lnTo>
                    <a:pt x="1756651" y="1057181"/>
                  </a:lnTo>
                  <a:lnTo>
                    <a:pt x="1756732" y="1052609"/>
                  </a:lnTo>
                  <a:lnTo>
                    <a:pt x="1757213" y="1052579"/>
                  </a:lnTo>
                  <a:lnTo>
                    <a:pt x="1779168" y="873042"/>
                  </a:lnTo>
                  <a:cubicBezTo>
                    <a:pt x="1878058" y="416424"/>
                    <a:pt x="2258321" y="61597"/>
                    <a:pt x="2737110" y="7160"/>
                  </a:cubicBezTo>
                  <a:cubicBezTo>
                    <a:pt x="2771309" y="3272"/>
                    <a:pt x="2805363" y="990"/>
                    <a:pt x="2839189" y="259"/>
                  </a:cubicBezTo>
                  <a:close/>
                </a:path>
              </a:pathLst>
            </a:custGeom>
            <a:gradFill>
              <a:gsLst>
                <a:gs pos="0">
                  <a:srgbClr val="FE3F5E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图形 20">
            <a:extLst>
              <a:ext uri="{FF2B5EF4-FFF2-40B4-BE49-F238E27FC236}">
                <a16:creationId xmlns:a16="http://schemas.microsoft.com/office/drawing/2014/main" xmlns="" id="{71F8C91F-F800-45B5-88BF-4D98BAE8EECF}"/>
              </a:ext>
            </a:extLst>
          </p:cNvPr>
          <p:cNvGrpSpPr/>
          <p:nvPr/>
        </p:nvGrpSpPr>
        <p:grpSpPr>
          <a:xfrm>
            <a:off x="1944198" y="2432193"/>
            <a:ext cx="1004772" cy="1004772"/>
            <a:chOff x="2102274" y="1614809"/>
            <a:chExt cx="475875" cy="475875"/>
          </a:xfrm>
          <a:gradFill>
            <a:gsLst>
              <a:gs pos="0">
                <a:srgbClr val="FE3F5E"/>
              </a:gs>
              <a:gs pos="100000">
                <a:srgbClr val="C00000"/>
              </a:gs>
            </a:gsLst>
            <a:lin ang="2700000" scaled="0"/>
          </a:gra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59A03E3F-F402-406F-A0B1-6698C795A559}"/>
                </a:ext>
              </a:extLst>
            </p:cNvPr>
            <p:cNvSpPr/>
            <p:nvPr/>
          </p:nvSpPr>
          <p:spPr>
            <a:xfrm>
              <a:off x="2263337" y="1831220"/>
              <a:ext cx="143237" cy="58126"/>
            </a:xfrm>
            <a:custGeom>
              <a:avLst/>
              <a:gdLst>
                <a:gd name="connsiteX0" fmla="*/ 71612 w 143237"/>
                <a:gd name="connsiteY0" fmla="*/ 58126 h 58126"/>
                <a:gd name="connsiteX1" fmla="*/ 1798 w 143237"/>
                <a:gd name="connsiteY1" fmla="*/ 18461 h 58126"/>
                <a:gd name="connsiteX2" fmla="*/ 5766 w 143237"/>
                <a:gd name="connsiteY2" fmla="*/ 1798 h 58126"/>
                <a:gd name="connsiteX3" fmla="*/ 22429 w 143237"/>
                <a:gd name="connsiteY3" fmla="*/ 5766 h 58126"/>
                <a:gd name="connsiteX4" fmla="*/ 99704 w 143237"/>
                <a:gd name="connsiteY4" fmla="*/ 26871 h 58126"/>
                <a:gd name="connsiteX5" fmla="*/ 120809 w 143237"/>
                <a:gd name="connsiteY5" fmla="*/ 5766 h 58126"/>
                <a:gd name="connsiteX6" fmla="*/ 137471 w 143237"/>
                <a:gd name="connsiteY6" fmla="*/ 1798 h 58126"/>
                <a:gd name="connsiteX7" fmla="*/ 141440 w 143237"/>
                <a:gd name="connsiteY7" fmla="*/ 18461 h 58126"/>
                <a:gd name="connsiteX8" fmla="*/ 71626 w 143237"/>
                <a:gd name="connsiteY8" fmla="*/ 58126 h 5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237" h="58126">
                  <a:moveTo>
                    <a:pt x="71612" y="58126"/>
                  </a:moveTo>
                  <a:cubicBezTo>
                    <a:pt x="43011" y="58003"/>
                    <a:pt x="16546" y="42967"/>
                    <a:pt x="1798" y="18461"/>
                  </a:cubicBezTo>
                  <a:cubicBezTo>
                    <a:pt x="-1707" y="12764"/>
                    <a:pt x="69" y="5303"/>
                    <a:pt x="5766" y="1798"/>
                  </a:cubicBezTo>
                  <a:cubicBezTo>
                    <a:pt x="11463" y="-1707"/>
                    <a:pt x="18923" y="69"/>
                    <a:pt x="22429" y="5766"/>
                  </a:cubicBezTo>
                  <a:cubicBezTo>
                    <a:pt x="37940" y="32933"/>
                    <a:pt x="72537" y="42382"/>
                    <a:pt x="99704" y="26871"/>
                  </a:cubicBezTo>
                  <a:cubicBezTo>
                    <a:pt x="108499" y="21849"/>
                    <a:pt x="115787" y="14561"/>
                    <a:pt x="120809" y="5766"/>
                  </a:cubicBezTo>
                  <a:cubicBezTo>
                    <a:pt x="124315" y="69"/>
                    <a:pt x="131774" y="-1707"/>
                    <a:pt x="137471" y="1798"/>
                  </a:cubicBezTo>
                  <a:cubicBezTo>
                    <a:pt x="143168" y="5303"/>
                    <a:pt x="144945" y="12764"/>
                    <a:pt x="141440" y="18461"/>
                  </a:cubicBezTo>
                  <a:cubicBezTo>
                    <a:pt x="126443" y="42711"/>
                    <a:pt x="100134" y="57658"/>
                    <a:pt x="71626" y="58126"/>
                  </a:cubicBezTo>
                  <a:close/>
                </a:path>
              </a:pathLst>
            </a:custGeom>
            <a:grpFill/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BEDD1B96-2D44-42C8-BC25-7D996F42C5DF}"/>
                </a:ext>
              </a:extLst>
            </p:cNvPr>
            <p:cNvSpPr/>
            <p:nvPr/>
          </p:nvSpPr>
          <p:spPr>
            <a:xfrm>
              <a:off x="2186587" y="1660059"/>
              <a:ext cx="296722" cy="345171"/>
            </a:xfrm>
            <a:custGeom>
              <a:avLst/>
              <a:gdLst>
                <a:gd name="connsiteX0" fmla="*/ 240387 w 296722"/>
                <a:gd name="connsiteY0" fmla="*/ 345164 h 345171"/>
                <a:gd name="connsiteX1" fmla="*/ 55538 w 296722"/>
                <a:gd name="connsiteY1" fmla="*/ 345164 h 345171"/>
                <a:gd name="connsiteX2" fmla="*/ 30953 w 296722"/>
                <a:gd name="connsiteY2" fmla="*/ 321784 h 345171"/>
                <a:gd name="connsiteX3" fmla="*/ 30946 w 296722"/>
                <a:gd name="connsiteY3" fmla="*/ 321370 h 345171"/>
                <a:gd name="connsiteX4" fmla="*/ 53956 w 296722"/>
                <a:gd name="connsiteY4" fmla="*/ 262585 h 345171"/>
                <a:gd name="connsiteX5" fmla="*/ 0 w 296722"/>
                <a:gd name="connsiteY5" fmla="*/ 148361 h 345171"/>
                <a:gd name="connsiteX6" fmla="*/ 148361 w 296722"/>
                <a:gd name="connsiteY6" fmla="*/ 0 h 345171"/>
                <a:gd name="connsiteX7" fmla="*/ 296722 w 296722"/>
                <a:gd name="connsiteY7" fmla="*/ 148361 h 345171"/>
                <a:gd name="connsiteX8" fmla="*/ 242766 w 296722"/>
                <a:gd name="connsiteY8" fmla="*/ 263397 h 345171"/>
                <a:gd name="connsiteX9" fmla="*/ 264992 w 296722"/>
                <a:gd name="connsiteY9" fmla="*/ 321370 h 345171"/>
                <a:gd name="connsiteX10" fmla="*/ 240401 w 296722"/>
                <a:gd name="connsiteY10" fmla="*/ 345164 h 345171"/>
                <a:gd name="connsiteX11" fmla="*/ 55523 w 296722"/>
                <a:gd name="connsiteY11" fmla="*/ 321370 h 345171"/>
                <a:gd name="connsiteX12" fmla="*/ 241171 w 296722"/>
                <a:gd name="connsiteY12" fmla="*/ 321370 h 345171"/>
                <a:gd name="connsiteX13" fmla="*/ 238791 w 296722"/>
                <a:gd name="connsiteY13" fmla="*/ 301537 h 345171"/>
                <a:gd name="connsiteX14" fmla="*/ 218959 w 296722"/>
                <a:gd name="connsiteY14" fmla="*/ 276148 h 345171"/>
                <a:gd name="connsiteX15" fmla="*/ 209441 w 296722"/>
                <a:gd name="connsiteY15" fmla="*/ 265832 h 345171"/>
                <a:gd name="connsiteX16" fmla="*/ 215782 w 296722"/>
                <a:gd name="connsiteY16" fmla="*/ 253935 h 345171"/>
                <a:gd name="connsiteX17" fmla="*/ 272929 w 296722"/>
                <a:gd name="connsiteY17" fmla="*/ 149215 h 345171"/>
                <a:gd name="connsiteX18" fmla="*/ 148361 w 296722"/>
                <a:gd name="connsiteY18" fmla="*/ 24648 h 345171"/>
                <a:gd name="connsiteX19" fmla="*/ 23801 w 296722"/>
                <a:gd name="connsiteY19" fmla="*/ 146406 h 345171"/>
                <a:gd name="connsiteX20" fmla="*/ 23794 w 296722"/>
                <a:gd name="connsiteY20" fmla="*/ 148417 h 345171"/>
                <a:gd name="connsiteX21" fmla="*/ 78534 w 296722"/>
                <a:gd name="connsiteY21" fmla="*/ 251556 h 345171"/>
                <a:gd name="connsiteX22" fmla="*/ 81711 w 296722"/>
                <a:gd name="connsiteY22" fmla="*/ 253935 h 345171"/>
                <a:gd name="connsiteX23" fmla="*/ 85686 w 296722"/>
                <a:gd name="connsiteY23" fmla="*/ 260276 h 345171"/>
                <a:gd name="connsiteX24" fmla="*/ 76966 w 296722"/>
                <a:gd name="connsiteY24" fmla="*/ 274549 h 345171"/>
                <a:gd name="connsiteX25" fmla="*/ 76952 w 296722"/>
                <a:gd name="connsiteY25" fmla="*/ 274552 h 345171"/>
                <a:gd name="connsiteX26" fmla="*/ 56321 w 296722"/>
                <a:gd name="connsiteY26" fmla="*/ 300739 h 345171"/>
                <a:gd name="connsiteX27" fmla="*/ 55523 w 296722"/>
                <a:gd name="connsiteY27" fmla="*/ 321370 h 34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96722" h="345171">
                  <a:moveTo>
                    <a:pt x="240387" y="345164"/>
                  </a:moveTo>
                  <a:lnTo>
                    <a:pt x="55538" y="345164"/>
                  </a:lnTo>
                  <a:cubicBezTo>
                    <a:pt x="42293" y="345496"/>
                    <a:pt x="31286" y="335029"/>
                    <a:pt x="30953" y="321784"/>
                  </a:cubicBezTo>
                  <a:cubicBezTo>
                    <a:pt x="30949" y="321646"/>
                    <a:pt x="30947" y="321508"/>
                    <a:pt x="30946" y="321370"/>
                  </a:cubicBezTo>
                  <a:cubicBezTo>
                    <a:pt x="30049" y="299418"/>
                    <a:pt x="38396" y="278095"/>
                    <a:pt x="53956" y="262585"/>
                  </a:cubicBezTo>
                  <a:cubicBezTo>
                    <a:pt x="19726" y="234548"/>
                    <a:pt x="-85" y="192607"/>
                    <a:pt x="0" y="148361"/>
                  </a:cubicBezTo>
                  <a:cubicBezTo>
                    <a:pt x="154" y="66488"/>
                    <a:pt x="66488" y="154"/>
                    <a:pt x="148361" y="0"/>
                  </a:cubicBezTo>
                  <a:cubicBezTo>
                    <a:pt x="230235" y="154"/>
                    <a:pt x="296568" y="66488"/>
                    <a:pt x="296722" y="148361"/>
                  </a:cubicBezTo>
                  <a:cubicBezTo>
                    <a:pt x="296825" y="192841"/>
                    <a:pt x="277033" y="235037"/>
                    <a:pt x="242766" y="263397"/>
                  </a:cubicBezTo>
                  <a:cubicBezTo>
                    <a:pt x="257894" y="278803"/>
                    <a:pt x="265944" y="299799"/>
                    <a:pt x="264992" y="321370"/>
                  </a:cubicBezTo>
                  <a:cubicBezTo>
                    <a:pt x="264598" y="334655"/>
                    <a:pt x="253692" y="345207"/>
                    <a:pt x="240401" y="345164"/>
                  </a:cubicBezTo>
                  <a:close/>
                  <a:moveTo>
                    <a:pt x="55523" y="321370"/>
                  </a:moveTo>
                  <a:lnTo>
                    <a:pt x="241171" y="321370"/>
                  </a:lnTo>
                  <a:cubicBezTo>
                    <a:pt x="242472" y="314673"/>
                    <a:pt x="241639" y="307736"/>
                    <a:pt x="238791" y="301537"/>
                  </a:cubicBezTo>
                  <a:cubicBezTo>
                    <a:pt x="235722" y="290823"/>
                    <a:pt x="228611" y="281719"/>
                    <a:pt x="218959" y="276148"/>
                  </a:cubicBezTo>
                  <a:cubicBezTo>
                    <a:pt x="214011" y="274918"/>
                    <a:pt x="210269" y="270863"/>
                    <a:pt x="209441" y="265832"/>
                  </a:cubicBezTo>
                  <a:cubicBezTo>
                    <a:pt x="208663" y="260896"/>
                    <a:pt x="211250" y="256042"/>
                    <a:pt x="215782" y="253935"/>
                  </a:cubicBezTo>
                  <a:cubicBezTo>
                    <a:pt x="251503" y="231114"/>
                    <a:pt x="273064" y="191603"/>
                    <a:pt x="272929" y="149215"/>
                  </a:cubicBezTo>
                  <a:cubicBezTo>
                    <a:pt x="272813" y="80466"/>
                    <a:pt x="217110" y="24763"/>
                    <a:pt x="148361" y="24648"/>
                  </a:cubicBezTo>
                  <a:cubicBezTo>
                    <a:pt x="80342" y="23874"/>
                    <a:pt x="24574" y="78387"/>
                    <a:pt x="23801" y="146406"/>
                  </a:cubicBezTo>
                  <a:cubicBezTo>
                    <a:pt x="23793" y="147076"/>
                    <a:pt x="23791" y="147747"/>
                    <a:pt x="23794" y="148417"/>
                  </a:cubicBezTo>
                  <a:cubicBezTo>
                    <a:pt x="23827" y="189742"/>
                    <a:pt x="44327" y="228368"/>
                    <a:pt x="78534" y="251556"/>
                  </a:cubicBezTo>
                  <a:cubicBezTo>
                    <a:pt x="79332" y="252354"/>
                    <a:pt x="80913" y="253137"/>
                    <a:pt x="81711" y="253935"/>
                  </a:cubicBezTo>
                  <a:cubicBezTo>
                    <a:pt x="83992" y="255272"/>
                    <a:pt x="85477" y="257640"/>
                    <a:pt x="85686" y="260276"/>
                  </a:cubicBezTo>
                  <a:cubicBezTo>
                    <a:pt x="87219" y="266625"/>
                    <a:pt x="83315" y="273015"/>
                    <a:pt x="76966" y="274549"/>
                  </a:cubicBezTo>
                  <a:cubicBezTo>
                    <a:pt x="76961" y="274550"/>
                    <a:pt x="76956" y="274551"/>
                    <a:pt x="76952" y="274552"/>
                  </a:cubicBezTo>
                  <a:cubicBezTo>
                    <a:pt x="69814" y="276133"/>
                    <a:pt x="61080" y="288045"/>
                    <a:pt x="56321" y="300739"/>
                  </a:cubicBezTo>
                  <a:cubicBezTo>
                    <a:pt x="53144" y="312636"/>
                    <a:pt x="53942" y="319774"/>
                    <a:pt x="55523" y="321370"/>
                  </a:cubicBezTo>
                  <a:close/>
                </a:path>
              </a:pathLst>
            </a:custGeom>
            <a:grpFill/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" name="图形 21">
            <a:extLst>
              <a:ext uri="{FF2B5EF4-FFF2-40B4-BE49-F238E27FC236}">
                <a16:creationId xmlns:a16="http://schemas.microsoft.com/office/drawing/2014/main" xmlns="" id="{F8B3725A-42A6-461F-AE2A-93B51456009F}"/>
              </a:ext>
            </a:extLst>
          </p:cNvPr>
          <p:cNvSpPr/>
          <p:nvPr/>
        </p:nvSpPr>
        <p:spPr>
          <a:xfrm>
            <a:off x="4523585" y="2432193"/>
            <a:ext cx="739301" cy="871324"/>
          </a:xfrm>
          <a:custGeom>
            <a:avLst/>
            <a:gdLst>
              <a:gd name="connsiteX0" fmla="*/ 26780 w 350144"/>
              <a:gd name="connsiteY0" fmla="*/ 338317 h 412672"/>
              <a:gd name="connsiteX1" fmla="*/ 41651 w 350144"/>
              <a:gd name="connsiteY1" fmla="*/ 353188 h 412672"/>
              <a:gd name="connsiteX2" fmla="*/ 308401 w 350144"/>
              <a:gd name="connsiteY2" fmla="*/ 353188 h 412672"/>
              <a:gd name="connsiteX3" fmla="*/ 323272 w 350144"/>
              <a:gd name="connsiteY3" fmla="*/ 338317 h 412672"/>
              <a:gd name="connsiteX4" fmla="*/ 323272 w 350144"/>
              <a:gd name="connsiteY4" fmla="*/ 230037 h 412672"/>
              <a:gd name="connsiteX5" fmla="*/ 175026 w 350144"/>
              <a:gd name="connsiteY5" fmla="*/ 81791 h 412672"/>
              <a:gd name="connsiteX6" fmla="*/ 26780 w 350144"/>
              <a:gd name="connsiteY6" fmla="*/ 230037 h 412672"/>
              <a:gd name="connsiteX7" fmla="*/ 26780 w 350144"/>
              <a:gd name="connsiteY7" fmla="*/ 338317 h 412672"/>
              <a:gd name="connsiteX8" fmla="*/ 60240 w 350144"/>
              <a:gd name="connsiteY8" fmla="*/ 230037 h 412672"/>
              <a:gd name="connsiteX9" fmla="*/ 175026 w 350144"/>
              <a:gd name="connsiteY9" fmla="*/ 115251 h 412672"/>
              <a:gd name="connsiteX10" fmla="*/ 289812 w 350144"/>
              <a:gd name="connsiteY10" fmla="*/ 230037 h 412672"/>
              <a:gd name="connsiteX11" fmla="*/ 289812 w 350144"/>
              <a:gd name="connsiteY11" fmla="*/ 319729 h 412672"/>
              <a:gd name="connsiteX12" fmla="*/ 124836 w 350144"/>
              <a:gd name="connsiteY12" fmla="*/ 319729 h 412672"/>
              <a:gd name="connsiteX13" fmla="*/ 124836 w 350144"/>
              <a:gd name="connsiteY13" fmla="*/ 240261 h 412672"/>
              <a:gd name="connsiteX14" fmla="*/ 120189 w 350144"/>
              <a:gd name="connsiteY14" fmla="*/ 235614 h 412672"/>
              <a:gd name="connsiteX15" fmla="*/ 99741 w 350144"/>
              <a:gd name="connsiteY15" fmla="*/ 235614 h 412672"/>
              <a:gd name="connsiteX16" fmla="*/ 95094 w 350144"/>
              <a:gd name="connsiteY16" fmla="*/ 240261 h 412672"/>
              <a:gd name="connsiteX17" fmla="*/ 95094 w 350144"/>
              <a:gd name="connsiteY17" fmla="*/ 319729 h 412672"/>
              <a:gd name="connsiteX18" fmla="*/ 60240 w 350144"/>
              <a:gd name="connsiteY18" fmla="*/ 319729 h 412672"/>
              <a:gd name="connsiteX19" fmla="*/ 60240 w 350144"/>
              <a:gd name="connsiteY19" fmla="*/ 230037 h 412672"/>
              <a:gd name="connsiteX20" fmla="*/ 37886 w 350144"/>
              <a:gd name="connsiteY20" fmla="*/ 112695 h 412672"/>
              <a:gd name="connsiteX21" fmla="*/ 56289 w 350144"/>
              <a:gd name="connsiteY21" fmla="*/ 94292 h 412672"/>
              <a:gd name="connsiteX22" fmla="*/ 56289 w 350144"/>
              <a:gd name="connsiteY22" fmla="*/ 89041 h 412672"/>
              <a:gd name="connsiteX23" fmla="*/ 24735 w 350144"/>
              <a:gd name="connsiteY23" fmla="*/ 57486 h 412672"/>
              <a:gd name="connsiteX24" fmla="*/ 19483 w 350144"/>
              <a:gd name="connsiteY24" fmla="*/ 57486 h 412672"/>
              <a:gd name="connsiteX25" fmla="*/ 1080 w 350144"/>
              <a:gd name="connsiteY25" fmla="*/ 75889 h 412672"/>
              <a:gd name="connsiteX26" fmla="*/ 1080 w 350144"/>
              <a:gd name="connsiteY26" fmla="*/ 81140 h 412672"/>
              <a:gd name="connsiteX27" fmla="*/ 32635 w 350144"/>
              <a:gd name="connsiteY27" fmla="*/ 112695 h 412672"/>
              <a:gd name="connsiteX28" fmla="*/ 37886 w 350144"/>
              <a:gd name="connsiteY28" fmla="*/ 112695 h 412672"/>
              <a:gd name="connsiteX29" fmla="*/ 349064 w 350144"/>
              <a:gd name="connsiteY29" fmla="*/ 75889 h 412672"/>
              <a:gd name="connsiteX30" fmla="*/ 330661 w 350144"/>
              <a:gd name="connsiteY30" fmla="*/ 57486 h 412672"/>
              <a:gd name="connsiteX31" fmla="*/ 325410 w 350144"/>
              <a:gd name="connsiteY31" fmla="*/ 57486 h 412672"/>
              <a:gd name="connsiteX32" fmla="*/ 293855 w 350144"/>
              <a:gd name="connsiteY32" fmla="*/ 89041 h 412672"/>
              <a:gd name="connsiteX33" fmla="*/ 293855 w 350144"/>
              <a:gd name="connsiteY33" fmla="*/ 94292 h 412672"/>
              <a:gd name="connsiteX34" fmla="*/ 312258 w 350144"/>
              <a:gd name="connsiteY34" fmla="*/ 112695 h 412672"/>
              <a:gd name="connsiteX35" fmla="*/ 317509 w 350144"/>
              <a:gd name="connsiteY35" fmla="*/ 112695 h 412672"/>
              <a:gd name="connsiteX36" fmla="*/ 349064 w 350144"/>
              <a:gd name="connsiteY36" fmla="*/ 81140 h 412672"/>
              <a:gd name="connsiteX37" fmla="*/ 349064 w 350144"/>
              <a:gd name="connsiteY37" fmla="*/ 75889 h 412672"/>
              <a:gd name="connsiteX38" fmla="*/ 323737 w 350144"/>
              <a:gd name="connsiteY38" fmla="*/ 382931 h 412672"/>
              <a:gd name="connsiteX39" fmla="*/ 26315 w 350144"/>
              <a:gd name="connsiteY39" fmla="*/ 382931 h 412672"/>
              <a:gd name="connsiteX40" fmla="*/ 11444 w 350144"/>
              <a:gd name="connsiteY40" fmla="*/ 397802 h 412672"/>
              <a:gd name="connsiteX41" fmla="*/ 11444 w 350144"/>
              <a:gd name="connsiteY41" fmla="*/ 408955 h 412672"/>
              <a:gd name="connsiteX42" fmla="*/ 15162 w 350144"/>
              <a:gd name="connsiteY42" fmla="*/ 412673 h 412672"/>
              <a:gd name="connsiteX43" fmla="*/ 334890 w 350144"/>
              <a:gd name="connsiteY43" fmla="*/ 412673 h 412672"/>
              <a:gd name="connsiteX44" fmla="*/ 338608 w 350144"/>
              <a:gd name="connsiteY44" fmla="*/ 408955 h 412672"/>
              <a:gd name="connsiteX45" fmla="*/ 338608 w 350144"/>
              <a:gd name="connsiteY45" fmla="*/ 397802 h 412672"/>
              <a:gd name="connsiteX46" fmla="*/ 323737 w 350144"/>
              <a:gd name="connsiteY46" fmla="*/ 382931 h 412672"/>
              <a:gd name="connsiteX47" fmla="*/ 162014 w 350144"/>
              <a:gd name="connsiteY47" fmla="*/ 52049 h 412672"/>
              <a:gd name="connsiteX48" fmla="*/ 188038 w 350144"/>
              <a:gd name="connsiteY48" fmla="*/ 52049 h 412672"/>
              <a:gd name="connsiteX49" fmla="*/ 191756 w 350144"/>
              <a:gd name="connsiteY49" fmla="*/ 48331 h 412672"/>
              <a:gd name="connsiteX50" fmla="*/ 191756 w 350144"/>
              <a:gd name="connsiteY50" fmla="*/ 3718 h 412672"/>
              <a:gd name="connsiteX51" fmla="*/ 188038 w 350144"/>
              <a:gd name="connsiteY51" fmla="*/ 0 h 412672"/>
              <a:gd name="connsiteX52" fmla="*/ 162014 w 350144"/>
              <a:gd name="connsiteY52" fmla="*/ 0 h 412672"/>
              <a:gd name="connsiteX53" fmla="*/ 158296 w 350144"/>
              <a:gd name="connsiteY53" fmla="*/ 3718 h 412672"/>
              <a:gd name="connsiteX54" fmla="*/ 158296 w 350144"/>
              <a:gd name="connsiteY54" fmla="*/ 48331 h 412672"/>
              <a:gd name="connsiteX55" fmla="*/ 162014 w 350144"/>
              <a:gd name="connsiteY55" fmla="*/ 52049 h 41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50144" h="412672">
                <a:moveTo>
                  <a:pt x="26780" y="338317"/>
                </a:moveTo>
                <a:cubicBezTo>
                  <a:pt x="26780" y="346543"/>
                  <a:pt x="33425" y="353188"/>
                  <a:pt x="41651" y="353188"/>
                </a:cubicBezTo>
                <a:lnTo>
                  <a:pt x="308401" y="353188"/>
                </a:lnTo>
                <a:cubicBezTo>
                  <a:pt x="316627" y="353188"/>
                  <a:pt x="323272" y="346543"/>
                  <a:pt x="323272" y="338317"/>
                </a:cubicBezTo>
                <a:lnTo>
                  <a:pt x="323272" y="230037"/>
                </a:lnTo>
                <a:cubicBezTo>
                  <a:pt x="323272" y="148153"/>
                  <a:pt x="256910" y="81791"/>
                  <a:pt x="175026" y="81791"/>
                </a:cubicBezTo>
                <a:cubicBezTo>
                  <a:pt x="93142" y="81791"/>
                  <a:pt x="26780" y="148153"/>
                  <a:pt x="26780" y="230037"/>
                </a:cubicBezTo>
                <a:lnTo>
                  <a:pt x="26780" y="338317"/>
                </a:lnTo>
                <a:close/>
                <a:moveTo>
                  <a:pt x="60240" y="230037"/>
                </a:moveTo>
                <a:cubicBezTo>
                  <a:pt x="60240" y="166649"/>
                  <a:pt x="111638" y="115251"/>
                  <a:pt x="175026" y="115251"/>
                </a:cubicBezTo>
                <a:cubicBezTo>
                  <a:pt x="238414" y="115251"/>
                  <a:pt x="289812" y="166649"/>
                  <a:pt x="289812" y="230037"/>
                </a:cubicBezTo>
                <a:lnTo>
                  <a:pt x="289812" y="319729"/>
                </a:lnTo>
                <a:lnTo>
                  <a:pt x="124836" y="319729"/>
                </a:lnTo>
                <a:lnTo>
                  <a:pt x="124836" y="240261"/>
                </a:lnTo>
                <a:cubicBezTo>
                  <a:pt x="124836" y="237705"/>
                  <a:pt x="122745" y="235614"/>
                  <a:pt x="120189" y="235614"/>
                </a:cubicBezTo>
                <a:lnTo>
                  <a:pt x="99741" y="235614"/>
                </a:lnTo>
                <a:cubicBezTo>
                  <a:pt x="97185" y="235614"/>
                  <a:pt x="95094" y="237705"/>
                  <a:pt x="95094" y="240261"/>
                </a:cubicBezTo>
                <a:lnTo>
                  <a:pt x="95094" y="319729"/>
                </a:lnTo>
                <a:lnTo>
                  <a:pt x="60240" y="319729"/>
                </a:lnTo>
                <a:lnTo>
                  <a:pt x="60240" y="230037"/>
                </a:lnTo>
                <a:close/>
                <a:moveTo>
                  <a:pt x="37886" y="112695"/>
                </a:moveTo>
                <a:lnTo>
                  <a:pt x="56289" y="94292"/>
                </a:lnTo>
                <a:cubicBezTo>
                  <a:pt x="57730" y="92851"/>
                  <a:pt x="57730" y="90481"/>
                  <a:pt x="56289" y="89041"/>
                </a:cubicBezTo>
                <a:lnTo>
                  <a:pt x="24735" y="57486"/>
                </a:lnTo>
                <a:cubicBezTo>
                  <a:pt x="23294" y="56045"/>
                  <a:pt x="20924" y="56045"/>
                  <a:pt x="19483" y="57486"/>
                </a:cubicBezTo>
                <a:lnTo>
                  <a:pt x="1080" y="75889"/>
                </a:lnTo>
                <a:cubicBezTo>
                  <a:pt x="-360" y="77330"/>
                  <a:pt x="-360" y="79700"/>
                  <a:pt x="1080" y="81140"/>
                </a:cubicBezTo>
                <a:lnTo>
                  <a:pt x="32635" y="112695"/>
                </a:lnTo>
                <a:cubicBezTo>
                  <a:pt x="34076" y="114136"/>
                  <a:pt x="36399" y="114136"/>
                  <a:pt x="37886" y="112695"/>
                </a:cubicBezTo>
                <a:close/>
                <a:moveTo>
                  <a:pt x="349064" y="75889"/>
                </a:moveTo>
                <a:lnTo>
                  <a:pt x="330661" y="57486"/>
                </a:lnTo>
                <a:cubicBezTo>
                  <a:pt x="329220" y="56045"/>
                  <a:pt x="326850" y="56045"/>
                  <a:pt x="325410" y="57486"/>
                </a:cubicBezTo>
                <a:lnTo>
                  <a:pt x="293855" y="89041"/>
                </a:lnTo>
                <a:cubicBezTo>
                  <a:pt x="292415" y="90481"/>
                  <a:pt x="292415" y="92851"/>
                  <a:pt x="293855" y="94292"/>
                </a:cubicBezTo>
                <a:lnTo>
                  <a:pt x="312258" y="112695"/>
                </a:lnTo>
                <a:cubicBezTo>
                  <a:pt x="313699" y="114136"/>
                  <a:pt x="316069" y="114136"/>
                  <a:pt x="317509" y="112695"/>
                </a:cubicBezTo>
                <a:lnTo>
                  <a:pt x="349064" y="81140"/>
                </a:lnTo>
                <a:cubicBezTo>
                  <a:pt x="350505" y="79653"/>
                  <a:pt x="350505" y="77330"/>
                  <a:pt x="349064" y="75889"/>
                </a:cubicBezTo>
                <a:close/>
                <a:moveTo>
                  <a:pt x="323737" y="382931"/>
                </a:moveTo>
                <a:lnTo>
                  <a:pt x="26315" y="382931"/>
                </a:lnTo>
                <a:cubicBezTo>
                  <a:pt x="18089" y="382931"/>
                  <a:pt x="11444" y="389576"/>
                  <a:pt x="11444" y="397802"/>
                </a:cubicBezTo>
                <a:lnTo>
                  <a:pt x="11444" y="408955"/>
                </a:lnTo>
                <a:cubicBezTo>
                  <a:pt x="11444" y="411000"/>
                  <a:pt x="13117" y="412673"/>
                  <a:pt x="15162" y="412673"/>
                </a:cubicBezTo>
                <a:lnTo>
                  <a:pt x="334890" y="412673"/>
                </a:lnTo>
                <a:cubicBezTo>
                  <a:pt x="336935" y="412673"/>
                  <a:pt x="338608" y="411000"/>
                  <a:pt x="338608" y="408955"/>
                </a:cubicBezTo>
                <a:lnTo>
                  <a:pt x="338608" y="397802"/>
                </a:lnTo>
                <a:cubicBezTo>
                  <a:pt x="338608" y="389576"/>
                  <a:pt x="331962" y="382931"/>
                  <a:pt x="323737" y="382931"/>
                </a:cubicBezTo>
                <a:close/>
                <a:moveTo>
                  <a:pt x="162014" y="52049"/>
                </a:moveTo>
                <a:lnTo>
                  <a:pt x="188038" y="52049"/>
                </a:lnTo>
                <a:cubicBezTo>
                  <a:pt x="190083" y="52049"/>
                  <a:pt x="191756" y="50376"/>
                  <a:pt x="191756" y="48331"/>
                </a:cubicBezTo>
                <a:lnTo>
                  <a:pt x="191756" y="3718"/>
                </a:lnTo>
                <a:cubicBezTo>
                  <a:pt x="191756" y="1673"/>
                  <a:pt x="190083" y="0"/>
                  <a:pt x="188038" y="0"/>
                </a:cubicBezTo>
                <a:lnTo>
                  <a:pt x="162014" y="0"/>
                </a:lnTo>
                <a:cubicBezTo>
                  <a:pt x="159969" y="0"/>
                  <a:pt x="158296" y="1673"/>
                  <a:pt x="158296" y="3718"/>
                </a:cubicBezTo>
                <a:lnTo>
                  <a:pt x="158296" y="48331"/>
                </a:lnTo>
                <a:cubicBezTo>
                  <a:pt x="158296" y="50376"/>
                  <a:pt x="159969" y="52049"/>
                  <a:pt x="162014" y="52049"/>
                </a:cubicBezTo>
                <a:close/>
              </a:path>
            </a:pathLst>
          </a:custGeom>
          <a:gradFill>
            <a:gsLst>
              <a:gs pos="0">
                <a:srgbClr val="FE3F5E"/>
              </a:gs>
              <a:gs pos="100000">
                <a:srgbClr val="C00000"/>
              </a:gs>
            </a:gsLst>
            <a:lin ang="2700000" scaled="0"/>
          </a:gradFill>
          <a:ln w="45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8" name="图形 22">
            <a:extLst>
              <a:ext uri="{FF2B5EF4-FFF2-40B4-BE49-F238E27FC236}">
                <a16:creationId xmlns:a16="http://schemas.microsoft.com/office/drawing/2014/main" xmlns="" id="{0C5565ED-44EE-4BC9-8AE8-774DED13D8A6}"/>
              </a:ext>
            </a:extLst>
          </p:cNvPr>
          <p:cNvGrpSpPr/>
          <p:nvPr/>
        </p:nvGrpSpPr>
        <p:grpSpPr>
          <a:xfrm>
            <a:off x="6812040" y="2394050"/>
            <a:ext cx="1004772" cy="1004772"/>
            <a:chOff x="9634799" y="1614808"/>
            <a:chExt cx="475875" cy="475875"/>
          </a:xfrm>
          <a:gradFill>
            <a:gsLst>
              <a:gs pos="0">
                <a:srgbClr val="FE3F5E"/>
              </a:gs>
              <a:gs pos="100000">
                <a:srgbClr val="C00000"/>
              </a:gs>
            </a:gsLst>
            <a:lin ang="2700000" scaled="0"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47A97BAB-BA01-4191-AF26-6613BD08162E}"/>
                </a:ext>
              </a:extLst>
            </p:cNvPr>
            <p:cNvSpPr/>
            <p:nvPr/>
          </p:nvSpPr>
          <p:spPr>
            <a:xfrm>
              <a:off x="9757485" y="1830438"/>
              <a:ext cx="230501" cy="44613"/>
            </a:xfrm>
            <a:custGeom>
              <a:avLst/>
              <a:gdLst>
                <a:gd name="connsiteX0" fmla="*/ 92944 w 230501"/>
                <a:gd name="connsiteY0" fmla="*/ 22307 h 44613"/>
                <a:gd name="connsiteX1" fmla="*/ 115251 w 230501"/>
                <a:gd name="connsiteY1" fmla="*/ 44613 h 44613"/>
                <a:gd name="connsiteX2" fmla="*/ 137558 w 230501"/>
                <a:gd name="connsiteY2" fmla="*/ 22307 h 44613"/>
                <a:gd name="connsiteX3" fmla="*/ 115251 w 230501"/>
                <a:gd name="connsiteY3" fmla="*/ 0 h 44613"/>
                <a:gd name="connsiteX4" fmla="*/ 92944 w 230501"/>
                <a:gd name="connsiteY4" fmla="*/ 22307 h 44613"/>
                <a:gd name="connsiteX5" fmla="*/ 185889 w 230501"/>
                <a:gd name="connsiteY5" fmla="*/ 22307 h 44613"/>
                <a:gd name="connsiteX6" fmla="*/ 208195 w 230501"/>
                <a:gd name="connsiteY6" fmla="*/ 44613 h 44613"/>
                <a:gd name="connsiteX7" fmla="*/ 230502 w 230501"/>
                <a:gd name="connsiteY7" fmla="*/ 22307 h 44613"/>
                <a:gd name="connsiteX8" fmla="*/ 208195 w 230501"/>
                <a:gd name="connsiteY8" fmla="*/ 0 h 44613"/>
                <a:gd name="connsiteX9" fmla="*/ 185889 w 230501"/>
                <a:gd name="connsiteY9" fmla="*/ 22307 h 44613"/>
                <a:gd name="connsiteX10" fmla="*/ 0 w 230501"/>
                <a:gd name="connsiteY10" fmla="*/ 22307 h 44613"/>
                <a:gd name="connsiteX11" fmla="*/ 22307 w 230501"/>
                <a:gd name="connsiteY11" fmla="*/ 44613 h 44613"/>
                <a:gd name="connsiteX12" fmla="*/ 44613 w 230501"/>
                <a:gd name="connsiteY12" fmla="*/ 22307 h 44613"/>
                <a:gd name="connsiteX13" fmla="*/ 22307 w 230501"/>
                <a:gd name="connsiteY13" fmla="*/ 0 h 44613"/>
                <a:gd name="connsiteX14" fmla="*/ 0 w 230501"/>
                <a:gd name="connsiteY14" fmla="*/ 22307 h 44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0501" h="44613">
                  <a:moveTo>
                    <a:pt x="92944" y="22307"/>
                  </a:moveTo>
                  <a:cubicBezTo>
                    <a:pt x="92944" y="34626"/>
                    <a:pt x="102931" y="44613"/>
                    <a:pt x="115251" y="44613"/>
                  </a:cubicBezTo>
                  <a:cubicBezTo>
                    <a:pt x="127571" y="44613"/>
                    <a:pt x="137558" y="34626"/>
                    <a:pt x="137558" y="22307"/>
                  </a:cubicBezTo>
                  <a:cubicBezTo>
                    <a:pt x="137558" y="9987"/>
                    <a:pt x="127571" y="0"/>
                    <a:pt x="115251" y="0"/>
                  </a:cubicBezTo>
                  <a:cubicBezTo>
                    <a:pt x="102931" y="0"/>
                    <a:pt x="92944" y="9987"/>
                    <a:pt x="92944" y="22307"/>
                  </a:cubicBezTo>
                  <a:close/>
                  <a:moveTo>
                    <a:pt x="185889" y="22307"/>
                  </a:moveTo>
                  <a:cubicBezTo>
                    <a:pt x="185889" y="34626"/>
                    <a:pt x="195876" y="44613"/>
                    <a:pt x="208195" y="44613"/>
                  </a:cubicBezTo>
                  <a:cubicBezTo>
                    <a:pt x="220515" y="44613"/>
                    <a:pt x="230502" y="34626"/>
                    <a:pt x="230502" y="22307"/>
                  </a:cubicBezTo>
                  <a:cubicBezTo>
                    <a:pt x="230502" y="9987"/>
                    <a:pt x="220515" y="0"/>
                    <a:pt x="208195" y="0"/>
                  </a:cubicBezTo>
                  <a:cubicBezTo>
                    <a:pt x="195876" y="0"/>
                    <a:pt x="185889" y="9987"/>
                    <a:pt x="185889" y="22307"/>
                  </a:cubicBezTo>
                  <a:close/>
                  <a:moveTo>
                    <a:pt x="0" y="22307"/>
                  </a:moveTo>
                  <a:cubicBezTo>
                    <a:pt x="0" y="34626"/>
                    <a:pt x="9987" y="44613"/>
                    <a:pt x="22307" y="44613"/>
                  </a:cubicBezTo>
                  <a:cubicBezTo>
                    <a:pt x="34626" y="44613"/>
                    <a:pt x="44613" y="34626"/>
                    <a:pt x="44613" y="22307"/>
                  </a:cubicBezTo>
                  <a:cubicBezTo>
                    <a:pt x="44613" y="9987"/>
                    <a:pt x="34626" y="0"/>
                    <a:pt x="22307" y="0"/>
                  </a:cubicBezTo>
                  <a:cubicBezTo>
                    <a:pt x="9987" y="0"/>
                    <a:pt x="0" y="9987"/>
                    <a:pt x="0" y="22307"/>
                  </a:cubicBezTo>
                  <a:close/>
                </a:path>
              </a:pathLst>
            </a:custGeom>
            <a:grpFill/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5592C324-FA4E-485A-8BDE-5389338D5E83}"/>
                </a:ext>
              </a:extLst>
            </p:cNvPr>
            <p:cNvSpPr/>
            <p:nvPr/>
          </p:nvSpPr>
          <p:spPr>
            <a:xfrm>
              <a:off x="9664538" y="1644550"/>
              <a:ext cx="416395" cy="416390"/>
            </a:xfrm>
            <a:custGeom>
              <a:avLst/>
              <a:gdLst>
                <a:gd name="connsiteX0" fmla="*/ 400221 w 416395"/>
                <a:gd name="connsiteY0" fmla="*/ 127520 h 416390"/>
                <a:gd name="connsiteX1" fmla="*/ 355468 w 416395"/>
                <a:gd name="connsiteY1" fmla="*/ 60925 h 416390"/>
                <a:gd name="connsiteX2" fmla="*/ 288874 w 416395"/>
                <a:gd name="connsiteY2" fmla="*/ 16172 h 416390"/>
                <a:gd name="connsiteX3" fmla="*/ 208198 w 416395"/>
                <a:gd name="connsiteY3" fmla="*/ 0 h 416390"/>
                <a:gd name="connsiteX4" fmla="*/ 207269 w 416395"/>
                <a:gd name="connsiteY4" fmla="*/ 0 h 416390"/>
                <a:gd name="connsiteX5" fmla="*/ 126175 w 416395"/>
                <a:gd name="connsiteY5" fmla="*/ 16684 h 416390"/>
                <a:gd name="connsiteX6" fmla="*/ 60184 w 416395"/>
                <a:gd name="connsiteY6" fmla="*/ 61529 h 416390"/>
                <a:gd name="connsiteX7" fmla="*/ 15943 w 416395"/>
                <a:gd name="connsiteY7" fmla="*/ 127891 h 416390"/>
                <a:gd name="connsiteX8" fmla="*/ 3 w 416395"/>
                <a:gd name="connsiteY8" fmla="*/ 209171 h 416390"/>
                <a:gd name="connsiteX9" fmla="*/ 22309 w 416395"/>
                <a:gd name="connsiteY9" fmla="*/ 302069 h 416390"/>
                <a:gd name="connsiteX10" fmla="*/ 22309 w 416395"/>
                <a:gd name="connsiteY10" fmla="*/ 372707 h 416390"/>
                <a:gd name="connsiteX11" fmla="*/ 43686 w 416395"/>
                <a:gd name="connsiteY11" fmla="*/ 394084 h 416390"/>
                <a:gd name="connsiteX12" fmla="*/ 114371 w 416395"/>
                <a:gd name="connsiteY12" fmla="*/ 394084 h 416390"/>
                <a:gd name="connsiteX13" fmla="*/ 207269 w 416395"/>
                <a:gd name="connsiteY13" fmla="*/ 416391 h 416390"/>
                <a:gd name="connsiteX14" fmla="*/ 208244 w 416395"/>
                <a:gd name="connsiteY14" fmla="*/ 416391 h 416390"/>
                <a:gd name="connsiteX15" fmla="*/ 288502 w 416395"/>
                <a:gd name="connsiteY15" fmla="*/ 400451 h 416390"/>
                <a:gd name="connsiteX16" fmla="*/ 354864 w 416395"/>
                <a:gd name="connsiteY16" fmla="*/ 356209 h 416390"/>
                <a:gd name="connsiteX17" fmla="*/ 399710 w 416395"/>
                <a:gd name="connsiteY17" fmla="*/ 290219 h 416390"/>
                <a:gd name="connsiteX18" fmla="*/ 416393 w 416395"/>
                <a:gd name="connsiteY18" fmla="*/ 209125 h 416390"/>
                <a:gd name="connsiteX19" fmla="*/ 400221 w 416395"/>
                <a:gd name="connsiteY19" fmla="*/ 127520 h 416390"/>
                <a:gd name="connsiteX20" fmla="*/ 330002 w 416395"/>
                <a:gd name="connsiteY20" fmla="*/ 331068 h 416390"/>
                <a:gd name="connsiteX21" fmla="*/ 208198 w 416395"/>
                <a:gd name="connsiteY21" fmla="*/ 381072 h 416390"/>
                <a:gd name="connsiteX22" fmla="*/ 207408 w 416395"/>
                <a:gd name="connsiteY22" fmla="*/ 381072 h 416390"/>
                <a:gd name="connsiteX23" fmla="*/ 126965 w 416395"/>
                <a:gd name="connsiteY23" fmla="*/ 360856 h 416390"/>
                <a:gd name="connsiteX24" fmla="*/ 123061 w 416395"/>
                <a:gd name="connsiteY24" fmla="*/ 358765 h 416390"/>
                <a:gd name="connsiteX25" fmla="*/ 57628 w 416395"/>
                <a:gd name="connsiteY25" fmla="*/ 358765 h 416390"/>
                <a:gd name="connsiteX26" fmla="*/ 57628 w 416395"/>
                <a:gd name="connsiteY26" fmla="*/ 293332 h 416390"/>
                <a:gd name="connsiteX27" fmla="*/ 55537 w 416395"/>
                <a:gd name="connsiteY27" fmla="*/ 289429 h 416390"/>
                <a:gd name="connsiteX28" fmla="*/ 35321 w 416395"/>
                <a:gd name="connsiteY28" fmla="*/ 208985 h 416390"/>
                <a:gd name="connsiteX29" fmla="*/ 85326 w 416395"/>
                <a:gd name="connsiteY29" fmla="*/ 86392 h 416390"/>
                <a:gd name="connsiteX30" fmla="*/ 207454 w 416395"/>
                <a:gd name="connsiteY30" fmla="*/ 35319 h 416390"/>
                <a:gd name="connsiteX31" fmla="*/ 208244 w 416395"/>
                <a:gd name="connsiteY31" fmla="*/ 35319 h 416390"/>
                <a:gd name="connsiteX32" fmla="*/ 275257 w 416395"/>
                <a:gd name="connsiteY32" fmla="*/ 48749 h 416390"/>
                <a:gd name="connsiteX33" fmla="*/ 330559 w 416395"/>
                <a:gd name="connsiteY33" fmla="*/ 85927 h 416390"/>
                <a:gd name="connsiteX34" fmla="*/ 367737 w 416395"/>
                <a:gd name="connsiteY34" fmla="*/ 141229 h 416390"/>
                <a:gd name="connsiteX35" fmla="*/ 381167 w 416395"/>
                <a:gd name="connsiteY35" fmla="*/ 208985 h 416390"/>
                <a:gd name="connsiteX36" fmla="*/ 330002 w 416395"/>
                <a:gd name="connsiteY36" fmla="*/ 331068 h 41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16395" h="416390">
                  <a:moveTo>
                    <a:pt x="400221" y="127520"/>
                  </a:moveTo>
                  <a:cubicBezTo>
                    <a:pt x="389718" y="102564"/>
                    <a:pt x="374661" y="80164"/>
                    <a:pt x="355468" y="60925"/>
                  </a:cubicBezTo>
                  <a:cubicBezTo>
                    <a:pt x="336275" y="41732"/>
                    <a:pt x="313876" y="26629"/>
                    <a:pt x="288874" y="16172"/>
                  </a:cubicBezTo>
                  <a:cubicBezTo>
                    <a:pt x="263314" y="5437"/>
                    <a:pt x="236174" y="0"/>
                    <a:pt x="208198" y="0"/>
                  </a:cubicBezTo>
                  <a:lnTo>
                    <a:pt x="207269" y="0"/>
                  </a:lnTo>
                  <a:cubicBezTo>
                    <a:pt x="179106" y="139"/>
                    <a:pt x="151827" y="5716"/>
                    <a:pt x="126175" y="16684"/>
                  </a:cubicBezTo>
                  <a:cubicBezTo>
                    <a:pt x="101405" y="27279"/>
                    <a:pt x="79191" y="42336"/>
                    <a:pt x="60184" y="61529"/>
                  </a:cubicBezTo>
                  <a:cubicBezTo>
                    <a:pt x="41177" y="80722"/>
                    <a:pt x="26259" y="103029"/>
                    <a:pt x="15943" y="127891"/>
                  </a:cubicBezTo>
                  <a:cubicBezTo>
                    <a:pt x="5254" y="153637"/>
                    <a:pt x="-137" y="181009"/>
                    <a:pt x="3" y="209171"/>
                  </a:cubicBezTo>
                  <a:cubicBezTo>
                    <a:pt x="142" y="241423"/>
                    <a:pt x="7856" y="273442"/>
                    <a:pt x="22309" y="302069"/>
                  </a:cubicBezTo>
                  <a:lnTo>
                    <a:pt x="22309" y="372707"/>
                  </a:lnTo>
                  <a:cubicBezTo>
                    <a:pt x="22309" y="384511"/>
                    <a:pt x="31883" y="394084"/>
                    <a:pt x="43686" y="394084"/>
                  </a:cubicBezTo>
                  <a:lnTo>
                    <a:pt x="114371" y="394084"/>
                  </a:lnTo>
                  <a:cubicBezTo>
                    <a:pt x="142998" y="408537"/>
                    <a:pt x="175017" y="416251"/>
                    <a:pt x="207269" y="416391"/>
                  </a:cubicBezTo>
                  <a:lnTo>
                    <a:pt x="208244" y="416391"/>
                  </a:lnTo>
                  <a:cubicBezTo>
                    <a:pt x="236081" y="416391"/>
                    <a:pt x="263082" y="411000"/>
                    <a:pt x="288502" y="400451"/>
                  </a:cubicBezTo>
                  <a:cubicBezTo>
                    <a:pt x="313364" y="390087"/>
                    <a:pt x="335718" y="375216"/>
                    <a:pt x="354864" y="356209"/>
                  </a:cubicBezTo>
                  <a:cubicBezTo>
                    <a:pt x="374057" y="337202"/>
                    <a:pt x="389161" y="314988"/>
                    <a:pt x="399710" y="290219"/>
                  </a:cubicBezTo>
                  <a:cubicBezTo>
                    <a:pt x="410677" y="264566"/>
                    <a:pt x="416254" y="237287"/>
                    <a:pt x="416393" y="209125"/>
                  </a:cubicBezTo>
                  <a:cubicBezTo>
                    <a:pt x="416533" y="180823"/>
                    <a:pt x="411049" y="153358"/>
                    <a:pt x="400221" y="127520"/>
                  </a:cubicBezTo>
                  <a:close/>
                  <a:moveTo>
                    <a:pt x="330002" y="331068"/>
                  </a:moveTo>
                  <a:cubicBezTo>
                    <a:pt x="297425" y="363319"/>
                    <a:pt x="254205" y="381072"/>
                    <a:pt x="208198" y="381072"/>
                  </a:cubicBezTo>
                  <a:lnTo>
                    <a:pt x="207408" y="381072"/>
                  </a:lnTo>
                  <a:cubicBezTo>
                    <a:pt x="179385" y="380932"/>
                    <a:pt x="151548" y="373962"/>
                    <a:pt x="126965" y="360856"/>
                  </a:cubicBezTo>
                  <a:lnTo>
                    <a:pt x="123061" y="358765"/>
                  </a:lnTo>
                  <a:lnTo>
                    <a:pt x="57628" y="358765"/>
                  </a:lnTo>
                  <a:lnTo>
                    <a:pt x="57628" y="293332"/>
                  </a:lnTo>
                  <a:lnTo>
                    <a:pt x="55537" y="289429"/>
                  </a:lnTo>
                  <a:cubicBezTo>
                    <a:pt x="42432" y="264845"/>
                    <a:pt x="35461" y="237008"/>
                    <a:pt x="35321" y="208985"/>
                  </a:cubicBezTo>
                  <a:cubicBezTo>
                    <a:pt x="35136" y="162653"/>
                    <a:pt x="52841" y="119155"/>
                    <a:pt x="85326" y="86392"/>
                  </a:cubicBezTo>
                  <a:cubicBezTo>
                    <a:pt x="117763" y="53629"/>
                    <a:pt x="161122" y="35505"/>
                    <a:pt x="207454" y="35319"/>
                  </a:cubicBezTo>
                  <a:lnTo>
                    <a:pt x="208244" y="35319"/>
                  </a:lnTo>
                  <a:cubicBezTo>
                    <a:pt x="231481" y="35319"/>
                    <a:pt x="254020" y="39827"/>
                    <a:pt x="275257" y="48749"/>
                  </a:cubicBezTo>
                  <a:cubicBezTo>
                    <a:pt x="295984" y="57440"/>
                    <a:pt x="314573" y="69941"/>
                    <a:pt x="330559" y="85927"/>
                  </a:cubicBezTo>
                  <a:cubicBezTo>
                    <a:pt x="346499" y="101867"/>
                    <a:pt x="359047" y="120502"/>
                    <a:pt x="367737" y="141229"/>
                  </a:cubicBezTo>
                  <a:cubicBezTo>
                    <a:pt x="376753" y="162699"/>
                    <a:pt x="381260" y="185470"/>
                    <a:pt x="381167" y="208985"/>
                  </a:cubicBezTo>
                  <a:cubicBezTo>
                    <a:pt x="380889" y="255272"/>
                    <a:pt x="362718" y="298630"/>
                    <a:pt x="330002" y="331068"/>
                  </a:cubicBezTo>
                  <a:close/>
                </a:path>
              </a:pathLst>
            </a:custGeom>
            <a:grpFill/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图形 23">
            <a:extLst>
              <a:ext uri="{FF2B5EF4-FFF2-40B4-BE49-F238E27FC236}">
                <a16:creationId xmlns:a16="http://schemas.microsoft.com/office/drawing/2014/main" xmlns="" id="{AFB06D87-B047-484A-B386-62249C227D51}"/>
              </a:ext>
            </a:extLst>
          </p:cNvPr>
          <p:cNvGrpSpPr/>
          <p:nvPr/>
        </p:nvGrpSpPr>
        <p:grpSpPr>
          <a:xfrm>
            <a:off x="9248373" y="2424851"/>
            <a:ext cx="1004772" cy="1004772"/>
            <a:chOff x="9634799" y="4106930"/>
            <a:chExt cx="475875" cy="475875"/>
          </a:xfrm>
          <a:gradFill>
            <a:gsLst>
              <a:gs pos="0">
                <a:srgbClr val="FE3F5E"/>
              </a:gs>
              <a:gs pos="100000">
                <a:srgbClr val="C00000"/>
              </a:gs>
            </a:gsLst>
            <a:lin ang="2700000" scaled="0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3BC91E08-8405-4E83-82BD-A5A4B7784846}"/>
                </a:ext>
              </a:extLst>
            </p:cNvPr>
            <p:cNvSpPr/>
            <p:nvPr/>
          </p:nvSpPr>
          <p:spPr>
            <a:xfrm>
              <a:off x="9686847" y="4158978"/>
              <a:ext cx="371777" cy="371777"/>
            </a:xfrm>
            <a:custGeom>
              <a:avLst/>
              <a:gdLst>
                <a:gd name="connsiteX0" fmla="*/ 356906 w 371777"/>
                <a:gd name="connsiteY0" fmla="*/ 0 h 371777"/>
                <a:gd name="connsiteX1" fmla="*/ 14871 w 371777"/>
                <a:gd name="connsiteY1" fmla="*/ 0 h 371777"/>
                <a:gd name="connsiteX2" fmla="*/ 0 w 371777"/>
                <a:gd name="connsiteY2" fmla="*/ 14871 h 371777"/>
                <a:gd name="connsiteX3" fmla="*/ 0 w 371777"/>
                <a:gd name="connsiteY3" fmla="*/ 356906 h 371777"/>
                <a:gd name="connsiteX4" fmla="*/ 14871 w 371777"/>
                <a:gd name="connsiteY4" fmla="*/ 371777 h 371777"/>
                <a:gd name="connsiteX5" fmla="*/ 356906 w 371777"/>
                <a:gd name="connsiteY5" fmla="*/ 371777 h 371777"/>
                <a:gd name="connsiteX6" fmla="*/ 371777 w 371777"/>
                <a:gd name="connsiteY6" fmla="*/ 356906 h 371777"/>
                <a:gd name="connsiteX7" fmla="*/ 371777 w 371777"/>
                <a:gd name="connsiteY7" fmla="*/ 14871 h 371777"/>
                <a:gd name="connsiteX8" fmla="*/ 356906 w 371777"/>
                <a:gd name="connsiteY8" fmla="*/ 0 h 371777"/>
                <a:gd name="connsiteX9" fmla="*/ 338317 w 371777"/>
                <a:gd name="connsiteY9" fmla="*/ 338317 h 371777"/>
                <a:gd name="connsiteX10" fmla="*/ 33460 w 371777"/>
                <a:gd name="connsiteY10" fmla="*/ 338317 h 371777"/>
                <a:gd name="connsiteX11" fmla="*/ 33460 w 371777"/>
                <a:gd name="connsiteY11" fmla="*/ 33460 h 371777"/>
                <a:gd name="connsiteX12" fmla="*/ 338317 w 371777"/>
                <a:gd name="connsiteY12" fmla="*/ 33460 h 371777"/>
                <a:gd name="connsiteX13" fmla="*/ 338317 w 371777"/>
                <a:gd name="connsiteY13" fmla="*/ 338317 h 37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1777" h="371777">
                  <a:moveTo>
                    <a:pt x="356906" y="0"/>
                  </a:moveTo>
                  <a:lnTo>
                    <a:pt x="14871" y="0"/>
                  </a:lnTo>
                  <a:cubicBezTo>
                    <a:pt x="6646" y="0"/>
                    <a:pt x="0" y="6646"/>
                    <a:pt x="0" y="14871"/>
                  </a:cubicBezTo>
                  <a:lnTo>
                    <a:pt x="0" y="356906"/>
                  </a:lnTo>
                  <a:cubicBezTo>
                    <a:pt x="0" y="365132"/>
                    <a:pt x="6646" y="371777"/>
                    <a:pt x="14871" y="371777"/>
                  </a:cubicBezTo>
                  <a:lnTo>
                    <a:pt x="356906" y="371777"/>
                  </a:lnTo>
                  <a:cubicBezTo>
                    <a:pt x="365132" y="371777"/>
                    <a:pt x="371777" y="365132"/>
                    <a:pt x="371777" y="356906"/>
                  </a:cubicBezTo>
                  <a:lnTo>
                    <a:pt x="371777" y="14871"/>
                  </a:lnTo>
                  <a:cubicBezTo>
                    <a:pt x="371777" y="6646"/>
                    <a:pt x="365132" y="0"/>
                    <a:pt x="356906" y="0"/>
                  </a:cubicBezTo>
                  <a:close/>
                  <a:moveTo>
                    <a:pt x="338317" y="338317"/>
                  </a:moveTo>
                  <a:lnTo>
                    <a:pt x="33460" y="338317"/>
                  </a:lnTo>
                  <a:lnTo>
                    <a:pt x="33460" y="33460"/>
                  </a:lnTo>
                  <a:lnTo>
                    <a:pt x="338317" y="33460"/>
                  </a:lnTo>
                  <a:lnTo>
                    <a:pt x="338317" y="338317"/>
                  </a:lnTo>
                  <a:close/>
                </a:path>
              </a:pathLst>
            </a:custGeom>
            <a:grpFill/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3889F500-1216-4475-9519-E3A2311A54C5}"/>
                </a:ext>
              </a:extLst>
            </p:cNvPr>
            <p:cNvSpPr/>
            <p:nvPr/>
          </p:nvSpPr>
          <p:spPr>
            <a:xfrm>
              <a:off x="9792804" y="4225898"/>
              <a:ext cx="29742" cy="237937"/>
            </a:xfrm>
            <a:custGeom>
              <a:avLst/>
              <a:gdLst>
                <a:gd name="connsiteX0" fmla="*/ 0 w 29742"/>
                <a:gd name="connsiteY0" fmla="*/ 198436 h 237937"/>
                <a:gd name="connsiteX1" fmla="*/ 0 w 29742"/>
                <a:gd name="connsiteY1" fmla="*/ 234220 h 237937"/>
                <a:gd name="connsiteX2" fmla="*/ 3718 w 29742"/>
                <a:gd name="connsiteY2" fmla="*/ 237938 h 237937"/>
                <a:gd name="connsiteX3" fmla="*/ 26024 w 29742"/>
                <a:gd name="connsiteY3" fmla="*/ 237938 h 237937"/>
                <a:gd name="connsiteX4" fmla="*/ 29742 w 29742"/>
                <a:gd name="connsiteY4" fmla="*/ 234220 h 237937"/>
                <a:gd name="connsiteX5" fmla="*/ 29742 w 29742"/>
                <a:gd name="connsiteY5" fmla="*/ 198436 h 237937"/>
                <a:gd name="connsiteX6" fmla="*/ 14871 w 29742"/>
                <a:gd name="connsiteY6" fmla="*/ 200760 h 237937"/>
                <a:gd name="connsiteX7" fmla="*/ 0 w 29742"/>
                <a:gd name="connsiteY7" fmla="*/ 198436 h 237937"/>
                <a:gd name="connsiteX8" fmla="*/ 29742 w 29742"/>
                <a:gd name="connsiteY8" fmla="*/ 106421 h 237937"/>
                <a:gd name="connsiteX9" fmla="*/ 29742 w 29742"/>
                <a:gd name="connsiteY9" fmla="*/ 3718 h 237937"/>
                <a:gd name="connsiteX10" fmla="*/ 26024 w 29742"/>
                <a:gd name="connsiteY10" fmla="*/ 0 h 237937"/>
                <a:gd name="connsiteX11" fmla="*/ 3718 w 29742"/>
                <a:gd name="connsiteY11" fmla="*/ 0 h 237937"/>
                <a:gd name="connsiteX12" fmla="*/ 0 w 29742"/>
                <a:gd name="connsiteY12" fmla="*/ 3718 h 237937"/>
                <a:gd name="connsiteX13" fmla="*/ 0 w 29742"/>
                <a:gd name="connsiteY13" fmla="*/ 106421 h 237937"/>
                <a:gd name="connsiteX14" fmla="*/ 14871 w 29742"/>
                <a:gd name="connsiteY14" fmla="*/ 104098 h 237937"/>
                <a:gd name="connsiteX15" fmla="*/ 29742 w 29742"/>
                <a:gd name="connsiteY15" fmla="*/ 106421 h 23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742" h="237937">
                  <a:moveTo>
                    <a:pt x="0" y="198436"/>
                  </a:moveTo>
                  <a:lnTo>
                    <a:pt x="0" y="234220"/>
                  </a:lnTo>
                  <a:cubicBezTo>
                    <a:pt x="0" y="236265"/>
                    <a:pt x="1673" y="237938"/>
                    <a:pt x="3718" y="237938"/>
                  </a:cubicBezTo>
                  <a:lnTo>
                    <a:pt x="26024" y="237938"/>
                  </a:lnTo>
                  <a:cubicBezTo>
                    <a:pt x="28069" y="237938"/>
                    <a:pt x="29742" y="236265"/>
                    <a:pt x="29742" y="234220"/>
                  </a:cubicBezTo>
                  <a:lnTo>
                    <a:pt x="29742" y="198436"/>
                  </a:lnTo>
                  <a:cubicBezTo>
                    <a:pt x="25048" y="199970"/>
                    <a:pt x="20076" y="200760"/>
                    <a:pt x="14871" y="200760"/>
                  </a:cubicBezTo>
                  <a:cubicBezTo>
                    <a:pt x="9666" y="200760"/>
                    <a:pt x="4694" y="199923"/>
                    <a:pt x="0" y="198436"/>
                  </a:cubicBezTo>
                  <a:close/>
                  <a:moveTo>
                    <a:pt x="29742" y="106421"/>
                  </a:moveTo>
                  <a:lnTo>
                    <a:pt x="29742" y="3718"/>
                  </a:lnTo>
                  <a:cubicBezTo>
                    <a:pt x="29742" y="1673"/>
                    <a:pt x="28069" y="0"/>
                    <a:pt x="26024" y="0"/>
                  </a:cubicBezTo>
                  <a:lnTo>
                    <a:pt x="3718" y="0"/>
                  </a:lnTo>
                  <a:cubicBezTo>
                    <a:pt x="1673" y="0"/>
                    <a:pt x="0" y="1673"/>
                    <a:pt x="0" y="3718"/>
                  </a:cubicBezTo>
                  <a:lnTo>
                    <a:pt x="0" y="106421"/>
                  </a:lnTo>
                  <a:cubicBezTo>
                    <a:pt x="4694" y="104888"/>
                    <a:pt x="9666" y="104098"/>
                    <a:pt x="14871" y="104098"/>
                  </a:cubicBezTo>
                  <a:cubicBezTo>
                    <a:pt x="20076" y="104098"/>
                    <a:pt x="25048" y="104934"/>
                    <a:pt x="29742" y="106421"/>
                  </a:cubicBezTo>
                  <a:close/>
                </a:path>
              </a:pathLst>
            </a:custGeom>
            <a:grpFill/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830AE67F-3261-43B5-89EE-600E9E0E1B32}"/>
                </a:ext>
              </a:extLst>
            </p:cNvPr>
            <p:cNvSpPr/>
            <p:nvPr/>
          </p:nvSpPr>
          <p:spPr>
            <a:xfrm>
              <a:off x="9759344" y="4225898"/>
              <a:ext cx="193324" cy="237937"/>
            </a:xfrm>
            <a:custGeom>
              <a:avLst/>
              <a:gdLst>
                <a:gd name="connsiteX0" fmla="*/ 33460 w 193324"/>
                <a:gd name="connsiteY0" fmla="*/ 198436 h 237937"/>
                <a:gd name="connsiteX1" fmla="*/ 48331 w 193324"/>
                <a:gd name="connsiteY1" fmla="*/ 200760 h 237937"/>
                <a:gd name="connsiteX2" fmla="*/ 63202 w 193324"/>
                <a:gd name="connsiteY2" fmla="*/ 198436 h 237937"/>
                <a:gd name="connsiteX3" fmla="*/ 96662 w 193324"/>
                <a:gd name="connsiteY3" fmla="*/ 152429 h 237937"/>
                <a:gd name="connsiteX4" fmla="*/ 63202 w 193324"/>
                <a:gd name="connsiteY4" fmla="*/ 106421 h 237937"/>
                <a:gd name="connsiteX5" fmla="*/ 48331 w 193324"/>
                <a:gd name="connsiteY5" fmla="*/ 104098 h 237937"/>
                <a:gd name="connsiteX6" fmla="*/ 33460 w 193324"/>
                <a:gd name="connsiteY6" fmla="*/ 106421 h 237937"/>
                <a:gd name="connsiteX7" fmla="*/ 0 w 193324"/>
                <a:gd name="connsiteY7" fmla="*/ 152429 h 237937"/>
                <a:gd name="connsiteX8" fmla="*/ 33460 w 193324"/>
                <a:gd name="connsiteY8" fmla="*/ 198436 h 237937"/>
                <a:gd name="connsiteX9" fmla="*/ 33506 w 193324"/>
                <a:gd name="connsiteY9" fmla="*/ 144668 h 237937"/>
                <a:gd name="connsiteX10" fmla="*/ 33971 w 193324"/>
                <a:gd name="connsiteY10" fmla="*/ 143831 h 237937"/>
                <a:gd name="connsiteX11" fmla="*/ 33971 w 193324"/>
                <a:gd name="connsiteY11" fmla="*/ 143785 h 237937"/>
                <a:gd name="connsiteX12" fmla="*/ 34529 w 193324"/>
                <a:gd name="connsiteY12" fmla="*/ 142948 h 237937"/>
                <a:gd name="connsiteX13" fmla="*/ 34668 w 193324"/>
                <a:gd name="connsiteY13" fmla="*/ 142716 h 237937"/>
                <a:gd name="connsiteX14" fmla="*/ 35133 w 193324"/>
                <a:gd name="connsiteY14" fmla="*/ 142065 h 237937"/>
                <a:gd name="connsiteX15" fmla="*/ 35272 w 193324"/>
                <a:gd name="connsiteY15" fmla="*/ 141880 h 237937"/>
                <a:gd name="connsiteX16" fmla="*/ 35923 w 193324"/>
                <a:gd name="connsiteY16" fmla="*/ 141136 h 237937"/>
                <a:gd name="connsiteX17" fmla="*/ 36062 w 193324"/>
                <a:gd name="connsiteY17" fmla="*/ 140997 h 237937"/>
                <a:gd name="connsiteX18" fmla="*/ 36620 w 193324"/>
                <a:gd name="connsiteY18" fmla="*/ 140439 h 237937"/>
                <a:gd name="connsiteX19" fmla="*/ 36806 w 193324"/>
                <a:gd name="connsiteY19" fmla="*/ 140253 h 237937"/>
                <a:gd name="connsiteX20" fmla="*/ 37550 w 193324"/>
                <a:gd name="connsiteY20" fmla="*/ 139602 h 237937"/>
                <a:gd name="connsiteX21" fmla="*/ 38340 w 193324"/>
                <a:gd name="connsiteY21" fmla="*/ 138998 h 237937"/>
                <a:gd name="connsiteX22" fmla="*/ 38572 w 193324"/>
                <a:gd name="connsiteY22" fmla="*/ 138859 h 237937"/>
                <a:gd name="connsiteX23" fmla="*/ 39223 w 193324"/>
                <a:gd name="connsiteY23" fmla="*/ 138394 h 237937"/>
                <a:gd name="connsiteX24" fmla="*/ 39408 w 193324"/>
                <a:gd name="connsiteY24" fmla="*/ 138255 h 237937"/>
                <a:gd name="connsiteX25" fmla="*/ 40291 w 193324"/>
                <a:gd name="connsiteY25" fmla="*/ 137744 h 237937"/>
                <a:gd name="connsiteX26" fmla="*/ 40477 w 193324"/>
                <a:gd name="connsiteY26" fmla="*/ 137651 h 237937"/>
                <a:gd name="connsiteX27" fmla="*/ 41221 w 193324"/>
                <a:gd name="connsiteY27" fmla="*/ 137279 h 237937"/>
                <a:gd name="connsiteX28" fmla="*/ 41500 w 193324"/>
                <a:gd name="connsiteY28" fmla="*/ 137139 h 237937"/>
                <a:gd name="connsiteX29" fmla="*/ 42429 w 193324"/>
                <a:gd name="connsiteY29" fmla="*/ 136768 h 237937"/>
                <a:gd name="connsiteX30" fmla="*/ 43405 w 193324"/>
                <a:gd name="connsiteY30" fmla="*/ 136442 h 237937"/>
                <a:gd name="connsiteX31" fmla="*/ 43684 w 193324"/>
                <a:gd name="connsiteY31" fmla="*/ 136349 h 237937"/>
                <a:gd name="connsiteX32" fmla="*/ 44474 w 193324"/>
                <a:gd name="connsiteY32" fmla="*/ 136163 h 237937"/>
                <a:gd name="connsiteX33" fmla="*/ 44706 w 193324"/>
                <a:gd name="connsiteY33" fmla="*/ 136117 h 237937"/>
                <a:gd name="connsiteX34" fmla="*/ 45729 w 193324"/>
                <a:gd name="connsiteY34" fmla="*/ 135931 h 237937"/>
                <a:gd name="connsiteX35" fmla="*/ 45961 w 193324"/>
                <a:gd name="connsiteY35" fmla="*/ 135885 h 237937"/>
                <a:gd name="connsiteX36" fmla="*/ 46797 w 193324"/>
                <a:gd name="connsiteY36" fmla="*/ 135792 h 237937"/>
                <a:gd name="connsiteX37" fmla="*/ 47076 w 193324"/>
                <a:gd name="connsiteY37" fmla="*/ 135792 h 237937"/>
                <a:gd name="connsiteX38" fmla="*/ 48145 w 193324"/>
                <a:gd name="connsiteY38" fmla="*/ 135745 h 237937"/>
                <a:gd name="connsiteX39" fmla="*/ 49214 w 193324"/>
                <a:gd name="connsiteY39" fmla="*/ 135792 h 237937"/>
                <a:gd name="connsiteX40" fmla="*/ 49493 w 193324"/>
                <a:gd name="connsiteY40" fmla="*/ 135792 h 237937"/>
                <a:gd name="connsiteX41" fmla="*/ 50329 w 193324"/>
                <a:gd name="connsiteY41" fmla="*/ 135885 h 237937"/>
                <a:gd name="connsiteX42" fmla="*/ 50562 w 193324"/>
                <a:gd name="connsiteY42" fmla="*/ 135931 h 237937"/>
                <a:gd name="connsiteX43" fmla="*/ 51584 w 193324"/>
                <a:gd name="connsiteY43" fmla="*/ 136117 h 237937"/>
                <a:gd name="connsiteX44" fmla="*/ 51816 w 193324"/>
                <a:gd name="connsiteY44" fmla="*/ 136163 h 237937"/>
                <a:gd name="connsiteX45" fmla="*/ 52607 w 193324"/>
                <a:gd name="connsiteY45" fmla="*/ 136349 h 237937"/>
                <a:gd name="connsiteX46" fmla="*/ 52885 w 193324"/>
                <a:gd name="connsiteY46" fmla="*/ 136442 h 237937"/>
                <a:gd name="connsiteX47" fmla="*/ 53861 w 193324"/>
                <a:gd name="connsiteY47" fmla="*/ 136768 h 237937"/>
                <a:gd name="connsiteX48" fmla="*/ 54791 w 193324"/>
                <a:gd name="connsiteY48" fmla="*/ 137139 h 237937"/>
                <a:gd name="connsiteX49" fmla="*/ 55070 w 193324"/>
                <a:gd name="connsiteY49" fmla="*/ 137279 h 237937"/>
                <a:gd name="connsiteX50" fmla="*/ 55813 w 193324"/>
                <a:gd name="connsiteY50" fmla="*/ 137651 h 237937"/>
                <a:gd name="connsiteX51" fmla="*/ 55999 w 193324"/>
                <a:gd name="connsiteY51" fmla="*/ 137744 h 237937"/>
                <a:gd name="connsiteX52" fmla="*/ 56882 w 193324"/>
                <a:gd name="connsiteY52" fmla="*/ 138255 h 237937"/>
                <a:gd name="connsiteX53" fmla="*/ 57068 w 193324"/>
                <a:gd name="connsiteY53" fmla="*/ 138394 h 237937"/>
                <a:gd name="connsiteX54" fmla="*/ 57718 w 193324"/>
                <a:gd name="connsiteY54" fmla="*/ 138859 h 237937"/>
                <a:gd name="connsiteX55" fmla="*/ 57951 w 193324"/>
                <a:gd name="connsiteY55" fmla="*/ 138998 h 237937"/>
                <a:gd name="connsiteX56" fmla="*/ 58741 w 193324"/>
                <a:gd name="connsiteY56" fmla="*/ 139602 h 237937"/>
                <a:gd name="connsiteX57" fmla="*/ 59484 w 193324"/>
                <a:gd name="connsiteY57" fmla="*/ 140253 h 237937"/>
                <a:gd name="connsiteX58" fmla="*/ 59670 w 193324"/>
                <a:gd name="connsiteY58" fmla="*/ 140439 h 237937"/>
                <a:gd name="connsiteX59" fmla="*/ 60228 w 193324"/>
                <a:gd name="connsiteY59" fmla="*/ 140997 h 237937"/>
                <a:gd name="connsiteX60" fmla="*/ 60367 w 193324"/>
                <a:gd name="connsiteY60" fmla="*/ 141136 h 237937"/>
                <a:gd name="connsiteX61" fmla="*/ 61018 w 193324"/>
                <a:gd name="connsiteY61" fmla="*/ 141880 h 237937"/>
                <a:gd name="connsiteX62" fmla="*/ 61157 w 193324"/>
                <a:gd name="connsiteY62" fmla="*/ 142065 h 237937"/>
                <a:gd name="connsiteX63" fmla="*/ 61622 w 193324"/>
                <a:gd name="connsiteY63" fmla="*/ 142716 h 237937"/>
                <a:gd name="connsiteX64" fmla="*/ 61762 w 193324"/>
                <a:gd name="connsiteY64" fmla="*/ 142948 h 237937"/>
                <a:gd name="connsiteX65" fmla="*/ 62319 w 193324"/>
                <a:gd name="connsiteY65" fmla="*/ 143785 h 237937"/>
                <a:gd name="connsiteX66" fmla="*/ 62366 w 193324"/>
                <a:gd name="connsiteY66" fmla="*/ 143831 h 237937"/>
                <a:gd name="connsiteX67" fmla="*/ 62830 w 193324"/>
                <a:gd name="connsiteY67" fmla="*/ 144668 h 237937"/>
                <a:gd name="connsiteX68" fmla="*/ 64736 w 193324"/>
                <a:gd name="connsiteY68" fmla="*/ 152429 h 237937"/>
                <a:gd name="connsiteX69" fmla="*/ 62830 w 193324"/>
                <a:gd name="connsiteY69" fmla="*/ 160190 h 237937"/>
                <a:gd name="connsiteX70" fmla="*/ 62366 w 193324"/>
                <a:gd name="connsiteY70" fmla="*/ 161026 h 237937"/>
                <a:gd name="connsiteX71" fmla="*/ 62319 w 193324"/>
                <a:gd name="connsiteY71" fmla="*/ 161073 h 237937"/>
                <a:gd name="connsiteX72" fmla="*/ 61762 w 193324"/>
                <a:gd name="connsiteY72" fmla="*/ 161909 h 237937"/>
                <a:gd name="connsiteX73" fmla="*/ 61622 w 193324"/>
                <a:gd name="connsiteY73" fmla="*/ 162141 h 237937"/>
                <a:gd name="connsiteX74" fmla="*/ 61157 w 193324"/>
                <a:gd name="connsiteY74" fmla="*/ 162792 h 237937"/>
                <a:gd name="connsiteX75" fmla="*/ 61018 w 193324"/>
                <a:gd name="connsiteY75" fmla="*/ 162978 h 237937"/>
                <a:gd name="connsiteX76" fmla="*/ 60367 w 193324"/>
                <a:gd name="connsiteY76" fmla="*/ 163721 h 237937"/>
                <a:gd name="connsiteX77" fmla="*/ 60228 w 193324"/>
                <a:gd name="connsiteY77" fmla="*/ 163861 h 237937"/>
                <a:gd name="connsiteX78" fmla="*/ 59670 w 193324"/>
                <a:gd name="connsiteY78" fmla="*/ 164419 h 237937"/>
                <a:gd name="connsiteX79" fmla="*/ 59484 w 193324"/>
                <a:gd name="connsiteY79" fmla="*/ 164604 h 237937"/>
                <a:gd name="connsiteX80" fmla="*/ 58741 w 193324"/>
                <a:gd name="connsiteY80" fmla="*/ 165255 h 237937"/>
                <a:gd name="connsiteX81" fmla="*/ 57951 w 193324"/>
                <a:gd name="connsiteY81" fmla="*/ 165859 h 237937"/>
                <a:gd name="connsiteX82" fmla="*/ 57718 w 193324"/>
                <a:gd name="connsiteY82" fmla="*/ 165999 h 237937"/>
                <a:gd name="connsiteX83" fmla="*/ 57068 w 193324"/>
                <a:gd name="connsiteY83" fmla="*/ 166463 h 237937"/>
                <a:gd name="connsiteX84" fmla="*/ 56882 w 193324"/>
                <a:gd name="connsiteY84" fmla="*/ 166603 h 237937"/>
                <a:gd name="connsiteX85" fmla="*/ 55999 w 193324"/>
                <a:gd name="connsiteY85" fmla="*/ 167114 h 237937"/>
                <a:gd name="connsiteX86" fmla="*/ 55813 w 193324"/>
                <a:gd name="connsiteY86" fmla="*/ 167207 h 237937"/>
                <a:gd name="connsiteX87" fmla="*/ 55070 w 193324"/>
                <a:gd name="connsiteY87" fmla="*/ 167579 h 237937"/>
                <a:gd name="connsiteX88" fmla="*/ 54791 w 193324"/>
                <a:gd name="connsiteY88" fmla="*/ 167718 h 237937"/>
                <a:gd name="connsiteX89" fmla="*/ 53861 w 193324"/>
                <a:gd name="connsiteY89" fmla="*/ 168090 h 237937"/>
                <a:gd name="connsiteX90" fmla="*/ 52885 w 193324"/>
                <a:gd name="connsiteY90" fmla="*/ 168415 h 237937"/>
                <a:gd name="connsiteX91" fmla="*/ 52607 w 193324"/>
                <a:gd name="connsiteY91" fmla="*/ 168508 h 237937"/>
                <a:gd name="connsiteX92" fmla="*/ 51816 w 193324"/>
                <a:gd name="connsiteY92" fmla="*/ 168694 h 237937"/>
                <a:gd name="connsiteX93" fmla="*/ 51584 w 193324"/>
                <a:gd name="connsiteY93" fmla="*/ 168740 h 237937"/>
                <a:gd name="connsiteX94" fmla="*/ 50562 w 193324"/>
                <a:gd name="connsiteY94" fmla="*/ 168926 h 237937"/>
                <a:gd name="connsiteX95" fmla="*/ 50329 w 193324"/>
                <a:gd name="connsiteY95" fmla="*/ 168973 h 237937"/>
                <a:gd name="connsiteX96" fmla="*/ 49493 w 193324"/>
                <a:gd name="connsiteY96" fmla="*/ 169066 h 237937"/>
                <a:gd name="connsiteX97" fmla="*/ 49214 w 193324"/>
                <a:gd name="connsiteY97" fmla="*/ 169066 h 237937"/>
                <a:gd name="connsiteX98" fmla="*/ 48145 w 193324"/>
                <a:gd name="connsiteY98" fmla="*/ 169112 h 237937"/>
                <a:gd name="connsiteX99" fmla="*/ 47076 w 193324"/>
                <a:gd name="connsiteY99" fmla="*/ 169066 h 237937"/>
                <a:gd name="connsiteX100" fmla="*/ 46797 w 193324"/>
                <a:gd name="connsiteY100" fmla="*/ 169066 h 237937"/>
                <a:gd name="connsiteX101" fmla="*/ 45961 w 193324"/>
                <a:gd name="connsiteY101" fmla="*/ 168973 h 237937"/>
                <a:gd name="connsiteX102" fmla="*/ 45729 w 193324"/>
                <a:gd name="connsiteY102" fmla="*/ 168926 h 237937"/>
                <a:gd name="connsiteX103" fmla="*/ 44706 w 193324"/>
                <a:gd name="connsiteY103" fmla="*/ 168740 h 237937"/>
                <a:gd name="connsiteX104" fmla="*/ 44474 w 193324"/>
                <a:gd name="connsiteY104" fmla="*/ 168694 h 237937"/>
                <a:gd name="connsiteX105" fmla="*/ 43684 w 193324"/>
                <a:gd name="connsiteY105" fmla="*/ 168508 h 237937"/>
                <a:gd name="connsiteX106" fmla="*/ 43405 w 193324"/>
                <a:gd name="connsiteY106" fmla="*/ 168415 h 237937"/>
                <a:gd name="connsiteX107" fmla="*/ 42429 w 193324"/>
                <a:gd name="connsiteY107" fmla="*/ 168090 h 237937"/>
                <a:gd name="connsiteX108" fmla="*/ 41500 w 193324"/>
                <a:gd name="connsiteY108" fmla="*/ 167718 h 237937"/>
                <a:gd name="connsiteX109" fmla="*/ 41221 w 193324"/>
                <a:gd name="connsiteY109" fmla="*/ 167579 h 237937"/>
                <a:gd name="connsiteX110" fmla="*/ 40477 w 193324"/>
                <a:gd name="connsiteY110" fmla="*/ 167207 h 237937"/>
                <a:gd name="connsiteX111" fmla="*/ 40291 w 193324"/>
                <a:gd name="connsiteY111" fmla="*/ 167114 h 237937"/>
                <a:gd name="connsiteX112" fmla="*/ 39408 w 193324"/>
                <a:gd name="connsiteY112" fmla="*/ 166603 h 237937"/>
                <a:gd name="connsiteX113" fmla="*/ 39223 w 193324"/>
                <a:gd name="connsiteY113" fmla="*/ 166463 h 237937"/>
                <a:gd name="connsiteX114" fmla="*/ 38572 w 193324"/>
                <a:gd name="connsiteY114" fmla="*/ 165999 h 237937"/>
                <a:gd name="connsiteX115" fmla="*/ 38340 w 193324"/>
                <a:gd name="connsiteY115" fmla="*/ 165859 h 237937"/>
                <a:gd name="connsiteX116" fmla="*/ 37550 w 193324"/>
                <a:gd name="connsiteY116" fmla="*/ 165255 h 237937"/>
                <a:gd name="connsiteX117" fmla="*/ 36806 w 193324"/>
                <a:gd name="connsiteY117" fmla="*/ 164604 h 237937"/>
                <a:gd name="connsiteX118" fmla="*/ 36620 w 193324"/>
                <a:gd name="connsiteY118" fmla="*/ 164419 h 237937"/>
                <a:gd name="connsiteX119" fmla="*/ 36062 w 193324"/>
                <a:gd name="connsiteY119" fmla="*/ 163861 h 237937"/>
                <a:gd name="connsiteX120" fmla="*/ 35923 w 193324"/>
                <a:gd name="connsiteY120" fmla="*/ 163721 h 237937"/>
                <a:gd name="connsiteX121" fmla="*/ 35272 w 193324"/>
                <a:gd name="connsiteY121" fmla="*/ 162978 h 237937"/>
                <a:gd name="connsiteX122" fmla="*/ 35133 w 193324"/>
                <a:gd name="connsiteY122" fmla="*/ 162792 h 237937"/>
                <a:gd name="connsiteX123" fmla="*/ 34668 w 193324"/>
                <a:gd name="connsiteY123" fmla="*/ 162141 h 237937"/>
                <a:gd name="connsiteX124" fmla="*/ 34529 w 193324"/>
                <a:gd name="connsiteY124" fmla="*/ 161909 h 237937"/>
                <a:gd name="connsiteX125" fmla="*/ 33971 w 193324"/>
                <a:gd name="connsiteY125" fmla="*/ 161073 h 237937"/>
                <a:gd name="connsiteX126" fmla="*/ 33971 w 193324"/>
                <a:gd name="connsiteY126" fmla="*/ 161026 h 237937"/>
                <a:gd name="connsiteX127" fmla="*/ 33506 w 193324"/>
                <a:gd name="connsiteY127" fmla="*/ 160190 h 237937"/>
                <a:gd name="connsiteX128" fmla="*/ 31601 w 193324"/>
                <a:gd name="connsiteY128" fmla="*/ 152429 h 237937"/>
                <a:gd name="connsiteX129" fmla="*/ 33506 w 193324"/>
                <a:gd name="connsiteY129" fmla="*/ 144668 h 237937"/>
                <a:gd name="connsiteX130" fmla="*/ 163582 w 193324"/>
                <a:gd name="connsiteY130" fmla="*/ 131516 h 237937"/>
                <a:gd name="connsiteX131" fmla="*/ 163582 w 193324"/>
                <a:gd name="connsiteY131" fmla="*/ 234220 h 237937"/>
                <a:gd name="connsiteX132" fmla="*/ 167300 w 193324"/>
                <a:gd name="connsiteY132" fmla="*/ 237938 h 237937"/>
                <a:gd name="connsiteX133" fmla="*/ 189606 w 193324"/>
                <a:gd name="connsiteY133" fmla="*/ 237938 h 237937"/>
                <a:gd name="connsiteX134" fmla="*/ 193324 w 193324"/>
                <a:gd name="connsiteY134" fmla="*/ 234220 h 237937"/>
                <a:gd name="connsiteX135" fmla="*/ 193324 w 193324"/>
                <a:gd name="connsiteY135" fmla="*/ 131516 h 237937"/>
                <a:gd name="connsiteX136" fmla="*/ 178453 w 193324"/>
                <a:gd name="connsiteY136" fmla="*/ 133840 h 237937"/>
                <a:gd name="connsiteX137" fmla="*/ 163582 w 193324"/>
                <a:gd name="connsiteY137" fmla="*/ 131516 h 237937"/>
                <a:gd name="connsiteX138" fmla="*/ 193324 w 193324"/>
                <a:gd name="connsiteY138" fmla="*/ 39501 h 237937"/>
                <a:gd name="connsiteX139" fmla="*/ 193324 w 193324"/>
                <a:gd name="connsiteY139" fmla="*/ 3718 h 237937"/>
                <a:gd name="connsiteX140" fmla="*/ 189606 w 193324"/>
                <a:gd name="connsiteY140" fmla="*/ 0 h 237937"/>
                <a:gd name="connsiteX141" fmla="*/ 167300 w 193324"/>
                <a:gd name="connsiteY141" fmla="*/ 0 h 237937"/>
                <a:gd name="connsiteX142" fmla="*/ 163582 w 193324"/>
                <a:gd name="connsiteY142" fmla="*/ 3718 h 237937"/>
                <a:gd name="connsiteX143" fmla="*/ 163582 w 193324"/>
                <a:gd name="connsiteY143" fmla="*/ 39501 h 237937"/>
                <a:gd name="connsiteX144" fmla="*/ 178453 w 193324"/>
                <a:gd name="connsiteY144" fmla="*/ 37178 h 237937"/>
                <a:gd name="connsiteX145" fmla="*/ 193324 w 193324"/>
                <a:gd name="connsiteY145" fmla="*/ 39501 h 23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93324" h="237937">
                  <a:moveTo>
                    <a:pt x="33460" y="198436"/>
                  </a:moveTo>
                  <a:cubicBezTo>
                    <a:pt x="38154" y="199970"/>
                    <a:pt x="43126" y="200760"/>
                    <a:pt x="48331" y="200760"/>
                  </a:cubicBezTo>
                  <a:cubicBezTo>
                    <a:pt x="53536" y="200760"/>
                    <a:pt x="58508" y="199923"/>
                    <a:pt x="63202" y="198436"/>
                  </a:cubicBezTo>
                  <a:cubicBezTo>
                    <a:pt x="82628" y="192162"/>
                    <a:pt x="96662" y="173945"/>
                    <a:pt x="96662" y="152429"/>
                  </a:cubicBezTo>
                  <a:cubicBezTo>
                    <a:pt x="96662" y="130912"/>
                    <a:pt x="82628" y="112695"/>
                    <a:pt x="63202" y="106421"/>
                  </a:cubicBezTo>
                  <a:cubicBezTo>
                    <a:pt x="58508" y="104888"/>
                    <a:pt x="53536" y="104098"/>
                    <a:pt x="48331" y="104098"/>
                  </a:cubicBezTo>
                  <a:cubicBezTo>
                    <a:pt x="43126" y="104098"/>
                    <a:pt x="38154" y="104934"/>
                    <a:pt x="33460" y="106421"/>
                  </a:cubicBezTo>
                  <a:cubicBezTo>
                    <a:pt x="14035" y="112695"/>
                    <a:pt x="0" y="130912"/>
                    <a:pt x="0" y="152429"/>
                  </a:cubicBezTo>
                  <a:cubicBezTo>
                    <a:pt x="0" y="173945"/>
                    <a:pt x="14035" y="192162"/>
                    <a:pt x="33460" y="198436"/>
                  </a:cubicBezTo>
                  <a:close/>
                  <a:moveTo>
                    <a:pt x="33506" y="144668"/>
                  </a:moveTo>
                  <a:cubicBezTo>
                    <a:pt x="33646" y="144389"/>
                    <a:pt x="33832" y="144110"/>
                    <a:pt x="33971" y="143831"/>
                  </a:cubicBezTo>
                  <a:lnTo>
                    <a:pt x="33971" y="143785"/>
                  </a:lnTo>
                  <a:lnTo>
                    <a:pt x="34529" y="142948"/>
                  </a:lnTo>
                  <a:cubicBezTo>
                    <a:pt x="34575" y="142855"/>
                    <a:pt x="34622" y="142809"/>
                    <a:pt x="34668" y="142716"/>
                  </a:cubicBezTo>
                  <a:cubicBezTo>
                    <a:pt x="34808" y="142484"/>
                    <a:pt x="34994" y="142298"/>
                    <a:pt x="35133" y="142065"/>
                  </a:cubicBezTo>
                  <a:cubicBezTo>
                    <a:pt x="35179" y="142019"/>
                    <a:pt x="35226" y="141926"/>
                    <a:pt x="35272" y="141880"/>
                  </a:cubicBezTo>
                  <a:cubicBezTo>
                    <a:pt x="35505" y="141601"/>
                    <a:pt x="35691" y="141368"/>
                    <a:pt x="35923" y="141136"/>
                  </a:cubicBezTo>
                  <a:lnTo>
                    <a:pt x="36062" y="140997"/>
                  </a:lnTo>
                  <a:lnTo>
                    <a:pt x="36620" y="140439"/>
                  </a:lnTo>
                  <a:lnTo>
                    <a:pt x="36806" y="140253"/>
                  </a:lnTo>
                  <a:cubicBezTo>
                    <a:pt x="37038" y="140021"/>
                    <a:pt x="37271" y="139835"/>
                    <a:pt x="37550" y="139602"/>
                  </a:cubicBezTo>
                  <a:cubicBezTo>
                    <a:pt x="37828" y="139370"/>
                    <a:pt x="38061" y="139184"/>
                    <a:pt x="38340" y="138998"/>
                  </a:cubicBezTo>
                  <a:cubicBezTo>
                    <a:pt x="38432" y="138952"/>
                    <a:pt x="38479" y="138905"/>
                    <a:pt x="38572" y="138859"/>
                  </a:cubicBezTo>
                  <a:cubicBezTo>
                    <a:pt x="38804" y="138719"/>
                    <a:pt x="38990" y="138534"/>
                    <a:pt x="39223" y="138394"/>
                  </a:cubicBezTo>
                  <a:cubicBezTo>
                    <a:pt x="39269" y="138348"/>
                    <a:pt x="39362" y="138301"/>
                    <a:pt x="39408" y="138255"/>
                  </a:cubicBezTo>
                  <a:cubicBezTo>
                    <a:pt x="39687" y="138069"/>
                    <a:pt x="39966" y="137929"/>
                    <a:pt x="40291" y="137744"/>
                  </a:cubicBezTo>
                  <a:cubicBezTo>
                    <a:pt x="40338" y="137697"/>
                    <a:pt x="40431" y="137697"/>
                    <a:pt x="40477" y="137651"/>
                  </a:cubicBezTo>
                  <a:cubicBezTo>
                    <a:pt x="40710" y="137511"/>
                    <a:pt x="40942" y="137418"/>
                    <a:pt x="41221" y="137279"/>
                  </a:cubicBezTo>
                  <a:lnTo>
                    <a:pt x="41500" y="137139"/>
                  </a:lnTo>
                  <a:cubicBezTo>
                    <a:pt x="41825" y="137000"/>
                    <a:pt x="42104" y="136861"/>
                    <a:pt x="42429" y="136768"/>
                  </a:cubicBezTo>
                  <a:cubicBezTo>
                    <a:pt x="42754" y="136628"/>
                    <a:pt x="43080" y="136535"/>
                    <a:pt x="43405" y="136442"/>
                  </a:cubicBezTo>
                  <a:cubicBezTo>
                    <a:pt x="43498" y="136396"/>
                    <a:pt x="43591" y="136396"/>
                    <a:pt x="43684" y="136349"/>
                  </a:cubicBezTo>
                  <a:cubicBezTo>
                    <a:pt x="43963" y="136256"/>
                    <a:pt x="44195" y="136210"/>
                    <a:pt x="44474" y="136163"/>
                  </a:cubicBezTo>
                  <a:cubicBezTo>
                    <a:pt x="44567" y="136163"/>
                    <a:pt x="44613" y="136117"/>
                    <a:pt x="44706" y="136117"/>
                  </a:cubicBezTo>
                  <a:cubicBezTo>
                    <a:pt x="45032" y="136024"/>
                    <a:pt x="45403" y="135978"/>
                    <a:pt x="45729" y="135931"/>
                  </a:cubicBezTo>
                  <a:cubicBezTo>
                    <a:pt x="45822" y="135931"/>
                    <a:pt x="45868" y="135931"/>
                    <a:pt x="45961" y="135885"/>
                  </a:cubicBezTo>
                  <a:cubicBezTo>
                    <a:pt x="46240" y="135838"/>
                    <a:pt x="46519" y="135838"/>
                    <a:pt x="46797" y="135792"/>
                  </a:cubicBezTo>
                  <a:lnTo>
                    <a:pt x="47076" y="135792"/>
                  </a:lnTo>
                  <a:cubicBezTo>
                    <a:pt x="47448" y="135792"/>
                    <a:pt x="47773" y="135745"/>
                    <a:pt x="48145" y="135745"/>
                  </a:cubicBezTo>
                  <a:cubicBezTo>
                    <a:pt x="48517" y="135745"/>
                    <a:pt x="48842" y="135745"/>
                    <a:pt x="49214" y="135792"/>
                  </a:cubicBezTo>
                  <a:lnTo>
                    <a:pt x="49493" y="135792"/>
                  </a:lnTo>
                  <a:cubicBezTo>
                    <a:pt x="49772" y="135792"/>
                    <a:pt x="50051" y="135838"/>
                    <a:pt x="50329" y="135885"/>
                  </a:cubicBezTo>
                  <a:cubicBezTo>
                    <a:pt x="50422" y="135885"/>
                    <a:pt x="50469" y="135885"/>
                    <a:pt x="50562" y="135931"/>
                  </a:cubicBezTo>
                  <a:cubicBezTo>
                    <a:pt x="50887" y="135978"/>
                    <a:pt x="51259" y="136024"/>
                    <a:pt x="51584" y="136117"/>
                  </a:cubicBezTo>
                  <a:cubicBezTo>
                    <a:pt x="51677" y="136117"/>
                    <a:pt x="51724" y="136163"/>
                    <a:pt x="51816" y="136163"/>
                  </a:cubicBezTo>
                  <a:cubicBezTo>
                    <a:pt x="52095" y="136210"/>
                    <a:pt x="52374" y="136303"/>
                    <a:pt x="52607" y="136349"/>
                  </a:cubicBezTo>
                  <a:cubicBezTo>
                    <a:pt x="52699" y="136396"/>
                    <a:pt x="52792" y="136396"/>
                    <a:pt x="52885" y="136442"/>
                  </a:cubicBezTo>
                  <a:cubicBezTo>
                    <a:pt x="53211" y="136535"/>
                    <a:pt x="53536" y="136628"/>
                    <a:pt x="53861" y="136768"/>
                  </a:cubicBezTo>
                  <a:cubicBezTo>
                    <a:pt x="54187" y="136861"/>
                    <a:pt x="54465" y="137000"/>
                    <a:pt x="54791" y="137139"/>
                  </a:cubicBezTo>
                  <a:lnTo>
                    <a:pt x="55070" y="137279"/>
                  </a:lnTo>
                  <a:cubicBezTo>
                    <a:pt x="55302" y="137372"/>
                    <a:pt x="55581" y="137511"/>
                    <a:pt x="55813" y="137651"/>
                  </a:cubicBezTo>
                  <a:cubicBezTo>
                    <a:pt x="55860" y="137697"/>
                    <a:pt x="55952" y="137697"/>
                    <a:pt x="55999" y="137744"/>
                  </a:cubicBezTo>
                  <a:cubicBezTo>
                    <a:pt x="56278" y="137883"/>
                    <a:pt x="56603" y="138069"/>
                    <a:pt x="56882" y="138255"/>
                  </a:cubicBezTo>
                  <a:cubicBezTo>
                    <a:pt x="56928" y="138301"/>
                    <a:pt x="57021" y="138348"/>
                    <a:pt x="57068" y="138394"/>
                  </a:cubicBezTo>
                  <a:cubicBezTo>
                    <a:pt x="57300" y="138534"/>
                    <a:pt x="57533" y="138673"/>
                    <a:pt x="57718" y="138859"/>
                  </a:cubicBezTo>
                  <a:cubicBezTo>
                    <a:pt x="57811" y="138905"/>
                    <a:pt x="57858" y="138952"/>
                    <a:pt x="57951" y="138998"/>
                  </a:cubicBezTo>
                  <a:cubicBezTo>
                    <a:pt x="58230" y="139184"/>
                    <a:pt x="58508" y="139417"/>
                    <a:pt x="58741" y="139602"/>
                  </a:cubicBezTo>
                  <a:cubicBezTo>
                    <a:pt x="58973" y="139788"/>
                    <a:pt x="59252" y="140021"/>
                    <a:pt x="59484" y="140253"/>
                  </a:cubicBezTo>
                  <a:lnTo>
                    <a:pt x="59670" y="140439"/>
                  </a:lnTo>
                  <a:lnTo>
                    <a:pt x="60228" y="140997"/>
                  </a:lnTo>
                  <a:lnTo>
                    <a:pt x="60367" y="141136"/>
                  </a:lnTo>
                  <a:cubicBezTo>
                    <a:pt x="60600" y="141368"/>
                    <a:pt x="60832" y="141647"/>
                    <a:pt x="61018" y="141880"/>
                  </a:cubicBezTo>
                  <a:cubicBezTo>
                    <a:pt x="61064" y="141926"/>
                    <a:pt x="61111" y="142019"/>
                    <a:pt x="61157" y="142065"/>
                  </a:cubicBezTo>
                  <a:cubicBezTo>
                    <a:pt x="61343" y="142251"/>
                    <a:pt x="61483" y="142484"/>
                    <a:pt x="61622" y="142716"/>
                  </a:cubicBezTo>
                  <a:cubicBezTo>
                    <a:pt x="61669" y="142809"/>
                    <a:pt x="61715" y="142855"/>
                    <a:pt x="61762" y="142948"/>
                  </a:cubicBezTo>
                  <a:lnTo>
                    <a:pt x="62319" y="143785"/>
                  </a:lnTo>
                  <a:cubicBezTo>
                    <a:pt x="62319" y="143785"/>
                    <a:pt x="62319" y="143831"/>
                    <a:pt x="62366" y="143831"/>
                  </a:cubicBezTo>
                  <a:cubicBezTo>
                    <a:pt x="62552" y="144110"/>
                    <a:pt x="62691" y="144389"/>
                    <a:pt x="62830" y="144668"/>
                  </a:cubicBezTo>
                  <a:cubicBezTo>
                    <a:pt x="64039" y="146991"/>
                    <a:pt x="64736" y="149640"/>
                    <a:pt x="64736" y="152429"/>
                  </a:cubicBezTo>
                  <a:cubicBezTo>
                    <a:pt x="64736" y="155217"/>
                    <a:pt x="64039" y="157866"/>
                    <a:pt x="62830" y="160190"/>
                  </a:cubicBezTo>
                  <a:cubicBezTo>
                    <a:pt x="62691" y="160468"/>
                    <a:pt x="62505" y="160747"/>
                    <a:pt x="62366" y="161026"/>
                  </a:cubicBezTo>
                  <a:cubicBezTo>
                    <a:pt x="62366" y="161026"/>
                    <a:pt x="62366" y="161073"/>
                    <a:pt x="62319" y="161073"/>
                  </a:cubicBezTo>
                  <a:lnTo>
                    <a:pt x="61762" y="161909"/>
                  </a:lnTo>
                  <a:cubicBezTo>
                    <a:pt x="61715" y="162002"/>
                    <a:pt x="61669" y="162048"/>
                    <a:pt x="61622" y="162141"/>
                  </a:cubicBezTo>
                  <a:cubicBezTo>
                    <a:pt x="61483" y="162374"/>
                    <a:pt x="61297" y="162560"/>
                    <a:pt x="61157" y="162792"/>
                  </a:cubicBezTo>
                  <a:cubicBezTo>
                    <a:pt x="61111" y="162838"/>
                    <a:pt x="61064" y="162931"/>
                    <a:pt x="61018" y="162978"/>
                  </a:cubicBezTo>
                  <a:cubicBezTo>
                    <a:pt x="60786" y="163257"/>
                    <a:pt x="60600" y="163489"/>
                    <a:pt x="60367" y="163721"/>
                  </a:cubicBezTo>
                  <a:lnTo>
                    <a:pt x="60228" y="163861"/>
                  </a:lnTo>
                  <a:lnTo>
                    <a:pt x="59670" y="164419"/>
                  </a:lnTo>
                  <a:lnTo>
                    <a:pt x="59484" y="164604"/>
                  </a:lnTo>
                  <a:cubicBezTo>
                    <a:pt x="59252" y="164837"/>
                    <a:pt x="59020" y="165023"/>
                    <a:pt x="58741" y="165255"/>
                  </a:cubicBezTo>
                  <a:cubicBezTo>
                    <a:pt x="58462" y="165487"/>
                    <a:pt x="58230" y="165673"/>
                    <a:pt x="57951" y="165859"/>
                  </a:cubicBezTo>
                  <a:cubicBezTo>
                    <a:pt x="57858" y="165906"/>
                    <a:pt x="57811" y="165952"/>
                    <a:pt x="57718" y="165999"/>
                  </a:cubicBezTo>
                  <a:cubicBezTo>
                    <a:pt x="57486" y="166138"/>
                    <a:pt x="57300" y="166324"/>
                    <a:pt x="57068" y="166463"/>
                  </a:cubicBezTo>
                  <a:cubicBezTo>
                    <a:pt x="57021" y="166510"/>
                    <a:pt x="56928" y="166556"/>
                    <a:pt x="56882" y="166603"/>
                  </a:cubicBezTo>
                  <a:cubicBezTo>
                    <a:pt x="56603" y="166789"/>
                    <a:pt x="56324" y="166928"/>
                    <a:pt x="55999" y="167114"/>
                  </a:cubicBezTo>
                  <a:cubicBezTo>
                    <a:pt x="55952" y="167160"/>
                    <a:pt x="55860" y="167160"/>
                    <a:pt x="55813" y="167207"/>
                  </a:cubicBezTo>
                  <a:cubicBezTo>
                    <a:pt x="55581" y="167346"/>
                    <a:pt x="55348" y="167439"/>
                    <a:pt x="55070" y="167579"/>
                  </a:cubicBezTo>
                  <a:lnTo>
                    <a:pt x="54791" y="167718"/>
                  </a:lnTo>
                  <a:cubicBezTo>
                    <a:pt x="54465" y="167857"/>
                    <a:pt x="54187" y="167997"/>
                    <a:pt x="53861" y="168090"/>
                  </a:cubicBezTo>
                  <a:cubicBezTo>
                    <a:pt x="53536" y="168229"/>
                    <a:pt x="53211" y="168322"/>
                    <a:pt x="52885" y="168415"/>
                  </a:cubicBezTo>
                  <a:cubicBezTo>
                    <a:pt x="52792" y="168462"/>
                    <a:pt x="52699" y="168462"/>
                    <a:pt x="52607" y="168508"/>
                  </a:cubicBezTo>
                  <a:cubicBezTo>
                    <a:pt x="52328" y="168601"/>
                    <a:pt x="52095" y="168648"/>
                    <a:pt x="51816" y="168694"/>
                  </a:cubicBezTo>
                  <a:cubicBezTo>
                    <a:pt x="51724" y="168694"/>
                    <a:pt x="51677" y="168740"/>
                    <a:pt x="51584" y="168740"/>
                  </a:cubicBezTo>
                  <a:cubicBezTo>
                    <a:pt x="51259" y="168833"/>
                    <a:pt x="50887" y="168880"/>
                    <a:pt x="50562" y="168926"/>
                  </a:cubicBezTo>
                  <a:cubicBezTo>
                    <a:pt x="50469" y="168926"/>
                    <a:pt x="50422" y="168926"/>
                    <a:pt x="50329" y="168973"/>
                  </a:cubicBezTo>
                  <a:cubicBezTo>
                    <a:pt x="50051" y="169019"/>
                    <a:pt x="49772" y="169019"/>
                    <a:pt x="49493" y="169066"/>
                  </a:cubicBezTo>
                  <a:lnTo>
                    <a:pt x="49214" y="169066"/>
                  </a:lnTo>
                  <a:cubicBezTo>
                    <a:pt x="48842" y="169066"/>
                    <a:pt x="48517" y="169112"/>
                    <a:pt x="48145" y="169112"/>
                  </a:cubicBezTo>
                  <a:cubicBezTo>
                    <a:pt x="47773" y="169112"/>
                    <a:pt x="47448" y="169112"/>
                    <a:pt x="47076" y="169066"/>
                  </a:cubicBezTo>
                  <a:lnTo>
                    <a:pt x="46797" y="169066"/>
                  </a:lnTo>
                  <a:cubicBezTo>
                    <a:pt x="46519" y="169066"/>
                    <a:pt x="46240" y="169019"/>
                    <a:pt x="45961" y="168973"/>
                  </a:cubicBezTo>
                  <a:cubicBezTo>
                    <a:pt x="45868" y="168973"/>
                    <a:pt x="45822" y="168973"/>
                    <a:pt x="45729" y="168926"/>
                  </a:cubicBezTo>
                  <a:cubicBezTo>
                    <a:pt x="45403" y="168880"/>
                    <a:pt x="45032" y="168833"/>
                    <a:pt x="44706" y="168740"/>
                  </a:cubicBezTo>
                  <a:cubicBezTo>
                    <a:pt x="44613" y="168740"/>
                    <a:pt x="44567" y="168694"/>
                    <a:pt x="44474" y="168694"/>
                  </a:cubicBezTo>
                  <a:cubicBezTo>
                    <a:pt x="44195" y="168648"/>
                    <a:pt x="43916" y="168555"/>
                    <a:pt x="43684" y="168508"/>
                  </a:cubicBezTo>
                  <a:cubicBezTo>
                    <a:pt x="43591" y="168462"/>
                    <a:pt x="43498" y="168462"/>
                    <a:pt x="43405" y="168415"/>
                  </a:cubicBezTo>
                  <a:cubicBezTo>
                    <a:pt x="43080" y="168322"/>
                    <a:pt x="42754" y="168229"/>
                    <a:pt x="42429" y="168090"/>
                  </a:cubicBezTo>
                  <a:cubicBezTo>
                    <a:pt x="42104" y="167997"/>
                    <a:pt x="41825" y="167857"/>
                    <a:pt x="41500" y="167718"/>
                  </a:cubicBezTo>
                  <a:lnTo>
                    <a:pt x="41221" y="167579"/>
                  </a:lnTo>
                  <a:cubicBezTo>
                    <a:pt x="40988" y="167486"/>
                    <a:pt x="40710" y="167346"/>
                    <a:pt x="40477" y="167207"/>
                  </a:cubicBezTo>
                  <a:cubicBezTo>
                    <a:pt x="40431" y="167160"/>
                    <a:pt x="40338" y="167160"/>
                    <a:pt x="40291" y="167114"/>
                  </a:cubicBezTo>
                  <a:cubicBezTo>
                    <a:pt x="40013" y="166975"/>
                    <a:pt x="39687" y="166789"/>
                    <a:pt x="39408" y="166603"/>
                  </a:cubicBezTo>
                  <a:cubicBezTo>
                    <a:pt x="39362" y="166556"/>
                    <a:pt x="39269" y="166510"/>
                    <a:pt x="39223" y="166463"/>
                  </a:cubicBezTo>
                  <a:cubicBezTo>
                    <a:pt x="38990" y="166324"/>
                    <a:pt x="38758" y="166184"/>
                    <a:pt x="38572" y="165999"/>
                  </a:cubicBezTo>
                  <a:cubicBezTo>
                    <a:pt x="38479" y="165952"/>
                    <a:pt x="38432" y="165906"/>
                    <a:pt x="38340" y="165859"/>
                  </a:cubicBezTo>
                  <a:cubicBezTo>
                    <a:pt x="38061" y="165673"/>
                    <a:pt x="37782" y="165441"/>
                    <a:pt x="37550" y="165255"/>
                  </a:cubicBezTo>
                  <a:cubicBezTo>
                    <a:pt x="37317" y="165069"/>
                    <a:pt x="37038" y="164837"/>
                    <a:pt x="36806" y="164604"/>
                  </a:cubicBezTo>
                  <a:lnTo>
                    <a:pt x="36620" y="164419"/>
                  </a:lnTo>
                  <a:lnTo>
                    <a:pt x="36062" y="163861"/>
                  </a:lnTo>
                  <a:lnTo>
                    <a:pt x="35923" y="163721"/>
                  </a:lnTo>
                  <a:cubicBezTo>
                    <a:pt x="35691" y="163489"/>
                    <a:pt x="35458" y="163210"/>
                    <a:pt x="35272" y="162978"/>
                  </a:cubicBezTo>
                  <a:cubicBezTo>
                    <a:pt x="35226" y="162931"/>
                    <a:pt x="35179" y="162838"/>
                    <a:pt x="35133" y="162792"/>
                  </a:cubicBezTo>
                  <a:cubicBezTo>
                    <a:pt x="34947" y="162606"/>
                    <a:pt x="34808" y="162374"/>
                    <a:pt x="34668" y="162141"/>
                  </a:cubicBezTo>
                  <a:cubicBezTo>
                    <a:pt x="34622" y="162048"/>
                    <a:pt x="34575" y="162002"/>
                    <a:pt x="34529" y="161909"/>
                  </a:cubicBezTo>
                  <a:lnTo>
                    <a:pt x="33971" y="161073"/>
                  </a:lnTo>
                  <a:lnTo>
                    <a:pt x="33971" y="161026"/>
                  </a:lnTo>
                  <a:cubicBezTo>
                    <a:pt x="33785" y="160747"/>
                    <a:pt x="33646" y="160468"/>
                    <a:pt x="33506" y="160190"/>
                  </a:cubicBezTo>
                  <a:cubicBezTo>
                    <a:pt x="32298" y="157866"/>
                    <a:pt x="31601" y="155217"/>
                    <a:pt x="31601" y="152429"/>
                  </a:cubicBezTo>
                  <a:cubicBezTo>
                    <a:pt x="31601" y="149640"/>
                    <a:pt x="32298" y="146991"/>
                    <a:pt x="33506" y="144668"/>
                  </a:cubicBezTo>
                  <a:close/>
                  <a:moveTo>
                    <a:pt x="163582" y="131516"/>
                  </a:moveTo>
                  <a:lnTo>
                    <a:pt x="163582" y="234220"/>
                  </a:lnTo>
                  <a:cubicBezTo>
                    <a:pt x="163582" y="236265"/>
                    <a:pt x="165255" y="237938"/>
                    <a:pt x="167300" y="237938"/>
                  </a:cubicBezTo>
                  <a:lnTo>
                    <a:pt x="189606" y="237938"/>
                  </a:lnTo>
                  <a:cubicBezTo>
                    <a:pt x="191651" y="237938"/>
                    <a:pt x="193324" y="236265"/>
                    <a:pt x="193324" y="234220"/>
                  </a:cubicBezTo>
                  <a:lnTo>
                    <a:pt x="193324" y="131516"/>
                  </a:lnTo>
                  <a:cubicBezTo>
                    <a:pt x="188631" y="133050"/>
                    <a:pt x="183658" y="133840"/>
                    <a:pt x="178453" y="133840"/>
                  </a:cubicBezTo>
                  <a:cubicBezTo>
                    <a:pt x="173248" y="133840"/>
                    <a:pt x="168276" y="133003"/>
                    <a:pt x="163582" y="131516"/>
                  </a:cubicBezTo>
                  <a:close/>
                  <a:moveTo>
                    <a:pt x="193324" y="39501"/>
                  </a:moveTo>
                  <a:lnTo>
                    <a:pt x="193324" y="3718"/>
                  </a:lnTo>
                  <a:cubicBezTo>
                    <a:pt x="193324" y="1673"/>
                    <a:pt x="191651" y="0"/>
                    <a:pt x="189606" y="0"/>
                  </a:cubicBezTo>
                  <a:lnTo>
                    <a:pt x="167300" y="0"/>
                  </a:lnTo>
                  <a:cubicBezTo>
                    <a:pt x="165255" y="0"/>
                    <a:pt x="163582" y="1673"/>
                    <a:pt x="163582" y="3718"/>
                  </a:cubicBezTo>
                  <a:lnTo>
                    <a:pt x="163582" y="39501"/>
                  </a:lnTo>
                  <a:cubicBezTo>
                    <a:pt x="168276" y="37968"/>
                    <a:pt x="173248" y="37178"/>
                    <a:pt x="178453" y="37178"/>
                  </a:cubicBezTo>
                  <a:cubicBezTo>
                    <a:pt x="183658" y="37178"/>
                    <a:pt x="188631" y="38014"/>
                    <a:pt x="193324" y="39501"/>
                  </a:cubicBezTo>
                  <a:close/>
                </a:path>
              </a:pathLst>
            </a:custGeom>
            <a:grpFill/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19AB03BA-448B-4A86-AF2B-A6F69580AA02}"/>
                </a:ext>
              </a:extLst>
            </p:cNvPr>
            <p:cNvSpPr/>
            <p:nvPr/>
          </p:nvSpPr>
          <p:spPr>
            <a:xfrm>
              <a:off x="9889466" y="4263076"/>
              <a:ext cx="96662" cy="96662"/>
            </a:xfrm>
            <a:custGeom>
              <a:avLst/>
              <a:gdLst>
                <a:gd name="connsiteX0" fmla="*/ 33460 w 96662"/>
                <a:gd name="connsiteY0" fmla="*/ 94339 h 96662"/>
                <a:gd name="connsiteX1" fmla="*/ 48331 w 96662"/>
                <a:gd name="connsiteY1" fmla="*/ 96662 h 96662"/>
                <a:gd name="connsiteX2" fmla="*/ 63202 w 96662"/>
                <a:gd name="connsiteY2" fmla="*/ 94339 h 96662"/>
                <a:gd name="connsiteX3" fmla="*/ 96662 w 96662"/>
                <a:gd name="connsiteY3" fmla="*/ 48331 h 96662"/>
                <a:gd name="connsiteX4" fmla="*/ 63202 w 96662"/>
                <a:gd name="connsiteY4" fmla="*/ 2324 h 96662"/>
                <a:gd name="connsiteX5" fmla="*/ 48331 w 96662"/>
                <a:gd name="connsiteY5" fmla="*/ 0 h 96662"/>
                <a:gd name="connsiteX6" fmla="*/ 33460 w 96662"/>
                <a:gd name="connsiteY6" fmla="*/ 2324 h 96662"/>
                <a:gd name="connsiteX7" fmla="*/ 0 w 96662"/>
                <a:gd name="connsiteY7" fmla="*/ 48331 h 96662"/>
                <a:gd name="connsiteX8" fmla="*/ 33460 w 96662"/>
                <a:gd name="connsiteY8" fmla="*/ 94339 h 96662"/>
                <a:gd name="connsiteX9" fmla="*/ 33506 w 96662"/>
                <a:gd name="connsiteY9" fmla="*/ 40570 h 96662"/>
                <a:gd name="connsiteX10" fmla="*/ 33971 w 96662"/>
                <a:gd name="connsiteY10" fmla="*/ 39734 h 96662"/>
                <a:gd name="connsiteX11" fmla="*/ 33971 w 96662"/>
                <a:gd name="connsiteY11" fmla="*/ 39687 h 96662"/>
                <a:gd name="connsiteX12" fmla="*/ 34529 w 96662"/>
                <a:gd name="connsiteY12" fmla="*/ 38851 h 96662"/>
                <a:gd name="connsiteX13" fmla="*/ 34668 w 96662"/>
                <a:gd name="connsiteY13" fmla="*/ 38618 h 96662"/>
                <a:gd name="connsiteX14" fmla="*/ 35133 w 96662"/>
                <a:gd name="connsiteY14" fmla="*/ 37968 h 96662"/>
                <a:gd name="connsiteX15" fmla="*/ 35272 w 96662"/>
                <a:gd name="connsiteY15" fmla="*/ 37782 h 96662"/>
                <a:gd name="connsiteX16" fmla="*/ 35923 w 96662"/>
                <a:gd name="connsiteY16" fmla="*/ 37038 h 96662"/>
                <a:gd name="connsiteX17" fmla="*/ 36062 w 96662"/>
                <a:gd name="connsiteY17" fmla="*/ 36899 h 96662"/>
                <a:gd name="connsiteX18" fmla="*/ 36620 w 96662"/>
                <a:gd name="connsiteY18" fmla="*/ 36341 h 96662"/>
                <a:gd name="connsiteX19" fmla="*/ 36806 w 96662"/>
                <a:gd name="connsiteY19" fmla="*/ 36155 h 96662"/>
                <a:gd name="connsiteX20" fmla="*/ 37550 w 96662"/>
                <a:gd name="connsiteY20" fmla="*/ 35505 h 96662"/>
                <a:gd name="connsiteX21" fmla="*/ 38340 w 96662"/>
                <a:gd name="connsiteY21" fmla="*/ 34901 h 96662"/>
                <a:gd name="connsiteX22" fmla="*/ 38572 w 96662"/>
                <a:gd name="connsiteY22" fmla="*/ 34761 h 96662"/>
                <a:gd name="connsiteX23" fmla="*/ 39223 w 96662"/>
                <a:gd name="connsiteY23" fmla="*/ 34296 h 96662"/>
                <a:gd name="connsiteX24" fmla="*/ 39408 w 96662"/>
                <a:gd name="connsiteY24" fmla="*/ 34157 h 96662"/>
                <a:gd name="connsiteX25" fmla="*/ 40291 w 96662"/>
                <a:gd name="connsiteY25" fmla="*/ 33646 h 96662"/>
                <a:gd name="connsiteX26" fmla="*/ 40477 w 96662"/>
                <a:gd name="connsiteY26" fmla="*/ 33553 h 96662"/>
                <a:gd name="connsiteX27" fmla="*/ 41221 w 96662"/>
                <a:gd name="connsiteY27" fmla="*/ 33181 h 96662"/>
                <a:gd name="connsiteX28" fmla="*/ 41500 w 96662"/>
                <a:gd name="connsiteY28" fmla="*/ 33042 h 96662"/>
                <a:gd name="connsiteX29" fmla="*/ 42429 w 96662"/>
                <a:gd name="connsiteY29" fmla="*/ 32670 h 96662"/>
                <a:gd name="connsiteX30" fmla="*/ 43405 w 96662"/>
                <a:gd name="connsiteY30" fmla="*/ 32345 h 96662"/>
                <a:gd name="connsiteX31" fmla="*/ 43684 w 96662"/>
                <a:gd name="connsiteY31" fmla="*/ 32252 h 96662"/>
                <a:gd name="connsiteX32" fmla="*/ 44474 w 96662"/>
                <a:gd name="connsiteY32" fmla="*/ 32066 h 96662"/>
                <a:gd name="connsiteX33" fmla="*/ 44706 w 96662"/>
                <a:gd name="connsiteY33" fmla="*/ 32019 h 96662"/>
                <a:gd name="connsiteX34" fmla="*/ 45729 w 96662"/>
                <a:gd name="connsiteY34" fmla="*/ 31833 h 96662"/>
                <a:gd name="connsiteX35" fmla="*/ 45961 w 96662"/>
                <a:gd name="connsiteY35" fmla="*/ 31787 h 96662"/>
                <a:gd name="connsiteX36" fmla="*/ 46797 w 96662"/>
                <a:gd name="connsiteY36" fmla="*/ 31694 h 96662"/>
                <a:gd name="connsiteX37" fmla="*/ 47076 w 96662"/>
                <a:gd name="connsiteY37" fmla="*/ 31694 h 96662"/>
                <a:gd name="connsiteX38" fmla="*/ 48145 w 96662"/>
                <a:gd name="connsiteY38" fmla="*/ 31648 h 96662"/>
                <a:gd name="connsiteX39" fmla="*/ 49214 w 96662"/>
                <a:gd name="connsiteY39" fmla="*/ 31694 h 96662"/>
                <a:gd name="connsiteX40" fmla="*/ 49493 w 96662"/>
                <a:gd name="connsiteY40" fmla="*/ 31694 h 96662"/>
                <a:gd name="connsiteX41" fmla="*/ 50329 w 96662"/>
                <a:gd name="connsiteY41" fmla="*/ 31787 h 96662"/>
                <a:gd name="connsiteX42" fmla="*/ 50562 w 96662"/>
                <a:gd name="connsiteY42" fmla="*/ 31833 h 96662"/>
                <a:gd name="connsiteX43" fmla="*/ 51584 w 96662"/>
                <a:gd name="connsiteY43" fmla="*/ 32019 h 96662"/>
                <a:gd name="connsiteX44" fmla="*/ 51816 w 96662"/>
                <a:gd name="connsiteY44" fmla="*/ 32066 h 96662"/>
                <a:gd name="connsiteX45" fmla="*/ 52607 w 96662"/>
                <a:gd name="connsiteY45" fmla="*/ 32252 h 96662"/>
                <a:gd name="connsiteX46" fmla="*/ 52885 w 96662"/>
                <a:gd name="connsiteY46" fmla="*/ 32345 h 96662"/>
                <a:gd name="connsiteX47" fmla="*/ 53861 w 96662"/>
                <a:gd name="connsiteY47" fmla="*/ 32670 h 96662"/>
                <a:gd name="connsiteX48" fmla="*/ 54791 w 96662"/>
                <a:gd name="connsiteY48" fmla="*/ 33042 h 96662"/>
                <a:gd name="connsiteX49" fmla="*/ 55070 w 96662"/>
                <a:gd name="connsiteY49" fmla="*/ 33181 h 96662"/>
                <a:gd name="connsiteX50" fmla="*/ 55813 w 96662"/>
                <a:gd name="connsiteY50" fmla="*/ 33553 h 96662"/>
                <a:gd name="connsiteX51" fmla="*/ 55999 w 96662"/>
                <a:gd name="connsiteY51" fmla="*/ 33646 h 96662"/>
                <a:gd name="connsiteX52" fmla="*/ 56882 w 96662"/>
                <a:gd name="connsiteY52" fmla="*/ 34157 h 96662"/>
                <a:gd name="connsiteX53" fmla="*/ 57068 w 96662"/>
                <a:gd name="connsiteY53" fmla="*/ 34296 h 96662"/>
                <a:gd name="connsiteX54" fmla="*/ 57718 w 96662"/>
                <a:gd name="connsiteY54" fmla="*/ 34761 h 96662"/>
                <a:gd name="connsiteX55" fmla="*/ 57951 w 96662"/>
                <a:gd name="connsiteY55" fmla="*/ 34901 h 96662"/>
                <a:gd name="connsiteX56" fmla="*/ 58741 w 96662"/>
                <a:gd name="connsiteY56" fmla="*/ 35505 h 96662"/>
                <a:gd name="connsiteX57" fmla="*/ 59484 w 96662"/>
                <a:gd name="connsiteY57" fmla="*/ 36155 h 96662"/>
                <a:gd name="connsiteX58" fmla="*/ 59670 w 96662"/>
                <a:gd name="connsiteY58" fmla="*/ 36341 h 96662"/>
                <a:gd name="connsiteX59" fmla="*/ 60228 w 96662"/>
                <a:gd name="connsiteY59" fmla="*/ 36899 h 96662"/>
                <a:gd name="connsiteX60" fmla="*/ 60367 w 96662"/>
                <a:gd name="connsiteY60" fmla="*/ 37038 h 96662"/>
                <a:gd name="connsiteX61" fmla="*/ 61018 w 96662"/>
                <a:gd name="connsiteY61" fmla="*/ 37782 h 96662"/>
                <a:gd name="connsiteX62" fmla="*/ 61157 w 96662"/>
                <a:gd name="connsiteY62" fmla="*/ 37968 h 96662"/>
                <a:gd name="connsiteX63" fmla="*/ 61622 w 96662"/>
                <a:gd name="connsiteY63" fmla="*/ 38618 h 96662"/>
                <a:gd name="connsiteX64" fmla="*/ 61762 w 96662"/>
                <a:gd name="connsiteY64" fmla="*/ 38851 h 96662"/>
                <a:gd name="connsiteX65" fmla="*/ 62319 w 96662"/>
                <a:gd name="connsiteY65" fmla="*/ 39687 h 96662"/>
                <a:gd name="connsiteX66" fmla="*/ 62319 w 96662"/>
                <a:gd name="connsiteY66" fmla="*/ 39734 h 96662"/>
                <a:gd name="connsiteX67" fmla="*/ 62784 w 96662"/>
                <a:gd name="connsiteY67" fmla="*/ 40570 h 96662"/>
                <a:gd name="connsiteX68" fmla="*/ 64689 w 96662"/>
                <a:gd name="connsiteY68" fmla="*/ 48331 h 96662"/>
                <a:gd name="connsiteX69" fmla="*/ 62784 w 96662"/>
                <a:gd name="connsiteY69" fmla="*/ 56092 h 96662"/>
                <a:gd name="connsiteX70" fmla="*/ 62319 w 96662"/>
                <a:gd name="connsiteY70" fmla="*/ 56928 h 96662"/>
                <a:gd name="connsiteX71" fmla="*/ 62319 w 96662"/>
                <a:gd name="connsiteY71" fmla="*/ 56975 h 96662"/>
                <a:gd name="connsiteX72" fmla="*/ 61762 w 96662"/>
                <a:gd name="connsiteY72" fmla="*/ 57811 h 96662"/>
                <a:gd name="connsiteX73" fmla="*/ 61622 w 96662"/>
                <a:gd name="connsiteY73" fmla="*/ 58044 h 96662"/>
                <a:gd name="connsiteX74" fmla="*/ 61157 w 96662"/>
                <a:gd name="connsiteY74" fmla="*/ 58694 h 96662"/>
                <a:gd name="connsiteX75" fmla="*/ 61018 w 96662"/>
                <a:gd name="connsiteY75" fmla="*/ 58880 h 96662"/>
                <a:gd name="connsiteX76" fmla="*/ 60367 w 96662"/>
                <a:gd name="connsiteY76" fmla="*/ 59624 h 96662"/>
                <a:gd name="connsiteX77" fmla="*/ 60228 w 96662"/>
                <a:gd name="connsiteY77" fmla="*/ 59763 h 96662"/>
                <a:gd name="connsiteX78" fmla="*/ 59670 w 96662"/>
                <a:gd name="connsiteY78" fmla="*/ 60321 h 96662"/>
                <a:gd name="connsiteX79" fmla="*/ 59484 w 96662"/>
                <a:gd name="connsiteY79" fmla="*/ 60507 h 96662"/>
                <a:gd name="connsiteX80" fmla="*/ 58741 w 96662"/>
                <a:gd name="connsiteY80" fmla="*/ 61157 h 96662"/>
                <a:gd name="connsiteX81" fmla="*/ 57951 w 96662"/>
                <a:gd name="connsiteY81" fmla="*/ 61762 h 96662"/>
                <a:gd name="connsiteX82" fmla="*/ 57718 w 96662"/>
                <a:gd name="connsiteY82" fmla="*/ 61901 h 96662"/>
                <a:gd name="connsiteX83" fmla="*/ 57068 w 96662"/>
                <a:gd name="connsiteY83" fmla="*/ 62366 h 96662"/>
                <a:gd name="connsiteX84" fmla="*/ 56882 w 96662"/>
                <a:gd name="connsiteY84" fmla="*/ 62505 h 96662"/>
                <a:gd name="connsiteX85" fmla="*/ 55999 w 96662"/>
                <a:gd name="connsiteY85" fmla="*/ 63016 h 96662"/>
                <a:gd name="connsiteX86" fmla="*/ 55813 w 96662"/>
                <a:gd name="connsiteY86" fmla="*/ 63109 h 96662"/>
                <a:gd name="connsiteX87" fmla="*/ 55070 w 96662"/>
                <a:gd name="connsiteY87" fmla="*/ 63481 h 96662"/>
                <a:gd name="connsiteX88" fmla="*/ 54791 w 96662"/>
                <a:gd name="connsiteY88" fmla="*/ 63620 h 96662"/>
                <a:gd name="connsiteX89" fmla="*/ 53861 w 96662"/>
                <a:gd name="connsiteY89" fmla="*/ 63992 h 96662"/>
                <a:gd name="connsiteX90" fmla="*/ 52885 w 96662"/>
                <a:gd name="connsiteY90" fmla="*/ 64317 h 96662"/>
                <a:gd name="connsiteX91" fmla="*/ 52607 w 96662"/>
                <a:gd name="connsiteY91" fmla="*/ 64410 h 96662"/>
                <a:gd name="connsiteX92" fmla="*/ 51816 w 96662"/>
                <a:gd name="connsiteY92" fmla="*/ 64596 h 96662"/>
                <a:gd name="connsiteX93" fmla="*/ 51584 w 96662"/>
                <a:gd name="connsiteY93" fmla="*/ 64643 h 96662"/>
                <a:gd name="connsiteX94" fmla="*/ 50562 w 96662"/>
                <a:gd name="connsiteY94" fmla="*/ 64829 h 96662"/>
                <a:gd name="connsiteX95" fmla="*/ 50329 w 96662"/>
                <a:gd name="connsiteY95" fmla="*/ 64875 h 96662"/>
                <a:gd name="connsiteX96" fmla="*/ 49493 w 96662"/>
                <a:gd name="connsiteY96" fmla="*/ 64968 h 96662"/>
                <a:gd name="connsiteX97" fmla="*/ 49214 w 96662"/>
                <a:gd name="connsiteY97" fmla="*/ 64968 h 96662"/>
                <a:gd name="connsiteX98" fmla="*/ 48145 w 96662"/>
                <a:gd name="connsiteY98" fmla="*/ 65015 h 96662"/>
                <a:gd name="connsiteX99" fmla="*/ 47076 w 96662"/>
                <a:gd name="connsiteY99" fmla="*/ 64968 h 96662"/>
                <a:gd name="connsiteX100" fmla="*/ 46797 w 96662"/>
                <a:gd name="connsiteY100" fmla="*/ 64968 h 96662"/>
                <a:gd name="connsiteX101" fmla="*/ 45961 w 96662"/>
                <a:gd name="connsiteY101" fmla="*/ 64875 h 96662"/>
                <a:gd name="connsiteX102" fmla="*/ 45729 w 96662"/>
                <a:gd name="connsiteY102" fmla="*/ 64829 h 96662"/>
                <a:gd name="connsiteX103" fmla="*/ 44706 w 96662"/>
                <a:gd name="connsiteY103" fmla="*/ 64643 h 96662"/>
                <a:gd name="connsiteX104" fmla="*/ 44474 w 96662"/>
                <a:gd name="connsiteY104" fmla="*/ 64596 h 96662"/>
                <a:gd name="connsiteX105" fmla="*/ 43684 w 96662"/>
                <a:gd name="connsiteY105" fmla="*/ 64410 h 96662"/>
                <a:gd name="connsiteX106" fmla="*/ 43405 w 96662"/>
                <a:gd name="connsiteY106" fmla="*/ 64317 h 96662"/>
                <a:gd name="connsiteX107" fmla="*/ 42429 w 96662"/>
                <a:gd name="connsiteY107" fmla="*/ 63992 h 96662"/>
                <a:gd name="connsiteX108" fmla="*/ 41500 w 96662"/>
                <a:gd name="connsiteY108" fmla="*/ 63620 h 96662"/>
                <a:gd name="connsiteX109" fmla="*/ 41221 w 96662"/>
                <a:gd name="connsiteY109" fmla="*/ 63481 h 96662"/>
                <a:gd name="connsiteX110" fmla="*/ 40477 w 96662"/>
                <a:gd name="connsiteY110" fmla="*/ 63109 h 96662"/>
                <a:gd name="connsiteX111" fmla="*/ 40291 w 96662"/>
                <a:gd name="connsiteY111" fmla="*/ 63016 h 96662"/>
                <a:gd name="connsiteX112" fmla="*/ 39408 w 96662"/>
                <a:gd name="connsiteY112" fmla="*/ 62505 h 96662"/>
                <a:gd name="connsiteX113" fmla="*/ 39223 w 96662"/>
                <a:gd name="connsiteY113" fmla="*/ 62366 h 96662"/>
                <a:gd name="connsiteX114" fmla="*/ 38572 w 96662"/>
                <a:gd name="connsiteY114" fmla="*/ 61901 h 96662"/>
                <a:gd name="connsiteX115" fmla="*/ 38340 w 96662"/>
                <a:gd name="connsiteY115" fmla="*/ 61762 h 96662"/>
                <a:gd name="connsiteX116" fmla="*/ 37550 w 96662"/>
                <a:gd name="connsiteY116" fmla="*/ 61157 h 96662"/>
                <a:gd name="connsiteX117" fmla="*/ 36806 w 96662"/>
                <a:gd name="connsiteY117" fmla="*/ 60507 h 96662"/>
                <a:gd name="connsiteX118" fmla="*/ 36620 w 96662"/>
                <a:gd name="connsiteY118" fmla="*/ 60321 h 96662"/>
                <a:gd name="connsiteX119" fmla="*/ 36062 w 96662"/>
                <a:gd name="connsiteY119" fmla="*/ 59763 h 96662"/>
                <a:gd name="connsiteX120" fmla="*/ 35923 w 96662"/>
                <a:gd name="connsiteY120" fmla="*/ 59624 h 96662"/>
                <a:gd name="connsiteX121" fmla="*/ 35272 w 96662"/>
                <a:gd name="connsiteY121" fmla="*/ 58880 h 96662"/>
                <a:gd name="connsiteX122" fmla="*/ 35133 w 96662"/>
                <a:gd name="connsiteY122" fmla="*/ 58694 h 96662"/>
                <a:gd name="connsiteX123" fmla="*/ 34668 w 96662"/>
                <a:gd name="connsiteY123" fmla="*/ 58044 h 96662"/>
                <a:gd name="connsiteX124" fmla="*/ 34529 w 96662"/>
                <a:gd name="connsiteY124" fmla="*/ 57811 h 96662"/>
                <a:gd name="connsiteX125" fmla="*/ 33971 w 96662"/>
                <a:gd name="connsiteY125" fmla="*/ 56975 h 96662"/>
                <a:gd name="connsiteX126" fmla="*/ 33971 w 96662"/>
                <a:gd name="connsiteY126" fmla="*/ 56928 h 96662"/>
                <a:gd name="connsiteX127" fmla="*/ 33506 w 96662"/>
                <a:gd name="connsiteY127" fmla="*/ 56092 h 96662"/>
                <a:gd name="connsiteX128" fmla="*/ 31601 w 96662"/>
                <a:gd name="connsiteY128" fmla="*/ 48331 h 96662"/>
                <a:gd name="connsiteX129" fmla="*/ 33506 w 96662"/>
                <a:gd name="connsiteY129" fmla="*/ 40570 h 9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96662" h="96662">
                  <a:moveTo>
                    <a:pt x="33460" y="94339"/>
                  </a:moveTo>
                  <a:cubicBezTo>
                    <a:pt x="38154" y="95872"/>
                    <a:pt x="43126" y="96662"/>
                    <a:pt x="48331" y="96662"/>
                  </a:cubicBezTo>
                  <a:cubicBezTo>
                    <a:pt x="53536" y="96662"/>
                    <a:pt x="58508" y="95826"/>
                    <a:pt x="63202" y="94339"/>
                  </a:cubicBezTo>
                  <a:cubicBezTo>
                    <a:pt x="82628" y="88065"/>
                    <a:pt x="96662" y="69848"/>
                    <a:pt x="96662" y="48331"/>
                  </a:cubicBezTo>
                  <a:cubicBezTo>
                    <a:pt x="96662" y="26814"/>
                    <a:pt x="82628" y="8597"/>
                    <a:pt x="63202" y="2324"/>
                  </a:cubicBezTo>
                  <a:cubicBezTo>
                    <a:pt x="58508" y="790"/>
                    <a:pt x="53536" y="0"/>
                    <a:pt x="48331" y="0"/>
                  </a:cubicBezTo>
                  <a:cubicBezTo>
                    <a:pt x="43126" y="0"/>
                    <a:pt x="38154" y="836"/>
                    <a:pt x="33460" y="2324"/>
                  </a:cubicBezTo>
                  <a:cubicBezTo>
                    <a:pt x="14035" y="8597"/>
                    <a:pt x="0" y="26814"/>
                    <a:pt x="0" y="48331"/>
                  </a:cubicBezTo>
                  <a:cubicBezTo>
                    <a:pt x="0" y="69848"/>
                    <a:pt x="14035" y="88065"/>
                    <a:pt x="33460" y="94339"/>
                  </a:cubicBezTo>
                  <a:close/>
                  <a:moveTo>
                    <a:pt x="33506" y="40570"/>
                  </a:moveTo>
                  <a:cubicBezTo>
                    <a:pt x="33646" y="40291"/>
                    <a:pt x="33832" y="40013"/>
                    <a:pt x="33971" y="39734"/>
                  </a:cubicBezTo>
                  <a:lnTo>
                    <a:pt x="33971" y="39687"/>
                  </a:lnTo>
                  <a:lnTo>
                    <a:pt x="34529" y="38851"/>
                  </a:lnTo>
                  <a:cubicBezTo>
                    <a:pt x="34575" y="38758"/>
                    <a:pt x="34622" y="38711"/>
                    <a:pt x="34668" y="38618"/>
                  </a:cubicBezTo>
                  <a:cubicBezTo>
                    <a:pt x="34808" y="38386"/>
                    <a:pt x="34994" y="38200"/>
                    <a:pt x="35133" y="37968"/>
                  </a:cubicBezTo>
                  <a:cubicBezTo>
                    <a:pt x="35179" y="37921"/>
                    <a:pt x="35226" y="37828"/>
                    <a:pt x="35272" y="37782"/>
                  </a:cubicBezTo>
                  <a:cubicBezTo>
                    <a:pt x="35505" y="37503"/>
                    <a:pt x="35691" y="37271"/>
                    <a:pt x="35923" y="37038"/>
                  </a:cubicBezTo>
                  <a:lnTo>
                    <a:pt x="36062" y="36899"/>
                  </a:lnTo>
                  <a:lnTo>
                    <a:pt x="36620" y="36341"/>
                  </a:lnTo>
                  <a:lnTo>
                    <a:pt x="36806" y="36155"/>
                  </a:lnTo>
                  <a:cubicBezTo>
                    <a:pt x="37038" y="35923"/>
                    <a:pt x="37271" y="35737"/>
                    <a:pt x="37550" y="35505"/>
                  </a:cubicBezTo>
                  <a:cubicBezTo>
                    <a:pt x="37828" y="35272"/>
                    <a:pt x="38061" y="35086"/>
                    <a:pt x="38340" y="34901"/>
                  </a:cubicBezTo>
                  <a:cubicBezTo>
                    <a:pt x="38432" y="34854"/>
                    <a:pt x="38479" y="34808"/>
                    <a:pt x="38572" y="34761"/>
                  </a:cubicBezTo>
                  <a:cubicBezTo>
                    <a:pt x="38804" y="34622"/>
                    <a:pt x="38990" y="34436"/>
                    <a:pt x="39223" y="34296"/>
                  </a:cubicBezTo>
                  <a:cubicBezTo>
                    <a:pt x="39269" y="34250"/>
                    <a:pt x="39362" y="34204"/>
                    <a:pt x="39408" y="34157"/>
                  </a:cubicBezTo>
                  <a:cubicBezTo>
                    <a:pt x="39687" y="33971"/>
                    <a:pt x="39966" y="33832"/>
                    <a:pt x="40291" y="33646"/>
                  </a:cubicBezTo>
                  <a:cubicBezTo>
                    <a:pt x="40338" y="33599"/>
                    <a:pt x="40431" y="33599"/>
                    <a:pt x="40477" y="33553"/>
                  </a:cubicBezTo>
                  <a:cubicBezTo>
                    <a:pt x="40710" y="33413"/>
                    <a:pt x="40942" y="33321"/>
                    <a:pt x="41221" y="33181"/>
                  </a:cubicBezTo>
                  <a:lnTo>
                    <a:pt x="41500" y="33042"/>
                  </a:lnTo>
                  <a:cubicBezTo>
                    <a:pt x="41825" y="32902"/>
                    <a:pt x="42104" y="32763"/>
                    <a:pt x="42429" y="32670"/>
                  </a:cubicBezTo>
                  <a:cubicBezTo>
                    <a:pt x="42754" y="32531"/>
                    <a:pt x="43080" y="32438"/>
                    <a:pt x="43405" y="32345"/>
                  </a:cubicBezTo>
                  <a:cubicBezTo>
                    <a:pt x="43498" y="32298"/>
                    <a:pt x="43591" y="32298"/>
                    <a:pt x="43684" y="32252"/>
                  </a:cubicBezTo>
                  <a:cubicBezTo>
                    <a:pt x="43963" y="32159"/>
                    <a:pt x="44195" y="32112"/>
                    <a:pt x="44474" y="32066"/>
                  </a:cubicBezTo>
                  <a:cubicBezTo>
                    <a:pt x="44567" y="32066"/>
                    <a:pt x="44613" y="32019"/>
                    <a:pt x="44706" y="32019"/>
                  </a:cubicBezTo>
                  <a:cubicBezTo>
                    <a:pt x="45032" y="31926"/>
                    <a:pt x="45403" y="31880"/>
                    <a:pt x="45729" y="31833"/>
                  </a:cubicBezTo>
                  <a:cubicBezTo>
                    <a:pt x="45822" y="31833"/>
                    <a:pt x="45868" y="31833"/>
                    <a:pt x="45961" y="31787"/>
                  </a:cubicBezTo>
                  <a:cubicBezTo>
                    <a:pt x="46240" y="31740"/>
                    <a:pt x="46519" y="31740"/>
                    <a:pt x="46797" y="31694"/>
                  </a:cubicBezTo>
                  <a:lnTo>
                    <a:pt x="47076" y="31694"/>
                  </a:lnTo>
                  <a:cubicBezTo>
                    <a:pt x="47448" y="31694"/>
                    <a:pt x="47773" y="31648"/>
                    <a:pt x="48145" y="31648"/>
                  </a:cubicBezTo>
                  <a:cubicBezTo>
                    <a:pt x="48517" y="31648"/>
                    <a:pt x="48842" y="31648"/>
                    <a:pt x="49214" y="31694"/>
                  </a:cubicBezTo>
                  <a:lnTo>
                    <a:pt x="49493" y="31694"/>
                  </a:lnTo>
                  <a:cubicBezTo>
                    <a:pt x="49772" y="31694"/>
                    <a:pt x="50051" y="31740"/>
                    <a:pt x="50329" y="31787"/>
                  </a:cubicBezTo>
                  <a:cubicBezTo>
                    <a:pt x="50422" y="31787"/>
                    <a:pt x="50469" y="31787"/>
                    <a:pt x="50562" y="31833"/>
                  </a:cubicBezTo>
                  <a:cubicBezTo>
                    <a:pt x="50887" y="31880"/>
                    <a:pt x="51259" y="31926"/>
                    <a:pt x="51584" y="32019"/>
                  </a:cubicBezTo>
                  <a:cubicBezTo>
                    <a:pt x="51677" y="32019"/>
                    <a:pt x="51724" y="32066"/>
                    <a:pt x="51816" y="32066"/>
                  </a:cubicBezTo>
                  <a:cubicBezTo>
                    <a:pt x="52095" y="32112"/>
                    <a:pt x="52374" y="32205"/>
                    <a:pt x="52607" y="32252"/>
                  </a:cubicBezTo>
                  <a:cubicBezTo>
                    <a:pt x="52699" y="32298"/>
                    <a:pt x="52792" y="32298"/>
                    <a:pt x="52885" y="32345"/>
                  </a:cubicBezTo>
                  <a:cubicBezTo>
                    <a:pt x="53211" y="32438"/>
                    <a:pt x="53536" y="32531"/>
                    <a:pt x="53861" y="32670"/>
                  </a:cubicBezTo>
                  <a:cubicBezTo>
                    <a:pt x="54187" y="32763"/>
                    <a:pt x="54465" y="32902"/>
                    <a:pt x="54791" y="33042"/>
                  </a:cubicBezTo>
                  <a:lnTo>
                    <a:pt x="55070" y="33181"/>
                  </a:lnTo>
                  <a:cubicBezTo>
                    <a:pt x="55302" y="33274"/>
                    <a:pt x="55581" y="33413"/>
                    <a:pt x="55813" y="33553"/>
                  </a:cubicBezTo>
                  <a:cubicBezTo>
                    <a:pt x="55860" y="33599"/>
                    <a:pt x="55953" y="33599"/>
                    <a:pt x="55999" y="33646"/>
                  </a:cubicBezTo>
                  <a:cubicBezTo>
                    <a:pt x="56278" y="33785"/>
                    <a:pt x="56603" y="33971"/>
                    <a:pt x="56882" y="34157"/>
                  </a:cubicBezTo>
                  <a:cubicBezTo>
                    <a:pt x="56928" y="34204"/>
                    <a:pt x="57021" y="34250"/>
                    <a:pt x="57068" y="34296"/>
                  </a:cubicBezTo>
                  <a:cubicBezTo>
                    <a:pt x="57300" y="34436"/>
                    <a:pt x="57533" y="34575"/>
                    <a:pt x="57718" y="34761"/>
                  </a:cubicBezTo>
                  <a:cubicBezTo>
                    <a:pt x="57811" y="34808"/>
                    <a:pt x="57858" y="34854"/>
                    <a:pt x="57951" y="34901"/>
                  </a:cubicBezTo>
                  <a:cubicBezTo>
                    <a:pt x="58230" y="35086"/>
                    <a:pt x="58508" y="35319"/>
                    <a:pt x="58741" y="35505"/>
                  </a:cubicBezTo>
                  <a:cubicBezTo>
                    <a:pt x="58973" y="35691"/>
                    <a:pt x="59252" y="35923"/>
                    <a:pt x="59484" y="36155"/>
                  </a:cubicBezTo>
                  <a:lnTo>
                    <a:pt x="59670" y="36341"/>
                  </a:lnTo>
                  <a:lnTo>
                    <a:pt x="60228" y="36899"/>
                  </a:lnTo>
                  <a:lnTo>
                    <a:pt x="60367" y="37038"/>
                  </a:lnTo>
                  <a:cubicBezTo>
                    <a:pt x="60600" y="37271"/>
                    <a:pt x="60832" y="37550"/>
                    <a:pt x="61018" y="37782"/>
                  </a:cubicBezTo>
                  <a:cubicBezTo>
                    <a:pt x="61064" y="37828"/>
                    <a:pt x="61111" y="37921"/>
                    <a:pt x="61157" y="37968"/>
                  </a:cubicBezTo>
                  <a:cubicBezTo>
                    <a:pt x="61343" y="38154"/>
                    <a:pt x="61483" y="38386"/>
                    <a:pt x="61622" y="38618"/>
                  </a:cubicBezTo>
                  <a:cubicBezTo>
                    <a:pt x="61669" y="38711"/>
                    <a:pt x="61715" y="38758"/>
                    <a:pt x="61762" y="38851"/>
                  </a:cubicBezTo>
                  <a:lnTo>
                    <a:pt x="62319" y="39687"/>
                  </a:lnTo>
                  <a:lnTo>
                    <a:pt x="62319" y="39734"/>
                  </a:lnTo>
                  <a:cubicBezTo>
                    <a:pt x="62505" y="40013"/>
                    <a:pt x="62644" y="40291"/>
                    <a:pt x="62784" y="40570"/>
                  </a:cubicBezTo>
                  <a:cubicBezTo>
                    <a:pt x="63992" y="42894"/>
                    <a:pt x="64689" y="45543"/>
                    <a:pt x="64689" y="48331"/>
                  </a:cubicBezTo>
                  <a:cubicBezTo>
                    <a:pt x="64689" y="51119"/>
                    <a:pt x="63992" y="53768"/>
                    <a:pt x="62784" y="56092"/>
                  </a:cubicBezTo>
                  <a:cubicBezTo>
                    <a:pt x="62644" y="56371"/>
                    <a:pt x="62459" y="56650"/>
                    <a:pt x="62319" y="56928"/>
                  </a:cubicBezTo>
                  <a:lnTo>
                    <a:pt x="62319" y="56975"/>
                  </a:lnTo>
                  <a:lnTo>
                    <a:pt x="61762" y="57811"/>
                  </a:lnTo>
                  <a:cubicBezTo>
                    <a:pt x="61715" y="57904"/>
                    <a:pt x="61669" y="57951"/>
                    <a:pt x="61622" y="58044"/>
                  </a:cubicBezTo>
                  <a:cubicBezTo>
                    <a:pt x="61483" y="58276"/>
                    <a:pt x="61297" y="58462"/>
                    <a:pt x="61157" y="58694"/>
                  </a:cubicBezTo>
                  <a:cubicBezTo>
                    <a:pt x="61111" y="58741"/>
                    <a:pt x="61064" y="58834"/>
                    <a:pt x="61018" y="58880"/>
                  </a:cubicBezTo>
                  <a:cubicBezTo>
                    <a:pt x="60786" y="59159"/>
                    <a:pt x="60600" y="59391"/>
                    <a:pt x="60367" y="59624"/>
                  </a:cubicBezTo>
                  <a:lnTo>
                    <a:pt x="60228" y="59763"/>
                  </a:lnTo>
                  <a:lnTo>
                    <a:pt x="59670" y="60321"/>
                  </a:lnTo>
                  <a:lnTo>
                    <a:pt x="59484" y="60507"/>
                  </a:lnTo>
                  <a:cubicBezTo>
                    <a:pt x="59252" y="60739"/>
                    <a:pt x="59020" y="60925"/>
                    <a:pt x="58741" y="61157"/>
                  </a:cubicBezTo>
                  <a:cubicBezTo>
                    <a:pt x="58462" y="61390"/>
                    <a:pt x="58230" y="61576"/>
                    <a:pt x="57951" y="61762"/>
                  </a:cubicBezTo>
                  <a:cubicBezTo>
                    <a:pt x="57858" y="61808"/>
                    <a:pt x="57811" y="61854"/>
                    <a:pt x="57718" y="61901"/>
                  </a:cubicBezTo>
                  <a:cubicBezTo>
                    <a:pt x="57486" y="62040"/>
                    <a:pt x="57300" y="62226"/>
                    <a:pt x="57068" y="62366"/>
                  </a:cubicBezTo>
                  <a:cubicBezTo>
                    <a:pt x="57021" y="62412"/>
                    <a:pt x="56928" y="62459"/>
                    <a:pt x="56882" y="62505"/>
                  </a:cubicBezTo>
                  <a:cubicBezTo>
                    <a:pt x="56603" y="62691"/>
                    <a:pt x="56324" y="62830"/>
                    <a:pt x="55999" y="63016"/>
                  </a:cubicBezTo>
                  <a:cubicBezTo>
                    <a:pt x="55953" y="63063"/>
                    <a:pt x="55860" y="63063"/>
                    <a:pt x="55813" y="63109"/>
                  </a:cubicBezTo>
                  <a:cubicBezTo>
                    <a:pt x="55581" y="63249"/>
                    <a:pt x="55348" y="63342"/>
                    <a:pt x="55070" y="63481"/>
                  </a:cubicBezTo>
                  <a:lnTo>
                    <a:pt x="54791" y="63620"/>
                  </a:lnTo>
                  <a:cubicBezTo>
                    <a:pt x="54465" y="63760"/>
                    <a:pt x="54187" y="63899"/>
                    <a:pt x="53861" y="63992"/>
                  </a:cubicBezTo>
                  <a:cubicBezTo>
                    <a:pt x="53536" y="64132"/>
                    <a:pt x="53211" y="64225"/>
                    <a:pt x="52885" y="64317"/>
                  </a:cubicBezTo>
                  <a:cubicBezTo>
                    <a:pt x="52792" y="64364"/>
                    <a:pt x="52699" y="64364"/>
                    <a:pt x="52607" y="64410"/>
                  </a:cubicBezTo>
                  <a:cubicBezTo>
                    <a:pt x="52328" y="64503"/>
                    <a:pt x="52095" y="64550"/>
                    <a:pt x="51816" y="64596"/>
                  </a:cubicBezTo>
                  <a:cubicBezTo>
                    <a:pt x="51724" y="64596"/>
                    <a:pt x="51677" y="64643"/>
                    <a:pt x="51584" y="64643"/>
                  </a:cubicBezTo>
                  <a:cubicBezTo>
                    <a:pt x="51259" y="64736"/>
                    <a:pt x="50887" y="64782"/>
                    <a:pt x="50562" y="64829"/>
                  </a:cubicBezTo>
                  <a:cubicBezTo>
                    <a:pt x="50469" y="64829"/>
                    <a:pt x="50422" y="64829"/>
                    <a:pt x="50329" y="64875"/>
                  </a:cubicBezTo>
                  <a:cubicBezTo>
                    <a:pt x="50051" y="64922"/>
                    <a:pt x="49772" y="64922"/>
                    <a:pt x="49493" y="64968"/>
                  </a:cubicBezTo>
                  <a:lnTo>
                    <a:pt x="49214" y="64968"/>
                  </a:lnTo>
                  <a:cubicBezTo>
                    <a:pt x="48842" y="64968"/>
                    <a:pt x="48517" y="65015"/>
                    <a:pt x="48145" y="65015"/>
                  </a:cubicBezTo>
                  <a:cubicBezTo>
                    <a:pt x="47773" y="65015"/>
                    <a:pt x="47448" y="65015"/>
                    <a:pt x="47076" y="64968"/>
                  </a:cubicBezTo>
                  <a:lnTo>
                    <a:pt x="46797" y="64968"/>
                  </a:lnTo>
                  <a:cubicBezTo>
                    <a:pt x="46519" y="64968"/>
                    <a:pt x="46240" y="64922"/>
                    <a:pt x="45961" y="64875"/>
                  </a:cubicBezTo>
                  <a:cubicBezTo>
                    <a:pt x="45868" y="64875"/>
                    <a:pt x="45822" y="64875"/>
                    <a:pt x="45729" y="64829"/>
                  </a:cubicBezTo>
                  <a:cubicBezTo>
                    <a:pt x="45403" y="64782"/>
                    <a:pt x="45032" y="64736"/>
                    <a:pt x="44706" y="64643"/>
                  </a:cubicBezTo>
                  <a:cubicBezTo>
                    <a:pt x="44613" y="64643"/>
                    <a:pt x="44567" y="64596"/>
                    <a:pt x="44474" y="64596"/>
                  </a:cubicBezTo>
                  <a:cubicBezTo>
                    <a:pt x="44195" y="64550"/>
                    <a:pt x="43916" y="64457"/>
                    <a:pt x="43684" y="64410"/>
                  </a:cubicBezTo>
                  <a:cubicBezTo>
                    <a:pt x="43591" y="64364"/>
                    <a:pt x="43498" y="64364"/>
                    <a:pt x="43405" y="64317"/>
                  </a:cubicBezTo>
                  <a:cubicBezTo>
                    <a:pt x="43080" y="64225"/>
                    <a:pt x="42754" y="64132"/>
                    <a:pt x="42429" y="63992"/>
                  </a:cubicBezTo>
                  <a:cubicBezTo>
                    <a:pt x="42104" y="63899"/>
                    <a:pt x="41825" y="63760"/>
                    <a:pt x="41500" y="63620"/>
                  </a:cubicBezTo>
                  <a:lnTo>
                    <a:pt x="41221" y="63481"/>
                  </a:lnTo>
                  <a:cubicBezTo>
                    <a:pt x="40988" y="63388"/>
                    <a:pt x="40710" y="63249"/>
                    <a:pt x="40477" y="63109"/>
                  </a:cubicBezTo>
                  <a:cubicBezTo>
                    <a:pt x="40431" y="63063"/>
                    <a:pt x="40338" y="63063"/>
                    <a:pt x="40291" y="63016"/>
                  </a:cubicBezTo>
                  <a:cubicBezTo>
                    <a:pt x="40013" y="62877"/>
                    <a:pt x="39687" y="62691"/>
                    <a:pt x="39408" y="62505"/>
                  </a:cubicBezTo>
                  <a:cubicBezTo>
                    <a:pt x="39362" y="62459"/>
                    <a:pt x="39269" y="62412"/>
                    <a:pt x="39223" y="62366"/>
                  </a:cubicBezTo>
                  <a:cubicBezTo>
                    <a:pt x="38990" y="62226"/>
                    <a:pt x="38758" y="62087"/>
                    <a:pt x="38572" y="61901"/>
                  </a:cubicBezTo>
                  <a:cubicBezTo>
                    <a:pt x="38479" y="61854"/>
                    <a:pt x="38432" y="61808"/>
                    <a:pt x="38340" y="61762"/>
                  </a:cubicBezTo>
                  <a:cubicBezTo>
                    <a:pt x="38061" y="61576"/>
                    <a:pt x="37782" y="61343"/>
                    <a:pt x="37550" y="61157"/>
                  </a:cubicBezTo>
                  <a:cubicBezTo>
                    <a:pt x="37317" y="60971"/>
                    <a:pt x="37038" y="60739"/>
                    <a:pt x="36806" y="60507"/>
                  </a:cubicBezTo>
                  <a:lnTo>
                    <a:pt x="36620" y="60321"/>
                  </a:lnTo>
                  <a:lnTo>
                    <a:pt x="36062" y="59763"/>
                  </a:lnTo>
                  <a:lnTo>
                    <a:pt x="35923" y="59624"/>
                  </a:lnTo>
                  <a:cubicBezTo>
                    <a:pt x="35691" y="59391"/>
                    <a:pt x="35458" y="59113"/>
                    <a:pt x="35272" y="58880"/>
                  </a:cubicBezTo>
                  <a:cubicBezTo>
                    <a:pt x="35226" y="58834"/>
                    <a:pt x="35179" y="58741"/>
                    <a:pt x="35133" y="58694"/>
                  </a:cubicBezTo>
                  <a:cubicBezTo>
                    <a:pt x="34947" y="58508"/>
                    <a:pt x="34808" y="58276"/>
                    <a:pt x="34668" y="58044"/>
                  </a:cubicBezTo>
                  <a:cubicBezTo>
                    <a:pt x="34622" y="57951"/>
                    <a:pt x="34575" y="57904"/>
                    <a:pt x="34529" y="57811"/>
                  </a:cubicBezTo>
                  <a:lnTo>
                    <a:pt x="33971" y="56975"/>
                  </a:lnTo>
                  <a:lnTo>
                    <a:pt x="33971" y="56928"/>
                  </a:lnTo>
                  <a:cubicBezTo>
                    <a:pt x="33785" y="56650"/>
                    <a:pt x="33646" y="56371"/>
                    <a:pt x="33506" y="56092"/>
                  </a:cubicBezTo>
                  <a:cubicBezTo>
                    <a:pt x="32298" y="53768"/>
                    <a:pt x="31601" y="51119"/>
                    <a:pt x="31601" y="48331"/>
                  </a:cubicBezTo>
                  <a:cubicBezTo>
                    <a:pt x="31601" y="45543"/>
                    <a:pt x="32298" y="42894"/>
                    <a:pt x="33506" y="40570"/>
                  </a:cubicBezTo>
                  <a:close/>
                </a:path>
              </a:pathLst>
            </a:custGeom>
            <a:grpFill/>
            <a:ln w="4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180D94C-CBA4-478B-A607-D35D2600AC6F}"/>
              </a:ext>
            </a:extLst>
          </p:cNvPr>
          <p:cNvSpPr txBox="1"/>
          <p:nvPr/>
        </p:nvSpPr>
        <p:spPr>
          <a:xfrm>
            <a:off x="1331357" y="4544774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微信搜索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D66FB5A-9FC5-4C36-BCE6-A8BD03F5C3E4}"/>
              </a:ext>
            </a:extLst>
          </p:cNvPr>
          <p:cNvSpPr txBox="1"/>
          <p:nvPr/>
        </p:nvSpPr>
        <p:spPr>
          <a:xfrm>
            <a:off x="1226472" y="5043209"/>
            <a:ext cx="2283750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48991CF-E85E-40BB-A1EB-ADA658251637}"/>
              </a:ext>
            </a:extLst>
          </p:cNvPr>
          <p:cNvSpPr txBox="1"/>
          <p:nvPr/>
        </p:nvSpPr>
        <p:spPr>
          <a:xfrm>
            <a:off x="3729672" y="4544774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F8D6C648-04E7-4EBD-AE3C-88D205FEB4B6}"/>
              </a:ext>
            </a:extLst>
          </p:cNvPr>
          <p:cNvSpPr txBox="1"/>
          <p:nvPr/>
        </p:nvSpPr>
        <p:spPr>
          <a:xfrm>
            <a:off x="3624787" y="5043209"/>
            <a:ext cx="2283750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AE80741-8B81-40FA-A8CC-DFDCC6994CFB}"/>
              </a:ext>
            </a:extLst>
          </p:cNvPr>
          <p:cNvSpPr txBox="1"/>
          <p:nvPr/>
        </p:nvSpPr>
        <p:spPr>
          <a:xfrm>
            <a:off x="6276681" y="4544774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微信搜索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827CF5E-4554-4BAD-885B-6B0AF53CF25A}"/>
              </a:ext>
            </a:extLst>
          </p:cNvPr>
          <p:cNvSpPr txBox="1"/>
          <p:nvPr/>
        </p:nvSpPr>
        <p:spPr>
          <a:xfrm>
            <a:off x="6171796" y="5043209"/>
            <a:ext cx="2283750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AEF3A71-633F-430D-8216-3602BB0C4F95}"/>
              </a:ext>
            </a:extLst>
          </p:cNvPr>
          <p:cNvSpPr txBox="1"/>
          <p:nvPr/>
        </p:nvSpPr>
        <p:spPr>
          <a:xfrm>
            <a:off x="8705831" y="4544774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204F1DE-03DC-4E7E-A546-0C81C806D67B}"/>
              </a:ext>
            </a:extLst>
          </p:cNvPr>
          <p:cNvSpPr txBox="1"/>
          <p:nvPr/>
        </p:nvSpPr>
        <p:spPr>
          <a:xfrm>
            <a:off x="8600946" y="5043209"/>
            <a:ext cx="2283750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77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BFE4A07B-0EC3-46F9-AE49-A0DD6016F5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4" t="20134" b="12951"/>
          <a:stretch>
            <a:fillRect/>
          </a:stretch>
        </p:blipFill>
        <p:spPr>
          <a:xfrm>
            <a:off x="8525302" y="1490271"/>
            <a:ext cx="3231667" cy="3877457"/>
          </a:xfrm>
          <a:custGeom>
            <a:avLst/>
            <a:gdLst>
              <a:gd name="connsiteX0" fmla="*/ 1488829 w 3231667"/>
              <a:gd name="connsiteY0" fmla="*/ 0 h 3877457"/>
              <a:gd name="connsiteX1" fmla="*/ 3231667 w 3231667"/>
              <a:gd name="connsiteY1" fmla="*/ 0 h 3877457"/>
              <a:gd name="connsiteX2" fmla="*/ 1742838 w 3231667"/>
              <a:gd name="connsiteY2" fmla="*/ 3877457 h 3877457"/>
              <a:gd name="connsiteX3" fmla="*/ 0 w 3231667"/>
              <a:gd name="connsiteY3" fmla="*/ 3877457 h 387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1667" h="3877457">
                <a:moveTo>
                  <a:pt x="1488829" y="0"/>
                </a:moveTo>
                <a:lnTo>
                  <a:pt x="3231667" y="0"/>
                </a:lnTo>
                <a:lnTo>
                  <a:pt x="1742838" y="3877457"/>
                </a:lnTo>
                <a:lnTo>
                  <a:pt x="0" y="3877457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6772878A-06D7-4856-9ADB-0FA83851DB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7" t="27624" r="40327" b="5461"/>
          <a:stretch>
            <a:fillRect/>
          </a:stretch>
        </p:blipFill>
        <p:spPr>
          <a:xfrm>
            <a:off x="4418814" y="1490271"/>
            <a:ext cx="3231667" cy="3877457"/>
          </a:xfrm>
          <a:custGeom>
            <a:avLst/>
            <a:gdLst>
              <a:gd name="connsiteX0" fmla="*/ 1488829 w 3231667"/>
              <a:gd name="connsiteY0" fmla="*/ 0 h 3877457"/>
              <a:gd name="connsiteX1" fmla="*/ 3231667 w 3231667"/>
              <a:gd name="connsiteY1" fmla="*/ 0 h 3877457"/>
              <a:gd name="connsiteX2" fmla="*/ 1742838 w 3231667"/>
              <a:gd name="connsiteY2" fmla="*/ 3877457 h 3877457"/>
              <a:gd name="connsiteX3" fmla="*/ 0 w 3231667"/>
              <a:gd name="connsiteY3" fmla="*/ 3877457 h 387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1667" h="3877457">
                <a:moveTo>
                  <a:pt x="1488829" y="0"/>
                </a:moveTo>
                <a:lnTo>
                  <a:pt x="3231667" y="0"/>
                </a:lnTo>
                <a:lnTo>
                  <a:pt x="1742838" y="3877457"/>
                </a:lnTo>
                <a:lnTo>
                  <a:pt x="0" y="3877457"/>
                </a:ln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CEA7483-0441-4686-90CC-D2D397D428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9" t="29612" r="6065" b="13849"/>
          <a:stretch>
            <a:fillRect/>
          </a:stretch>
        </p:blipFill>
        <p:spPr>
          <a:xfrm>
            <a:off x="6181113" y="2240712"/>
            <a:ext cx="3231667" cy="3877457"/>
          </a:xfrm>
          <a:custGeom>
            <a:avLst/>
            <a:gdLst>
              <a:gd name="connsiteX0" fmla="*/ 1488829 w 3231667"/>
              <a:gd name="connsiteY0" fmla="*/ 0 h 3877457"/>
              <a:gd name="connsiteX1" fmla="*/ 3231667 w 3231667"/>
              <a:gd name="connsiteY1" fmla="*/ 0 h 3877457"/>
              <a:gd name="connsiteX2" fmla="*/ 1742838 w 3231667"/>
              <a:gd name="connsiteY2" fmla="*/ 3877457 h 3877457"/>
              <a:gd name="connsiteX3" fmla="*/ 0 w 3231667"/>
              <a:gd name="connsiteY3" fmla="*/ 3877457 h 387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1667" h="3877457">
                <a:moveTo>
                  <a:pt x="1488829" y="0"/>
                </a:moveTo>
                <a:lnTo>
                  <a:pt x="3231667" y="0"/>
                </a:lnTo>
                <a:lnTo>
                  <a:pt x="1742838" y="3877457"/>
                </a:lnTo>
                <a:lnTo>
                  <a:pt x="0" y="3877457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EDF50247-5DB6-4F48-AF46-E306B80B01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" t="4821" r="64211" b="38640"/>
          <a:stretch>
            <a:fillRect/>
          </a:stretch>
        </p:blipFill>
        <p:spPr>
          <a:xfrm>
            <a:off x="2074625" y="2240712"/>
            <a:ext cx="3231667" cy="3877457"/>
          </a:xfrm>
          <a:custGeom>
            <a:avLst/>
            <a:gdLst>
              <a:gd name="connsiteX0" fmla="*/ 1488829 w 3231667"/>
              <a:gd name="connsiteY0" fmla="*/ 0 h 3877457"/>
              <a:gd name="connsiteX1" fmla="*/ 3231667 w 3231667"/>
              <a:gd name="connsiteY1" fmla="*/ 0 h 3877457"/>
              <a:gd name="connsiteX2" fmla="*/ 1742838 w 3231667"/>
              <a:gd name="connsiteY2" fmla="*/ 3877457 h 3877457"/>
              <a:gd name="connsiteX3" fmla="*/ 0 w 3231667"/>
              <a:gd name="connsiteY3" fmla="*/ 3877457 h 387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1667" h="3877457">
                <a:moveTo>
                  <a:pt x="1488829" y="0"/>
                </a:moveTo>
                <a:lnTo>
                  <a:pt x="3231667" y="0"/>
                </a:lnTo>
                <a:lnTo>
                  <a:pt x="1742838" y="3877457"/>
                </a:lnTo>
                <a:lnTo>
                  <a:pt x="0" y="3877457"/>
                </a:lnTo>
                <a:close/>
              </a:path>
            </a:pathLst>
          </a:custGeom>
        </p:spPr>
      </p:pic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xmlns="" id="{BFE9B195-70CC-4276-B91F-CFCDEC4D2FBE}"/>
              </a:ext>
            </a:extLst>
          </p:cNvPr>
          <p:cNvSpPr/>
          <p:nvPr/>
        </p:nvSpPr>
        <p:spPr>
          <a:xfrm>
            <a:off x="2074625" y="2240712"/>
            <a:ext cx="3231667" cy="3877457"/>
          </a:xfrm>
          <a:prstGeom prst="parallelogram">
            <a:avLst>
              <a:gd name="adj" fmla="val 46070"/>
            </a:avLst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6FC0E6F1-DB75-40B8-84F1-AF1ECF846318}"/>
              </a:ext>
            </a:extLst>
          </p:cNvPr>
          <p:cNvSpPr/>
          <p:nvPr/>
        </p:nvSpPr>
        <p:spPr>
          <a:xfrm>
            <a:off x="4418814" y="1490272"/>
            <a:ext cx="3231667" cy="3877457"/>
          </a:xfrm>
          <a:prstGeom prst="parallelogram">
            <a:avLst>
              <a:gd name="adj" fmla="val 46070"/>
            </a:avLst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49A7E2E1-CADA-47B6-AFD1-E90B588EE26D}"/>
              </a:ext>
            </a:extLst>
          </p:cNvPr>
          <p:cNvSpPr/>
          <p:nvPr/>
        </p:nvSpPr>
        <p:spPr>
          <a:xfrm>
            <a:off x="6181113" y="2240712"/>
            <a:ext cx="3231667" cy="3877457"/>
          </a:xfrm>
          <a:prstGeom prst="parallelogram">
            <a:avLst>
              <a:gd name="adj" fmla="val 46070"/>
            </a:avLst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E4FCCB56-0777-43CF-B2E9-8863C6B0F115}"/>
              </a:ext>
            </a:extLst>
          </p:cNvPr>
          <p:cNvSpPr/>
          <p:nvPr/>
        </p:nvSpPr>
        <p:spPr>
          <a:xfrm>
            <a:off x="8525302" y="1490272"/>
            <a:ext cx="3231667" cy="3877457"/>
          </a:xfrm>
          <a:prstGeom prst="parallelogram">
            <a:avLst>
              <a:gd name="adj" fmla="val 46070"/>
            </a:avLst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43D23D7-A095-4A4D-BD78-75EC07172081}"/>
              </a:ext>
            </a:extLst>
          </p:cNvPr>
          <p:cNvSpPr txBox="1"/>
          <p:nvPr/>
        </p:nvSpPr>
        <p:spPr>
          <a:xfrm>
            <a:off x="736177" y="1427494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891EB74-B86E-47FF-BAF2-BAED92D21A24}"/>
              </a:ext>
            </a:extLst>
          </p:cNvPr>
          <p:cNvSpPr txBox="1"/>
          <p:nvPr/>
        </p:nvSpPr>
        <p:spPr>
          <a:xfrm>
            <a:off x="736177" y="1925929"/>
            <a:ext cx="2283750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A376B4BB-559E-40CD-93B3-3DDFD727A63A}"/>
              </a:ext>
            </a:extLst>
          </p:cNvPr>
          <p:cNvGrpSpPr/>
          <p:nvPr/>
        </p:nvGrpSpPr>
        <p:grpSpPr>
          <a:xfrm>
            <a:off x="852714" y="3189970"/>
            <a:ext cx="227693" cy="49997"/>
            <a:chOff x="852714" y="3098800"/>
            <a:chExt cx="324303" cy="71211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B530BF09-7EDF-4699-878F-8F0FB517D8E3}"/>
                </a:ext>
              </a:extLst>
            </p:cNvPr>
            <p:cNvSpPr/>
            <p:nvPr/>
          </p:nvSpPr>
          <p:spPr>
            <a:xfrm>
              <a:off x="852714" y="3098800"/>
              <a:ext cx="71211" cy="71211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C167DC3E-29D6-4218-B92C-C19E7DBA757F}"/>
                </a:ext>
              </a:extLst>
            </p:cNvPr>
            <p:cNvSpPr/>
            <p:nvPr/>
          </p:nvSpPr>
          <p:spPr>
            <a:xfrm>
              <a:off x="979260" y="3098800"/>
              <a:ext cx="71211" cy="71211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6BA7ABF-314F-4A35-84A1-BB995E6B0F6E}"/>
                </a:ext>
              </a:extLst>
            </p:cNvPr>
            <p:cNvSpPr/>
            <p:nvPr/>
          </p:nvSpPr>
          <p:spPr>
            <a:xfrm>
              <a:off x="1105806" y="3098800"/>
              <a:ext cx="71211" cy="71211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A55D871-BAF8-4ECA-B2C1-A62DB2D9AF4D}"/>
              </a:ext>
            </a:extLst>
          </p:cNvPr>
          <p:cNvSpPr txBox="1"/>
          <p:nvPr/>
        </p:nvSpPr>
        <p:spPr>
          <a:xfrm>
            <a:off x="3637436" y="1430924"/>
            <a:ext cx="1562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陈西好帅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50A67FB-D488-4456-979C-4EDC2DEA977A}"/>
              </a:ext>
            </a:extLst>
          </p:cNvPr>
          <p:cNvSpPr txBox="1"/>
          <p:nvPr/>
        </p:nvSpPr>
        <p:spPr>
          <a:xfrm>
            <a:off x="3801305" y="1826913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9D2E982-D631-4A91-A0FE-E0EC05FBEC28}"/>
              </a:ext>
            </a:extLst>
          </p:cNvPr>
          <p:cNvSpPr txBox="1"/>
          <p:nvPr/>
        </p:nvSpPr>
        <p:spPr>
          <a:xfrm>
            <a:off x="4466616" y="5433190"/>
            <a:ext cx="1562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陈西好帅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7D16410-A11A-478B-B0DF-45AADC94E760}"/>
              </a:ext>
            </a:extLst>
          </p:cNvPr>
          <p:cNvSpPr txBox="1"/>
          <p:nvPr/>
        </p:nvSpPr>
        <p:spPr>
          <a:xfrm>
            <a:off x="4630485" y="5829179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FB31662-C36B-46DF-8B25-6E2FAE8AAAD3}"/>
              </a:ext>
            </a:extLst>
          </p:cNvPr>
          <p:cNvSpPr txBox="1"/>
          <p:nvPr/>
        </p:nvSpPr>
        <p:spPr>
          <a:xfrm>
            <a:off x="8585231" y="5433190"/>
            <a:ext cx="1562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陈西好帅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A388039-EA53-48D9-991F-8339B380105F}"/>
              </a:ext>
            </a:extLst>
          </p:cNvPr>
          <p:cNvSpPr txBox="1"/>
          <p:nvPr/>
        </p:nvSpPr>
        <p:spPr>
          <a:xfrm>
            <a:off x="8749100" y="5829179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5A0EE32-0D8E-4254-BD4D-84020C40F1AA}"/>
              </a:ext>
            </a:extLst>
          </p:cNvPr>
          <p:cNvSpPr txBox="1"/>
          <p:nvPr/>
        </p:nvSpPr>
        <p:spPr>
          <a:xfrm>
            <a:off x="7803853" y="1430924"/>
            <a:ext cx="1562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陈西好帅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AFEBE5B9-FAF7-4774-9A21-0B1D9F09295A}"/>
              </a:ext>
            </a:extLst>
          </p:cNvPr>
          <p:cNvSpPr txBox="1"/>
          <p:nvPr/>
        </p:nvSpPr>
        <p:spPr>
          <a:xfrm>
            <a:off x="7967722" y="1826913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3361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FE3F5E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xmlns="" id="{F120D061-875A-4262-BAD3-B1845E3178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5450255"/>
              </p:ext>
            </p:extLst>
          </p:nvPr>
        </p:nvGraphicFramePr>
        <p:xfrm>
          <a:off x="827751" y="1306286"/>
          <a:ext cx="10536498" cy="4527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5167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6D91838-33B4-4F17-B296-EBA7A8A6680C}"/>
              </a:ext>
            </a:extLst>
          </p:cNvPr>
          <p:cNvSpPr/>
          <p:nvPr/>
        </p:nvSpPr>
        <p:spPr>
          <a:xfrm>
            <a:off x="1160720" y="1498602"/>
            <a:ext cx="4935280" cy="4256314"/>
          </a:xfrm>
          <a:prstGeom prst="rect">
            <a:avLst/>
          </a:prstGeom>
          <a:gradFill flip="none" rotWithShape="1"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  <a:tileRect/>
          </a:gradFill>
          <a:ln>
            <a:noFill/>
          </a:ln>
          <a:effectLst>
            <a:outerShdw blurRad="4445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EFD6E0B-3727-460A-886E-4DA73A00C3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6" t="8608" r="25068" b="29328"/>
          <a:stretch/>
        </p:blipFill>
        <p:spPr>
          <a:xfrm>
            <a:off x="850808" y="1828955"/>
            <a:ext cx="4935280" cy="4256314"/>
          </a:xfrm>
          <a:custGeom>
            <a:avLst/>
            <a:gdLst>
              <a:gd name="connsiteX0" fmla="*/ 0 w 4935280"/>
              <a:gd name="connsiteY0" fmla="*/ 0 h 4256314"/>
              <a:gd name="connsiteX1" fmla="*/ 4935280 w 4935280"/>
              <a:gd name="connsiteY1" fmla="*/ 0 h 4256314"/>
              <a:gd name="connsiteX2" fmla="*/ 4935280 w 4935280"/>
              <a:gd name="connsiteY2" fmla="*/ 4256314 h 4256314"/>
              <a:gd name="connsiteX3" fmla="*/ 0 w 4935280"/>
              <a:gd name="connsiteY3" fmla="*/ 4256314 h 425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5280" h="4256314">
                <a:moveTo>
                  <a:pt x="0" y="0"/>
                </a:moveTo>
                <a:lnTo>
                  <a:pt x="4935280" y="0"/>
                </a:lnTo>
                <a:lnTo>
                  <a:pt x="4935280" y="4256314"/>
                </a:lnTo>
                <a:lnTo>
                  <a:pt x="0" y="4256314"/>
                </a:lnTo>
                <a:close/>
              </a:path>
            </a:pathLst>
          </a:cu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8A56E72-5662-42C0-A4C1-516CB4E7EF82}"/>
              </a:ext>
            </a:extLst>
          </p:cNvPr>
          <p:cNvSpPr/>
          <p:nvPr/>
        </p:nvSpPr>
        <p:spPr>
          <a:xfrm>
            <a:off x="850808" y="1828955"/>
            <a:ext cx="4935280" cy="4256314"/>
          </a:xfrm>
          <a:prstGeom prst="rect">
            <a:avLst/>
          </a:prstGeom>
          <a:solidFill>
            <a:srgbClr val="C00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A3D06B48-2891-4AF9-A8A3-B3B791664E5E}"/>
              </a:ext>
            </a:extLst>
          </p:cNvPr>
          <p:cNvSpPr/>
          <p:nvPr/>
        </p:nvSpPr>
        <p:spPr>
          <a:xfrm>
            <a:off x="7207052" y="5171085"/>
            <a:ext cx="1328058" cy="306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>
            <a:outerShdw blurRad="266700" dist="1143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95435C7-95E0-4314-909D-6D511E2D6712}"/>
              </a:ext>
            </a:extLst>
          </p:cNvPr>
          <p:cNvSpPr txBox="1"/>
          <p:nvPr/>
        </p:nvSpPr>
        <p:spPr>
          <a:xfrm>
            <a:off x="7232403" y="5185609"/>
            <a:ext cx="1277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bg1"/>
                </a:solidFill>
              </a:rPr>
              <a:t>汇报人：陈西</a:t>
            </a:r>
            <a:endParaRPr lang="en-US" altLang="zh-CN" sz="1200" i="1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746CD7-D804-42FA-A8A0-B4CEABBD81A3}"/>
              </a:ext>
            </a:extLst>
          </p:cNvPr>
          <p:cNvSpPr txBox="1"/>
          <p:nvPr/>
        </p:nvSpPr>
        <p:spPr>
          <a:xfrm>
            <a:off x="7099966" y="1498602"/>
            <a:ext cx="1792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5400000" scaled="1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微信搜索</a:t>
            </a:r>
            <a:endParaRPr lang="en-US" altLang="zh-CN" sz="2800" dirty="0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D080D6D-E3D9-450A-AB6A-BFCDC70EE249}"/>
              </a:ext>
            </a:extLst>
          </p:cNvPr>
          <p:cNvSpPr txBox="1"/>
          <p:nvPr/>
        </p:nvSpPr>
        <p:spPr>
          <a:xfrm>
            <a:off x="7099964" y="2762485"/>
            <a:ext cx="3931316" cy="214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altLang="zh-CN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DC674BA-3AB8-4FA3-B75C-51E4D5F0E91A}"/>
              </a:ext>
            </a:extLst>
          </p:cNvPr>
          <p:cNvSpPr txBox="1"/>
          <p:nvPr/>
        </p:nvSpPr>
        <p:spPr>
          <a:xfrm>
            <a:off x="7099964" y="2064992"/>
            <a:ext cx="2646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141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5FACDF9-3861-47F5-9333-A4BC36CCD647}"/>
              </a:ext>
            </a:extLst>
          </p:cNvPr>
          <p:cNvSpPr txBox="1"/>
          <p:nvPr/>
        </p:nvSpPr>
        <p:spPr>
          <a:xfrm>
            <a:off x="115477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23C3401E-4905-4C61-B705-6F43184E4675}"/>
              </a:ext>
            </a:extLst>
          </p:cNvPr>
          <p:cNvSpPr/>
          <p:nvPr/>
        </p:nvSpPr>
        <p:spPr>
          <a:xfrm>
            <a:off x="3689466" y="1021796"/>
            <a:ext cx="4813069" cy="4813069"/>
          </a:xfrm>
          <a:prstGeom prst="ellipse">
            <a:avLst/>
          </a:prstGeom>
          <a:gradFill>
            <a:gsLst>
              <a:gs pos="30000">
                <a:srgbClr val="C00000">
                  <a:alpha val="0"/>
                </a:srgbClr>
              </a:gs>
              <a:gs pos="100000">
                <a:srgbClr val="C00000">
                  <a:alpha val="18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8089D0DE-9BFB-43DC-A4F4-BDEE5464CC43}"/>
              </a:ext>
            </a:extLst>
          </p:cNvPr>
          <p:cNvSpPr/>
          <p:nvPr/>
        </p:nvSpPr>
        <p:spPr>
          <a:xfrm>
            <a:off x="5592642" y="1614128"/>
            <a:ext cx="1006716" cy="1006716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81A3221-8119-418F-920D-1FA4390E2059}"/>
              </a:ext>
            </a:extLst>
          </p:cNvPr>
          <p:cNvSpPr txBox="1"/>
          <p:nvPr/>
        </p:nvSpPr>
        <p:spPr>
          <a:xfrm>
            <a:off x="5694543" y="1690349"/>
            <a:ext cx="80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F756353-D9E8-4655-A93C-57505262E1B1}"/>
              </a:ext>
            </a:extLst>
          </p:cNvPr>
          <p:cNvSpPr txBox="1"/>
          <p:nvPr/>
        </p:nvSpPr>
        <p:spPr>
          <a:xfrm>
            <a:off x="4813861" y="2801384"/>
            <a:ext cx="2564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成功项目展示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9FFB1E3-C3B8-4492-A17B-7064028E391C}"/>
              </a:ext>
            </a:extLst>
          </p:cNvPr>
          <p:cNvSpPr txBox="1"/>
          <p:nvPr/>
        </p:nvSpPr>
        <p:spPr>
          <a:xfrm>
            <a:off x="5538303" y="2162179"/>
            <a:ext cx="1115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PART03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17F2B82-1FF7-4928-9577-6B2BA167F78B}"/>
              </a:ext>
            </a:extLst>
          </p:cNvPr>
          <p:cNvSpPr txBox="1"/>
          <p:nvPr/>
        </p:nvSpPr>
        <p:spPr>
          <a:xfrm>
            <a:off x="4412663" y="3418382"/>
            <a:ext cx="3366674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/>
              <a:t>Lorem ipsum dolor sit amet, consectetuer adipiscing elit. Maecenas porttitor congue massa. Fusce posuere, magna sed pulvinar </a:t>
            </a:r>
            <a:r>
              <a:rPr lang="en-US" altLang="zh-CN" sz="1400" i="1" dirty="0" err="1"/>
              <a:t>ultricies</a:t>
            </a:r>
            <a:endParaRPr lang="zh-CN" altLang="en-US" sz="1400" i="1" dirty="0"/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xmlns="" id="{3D8EFB82-44F2-4D1A-957E-8B91366231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967141" y="4682596"/>
            <a:ext cx="257718" cy="25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8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3D2FB9B-E68A-4DFC-8E17-FD276524D4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79" t="20193" r="35079" b="35045"/>
          <a:stretch/>
        </p:blipFill>
        <p:spPr>
          <a:xfrm>
            <a:off x="1030869" y="2402113"/>
            <a:ext cx="2253344" cy="2253344"/>
          </a:xfrm>
          <a:custGeom>
            <a:avLst/>
            <a:gdLst>
              <a:gd name="connsiteX0" fmla="*/ 1126672 w 2253344"/>
              <a:gd name="connsiteY0" fmla="*/ 0 h 2253344"/>
              <a:gd name="connsiteX1" fmla="*/ 2253344 w 2253344"/>
              <a:gd name="connsiteY1" fmla="*/ 1126672 h 2253344"/>
              <a:gd name="connsiteX2" fmla="*/ 1126672 w 2253344"/>
              <a:gd name="connsiteY2" fmla="*/ 2253344 h 2253344"/>
              <a:gd name="connsiteX3" fmla="*/ 0 w 2253344"/>
              <a:gd name="connsiteY3" fmla="*/ 1126672 h 2253344"/>
              <a:gd name="connsiteX4" fmla="*/ 1126672 w 2253344"/>
              <a:gd name="connsiteY4" fmla="*/ 0 h 225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344" h="2253344">
                <a:moveTo>
                  <a:pt x="1126672" y="0"/>
                </a:moveTo>
                <a:cubicBezTo>
                  <a:pt x="1748916" y="0"/>
                  <a:pt x="2253344" y="504428"/>
                  <a:pt x="2253344" y="1126672"/>
                </a:cubicBezTo>
                <a:cubicBezTo>
                  <a:pt x="2253344" y="1748916"/>
                  <a:pt x="1748916" y="2253344"/>
                  <a:pt x="1126672" y="2253344"/>
                </a:cubicBezTo>
                <a:cubicBezTo>
                  <a:pt x="504428" y="2253344"/>
                  <a:pt x="0" y="1748916"/>
                  <a:pt x="0" y="1126672"/>
                </a:cubicBezTo>
                <a:cubicBezTo>
                  <a:pt x="0" y="504428"/>
                  <a:pt x="504428" y="0"/>
                  <a:pt x="1126672" y="0"/>
                </a:cubicBezTo>
                <a:close/>
              </a:path>
            </a:pathLst>
          </a:custGeom>
          <a:ln w="381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  <a:effectLst>
            <a:outerShdw blurRad="482600" dist="266700" dir="2700000" algn="tl" rotWithShape="0">
              <a:srgbClr val="C00000">
                <a:alpha val="20000"/>
              </a:srgbClr>
            </a:outerShdw>
          </a:effectLst>
        </p:spPr>
      </p:pic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pic>
        <p:nvPicPr>
          <p:cNvPr id="28" name="图片 27" descr="桌子上的手机&#10;&#10;描述已自动生成">
            <a:extLst>
              <a:ext uri="{FF2B5EF4-FFF2-40B4-BE49-F238E27FC236}">
                <a16:creationId xmlns:a16="http://schemas.microsoft.com/office/drawing/2014/main" xmlns="" id="{DE9C74DA-155C-4CE4-A08C-10DB140D21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" t="33217" r="83295" b="35700"/>
          <a:stretch>
            <a:fillRect/>
          </a:stretch>
        </p:blipFill>
        <p:spPr>
          <a:xfrm>
            <a:off x="5312740" y="1739994"/>
            <a:ext cx="1263536" cy="1263536"/>
          </a:xfrm>
          <a:custGeom>
            <a:avLst/>
            <a:gdLst>
              <a:gd name="connsiteX0" fmla="*/ 1126672 w 2253344"/>
              <a:gd name="connsiteY0" fmla="*/ 0 h 2253344"/>
              <a:gd name="connsiteX1" fmla="*/ 2253344 w 2253344"/>
              <a:gd name="connsiteY1" fmla="*/ 1126672 h 2253344"/>
              <a:gd name="connsiteX2" fmla="*/ 1126672 w 2253344"/>
              <a:gd name="connsiteY2" fmla="*/ 2253344 h 2253344"/>
              <a:gd name="connsiteX3" fmla="*/ 0 w 2253344"/>
              <a:gd name="connsiteY3" fmla="*/ 1126672 h 2253344"/>
              <a:gd name="connsiteX4" fmla="*/ 1126672 w 2253344"/>
              <a:gd name="connsiteY4" fmla="*/ 0 h 225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344" h="2253344">
                <a:moveTo>
                  <a:pt x="1126672" y="0"/>
                </a:moveTo>
                <a:cubicBezTo>
                  <a:pt x="1748916" y="0"/>
                  <a:pt x="2253344" y="504428"/>
                  <a:pt x="2253344" y="1126672"/>
                </a:cubicBezTo>
                <a:cubicBezTo>
                  <a:pt x="2253344" y="1748916"/>
                  <a:pt x="1748916" y="2253344"/>
                  <a:pt x="1126672" y="2253344"/>
                </a:cubicBezTo>
                <a:cubicBezTo>
                  <a:pt x="504428" y="2253344"/>
                  <a:pt x="0" y="1748916"/>
                  <a:pt x="0" y="1126672"/>
                </a:cubicBezTo>
                <a:cubicBezTo>
                  <a:pt x="0" y="504428"/>
                  <a:pt x="504428" y="0"/>
                  <a:pt x="1126672" y="0"/>
                </a:cubicBezTo>
                <a:close/>
              </a:path>
            </a:pathLst>
          </a:custGeom>
          <a:ln w="381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  <a:effectLst>
            <a:outerShdw blurRad="482600" dist="203200" dir="2700000" algn="tl" rotWithShape="0">
              <a:srgbClr val="C00000">
                <a:alpha val="20000"/>
              </a:srgbClr>
            </a:outerShdw>
          </a:effectLst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A366F0C1-8E39-4A7D-B9CF-C0606C02F1DC}"/>
              </a:ext>
            </a:extLst>
          </p:cNvPr>
          <p:cNvSpPr/>
          <p:nvPr/>
        </p:nvSpPr>
        <p:spPr>
          <a:xfrm>
            <a:off x="1030870" y="2402114"/>
            <a:ext cx="2253343" cy="2253343"/>
          </a:xfrm>
          <a:prstGeom prst="ellipse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xmlns="" id="{912B8B05-7076-4020-BD9A-3FE3FADEB174}"/>
              </a:ext>
            </a:extLst>
          </p:cNvPr>
          <p:cNvSpPr/>
          <p:nvPr/>
        </p:nvSpPr>
        <p:spPr>
          <a:xfrm rot="5400000">
            <a:off x="3664836" y="3381772"/>
            <a:ext cx="428623" cy="294025"/>
          </a:xfrm>
          <a:prstGeom prst="triangle">
            <a:avLst/>
          </a:prstGeom>
          <a:gradFill>
            <a:gsLst>
              <a:gs pos="0">
                <a:srgbClr val="C00000"/>
              </a:gs>
              <a:gs pos="100000">
                <a:srgbClr val="FE3F5E"/>
              </a:gs>
            </a:gsLst>
            <a:lin ang="2700000" scaled="0"/>
          </a:gradFill>
          <a:ln>
            <a:noFill/>
          </a:ln>
          <a:effectLst>
            <a:outerShdw blurRad="254000" dist="1524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B7F7A59-4B7C-4234-832B-4DF8559378D4}"/>
              </a:ext>
            </a:extLst>
          </p:cNvPr>
          <p:cNvCxnSpPr>
            <a:stCxn id="13" idx="0"/>
          </p:cNvCxnSpPr>
          <p:nvPr/>
        </p:nvCxnSpPr>
        <p:spPr>
          <a:xfrm>
            <a:off x="4026160" y="3528785"/>
            <a:ext cx="8877040" cy="0"/>
          </a:xfrm>
          <a:prstGeom prst="line">
            <a:avLst/>
          </a:prstGeom>
          <a:ln w="15875" cap="rnd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0" scaled="0"/>
            </a:gra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BE51572-94EF-425B-98CA-9DF93CD7350C}"/>
              </a:ext>
            </a:extLst>
          </p:cNvPr>
          <p:cNvGrpSpPr/>
          <p:nvPr/>
        </p:nvGrpSpPr>
        <p:grpSpPr>
          <a:xfrm>
            <a:off x="5833408" y="3413629"/>
            <a:ext cx="222200" cy="222200"/>
            <a:chOff x="5830733" y="3410954"/>
            <a:chExt cx="227549" cy="227549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43F55E92-574B-4196-AF34-F32B8515340B}"/>
                </a:ext>
              </a:extLst>
            </p:cNvPr>
            <p:cNvSpPr/>
            <p:nvPr/>
          </p:nvSpPr>
          <p:spPr>
            <a:xfrm>
              <a:off x="5830733" y="3410954"/>
              <a:ext cx="227549" cy="22754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A18D8B29-F7F7-46CE-9BDD-36DC67C29401}"/>
                </a:ext>
              </a:extLst>
            </p:cNvPr>
            <p:cNvSpPr/>
            <p:nvPr/>
          </p:nvSpPr>
          <p:spPr>
            <a:xfrm>
              <a:off x="5868451" y="3448672"/>
              <a:ext cx="152114" cy="15211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81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0E40C64E-032D-4BEB-BEB1-E0A6B027B3A2}"/>
              </a:ext>
            </a:extLst>
          </p:cNvPr>
          <p:cNvSpPr/>
          <p:nvPr/>
        </p:nvSpPr>
        <p:spPr>
          <a:xfrm>
            <a:off x="5312741" y="1739995"/>
            <a:ext cx="1263535" cy="1263535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8" name="图片 47" descr="桌子上的手机&#10;&#10;描述已自动生成">
            <a:extLst>
              <a:ext uri="{FF2B5EF4-FFF2-40B4-BE49-F238E27FC236}">
                <a16:creationId xmlns:a16="http://schemas.microsoft.com/office/drawing/2014/main" xmlns="" id="{283E7224-2051-4059-B485-9C04D82F57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6" t="40969" r="12263" b="3672"/>
          <a:stretch>
            <a:fillRect/>
          </a:stretch>
        </p:blipFill>
        <p:spPr>
          <a:xfrm>
            <a:off x="7640726" y="4022306"/>
            <a:ext cx="1263536" cy="1263536"/>
          </a:xfrm>
          <a:custGeom>
            <a:avLst/>
            <a:gdLst>
              <a:gd name="connsiteX0" fmla="*/ 1126672 w 2253344"/>
              <a:gd name="connsiteY0" fmla="*/ 0 h 2253344"/>
              <a:gd name="connsiteX1" fmla="*/ 2253344 w 2253344"/>
              <a:gd name="connsiteY1" fmla="*/ 1126672 h 2253344"/>
              <a:gd name="connsiteX2" fmla="*/ 1126672 w 2253344"/>
              <a:gd name="connsiteY2" fmla="*/ 2253344 h 2253344"/>
              <a:gd name="connsiteX3" fmla="*/ 0 w 2253344"/>
              <a:gd name="connsiteY3" fmla="*/ 1126672 h 2253344"/>
              <a:gd name="connsiteX4" fmla="*/ 1126672 w 2253344"/>
              <a:gd name="connsiteY4" fmla="*/ 0 h 225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344" h="2253344">
                <a:moveTo>
                  <a:pt x="1126672" y="0"/>
                </a:moveTo>
                <a:cubicBezTo>
                  <a:pt x="1748916" y="0"/>
                  <a:pt x="2253344" y="504428"/>
                  <a:pt x="2253344" y="1126672"/>
                </a:cubicBezTo>
                <a:cubicBezTo>
                  <a:pt x="2253344" y="1748916"/>
                  <a:pt x="1748916" y="2253344"/>
                  <a:pt x="1126672" y="2253344"/>
                </a:cubicBezTo>
                <a:cubicBezTo>
                  <a:pt x="504428" y="2253344"/>
                  <a:pt x="0" y="1748916"/>
                  <a:pt x="0" y="1126672"/>
                </a:cubicBezTo>
                <a:cubicBezTo>
                  <a:pt x="0" y="504428"/>
                  <a:pt x="504428" y="0"/>
                  <a:pt x="1126672" y="0"/>
                </a:cubicBezTo>
                <a:close/>
              </a:path>
            </a:pathLst>
          </a:custGeom>
          <a:ln w="381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  <a:effectLst>
            <a:outerShdw blurRad="482600" dist="203200" dir="2700000" algn="tl" rotWithShape="0">
              <a:srgbClr val="C00000">
                <a:alpha val="20000"/>
              </a:srgb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943DB14-D343-4E16-8901-0516123F35F3}"/>
              </a:ext>
            </a:extLst>
          </p:cNvPr>
          <p:cNvSpPr txBox="1"/>
          <p:nvPr/>
        </p:nvSpPr>
        <p:spPr>
          <a:xfrm>
            <a:off x="1555861" y="2863009"/>
            <a:ext cx="1203359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成功</a:t>
            </a:r>
            <a:endParaRPr lang="en-US" altLang="zh-CN" sz="4000" dirty="0">
              <a:solidFill>
                <a:schemeClr val="bg1"/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  <a:p>
            <a:pPr algn="dist"/>
            <a:r>
              <a:rPr lang="zh-CN" altLang="en-US" sz="4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项目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EFF1D5F-7BD2-4836-8661-D2764B100056}"/>
              </a:ext>
            </a:extLst>
          </p:cNvPr>
          <p:cNvSpPr txBox="1"/>
          <p:nvPr/>
        </p:nvSpPr>
        <p:spPr>
          <a:xfrm>
            <a:off x="6829425" y="1706485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一月项目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9E133DE-EEB1-4DA4-B4CB-5E3B665B4243}"/>
              </a:ext>
            </a:extLst>
          </p:cNvPr>
          <p:cNvSpPr txBox="1"/>
          <p:nvPr/>
        </p:nvSpPr>
        <p:spPr>
          <a:xfrm>
            <a:off x="6829424" y="2204920"/>
            <a:ext cx="247008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C0E60CC-48EA-45A9-A525-BA912472E885}"/>
              </a:ext>
            </a:extLst>
          </p:cNvPr>
          <p:cNvGrpSpPr/>
          <p:nvPr/>
        </p:nvGrpSpPr>
        <p:grpSpPr>
          <a:xfrm>
            <a:off x="8161394" y="3413629"/>
            <a:ext cx="222200" cy="222200"/>
            <a:chOff x="5830733" y="3410954"/>
            <a:chExt cx="227549" cy="227549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E450A2CD-1462-4A8E-8FF5-ADD26CB679B3}"/>
                </a:ext>
              </a:extLst>
            </p:cNvPr>
            <p:cNvSpPr/>
            <p:nvPr/>
          </p:nvSpPr>
          <p:spPr>
            <a:xfrm>
              <a:off x="5830733" y="3410954"/>
              <a:ext cx="227549" cy="22754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4D25A37-0FF9-4C15-A0FF-1A043D3AB291}"/>
                </a:ext>
              </a:extLst>
            </p:cNvPr>
            <p:cNvSpPr/>
            <p:nvPr/>
          </p:nvSpPr>
          <p:spPr>
            <a:xfrm>
              <a:off x="5868451" y="3448672"/>
              <a:ext cx="152114" cy="15211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81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128B442A-9FC6-4AD0-8099-4DC32D0FD21E}"/>
              </a:ext>
            </a:extLst>
          </p:cNvPr>
          <p:cNvSpPr/>
          <p:nvPr/>
        </p:nvSpPr>
        <p:spPr>
          <a:xfrm>
            <a:off x="7640726" y="4022117"/>
            <a:ext cx="1263535" cy="1263535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38A5855-226F-4F47-8D7E-8CD79D13C30D}"/>
              </a:ext>
            </a:extLst>
          </p:cNvPr>
          <p:cNvSpPr txBox="1"/>
          <p:nvPr/>
        </p:nvSpPr>
        <p:spPr>
          <a:xfrm>
            <a:off x="9157411" y="3988797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三月项目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02CE9753-3BA4-474B-8CC1-DAC242D4A915}"/>
              </a:ext>
            </a:extLst>
          </p:cNvPr>
          <p:cNvSpPr txBox="1"/>
          <p:nvPr/>
        </p:nvSpPr>
        <p:spPr>
          <a:xfrm>
            <a:off x="9157410" y="4487232"/>
            <a:ext cx="247008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084DECD5-DEE4-41FB-AD66-10EDC873A25C}"/>
              </a:ext>
            </a:extLst>
          </p:cNvPr>
          <p:cNvSpPr/>
          <p:nvPr/>
        </p:nvSpPr>
        <p:spPr>
          <a:xfrm>
            <a:off x="828216" y="2191812"/>
            <a:ext cx="2665832" cy="2665832"/>
          </a:xfrm>
          <a:prstGeom prst="ellipse">
            <a:avLst/>
          </a:prstGeom>
          <a:noFill/>
          <a:ln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9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3E8E9A9A-4C4D-4A3B-B5B4-3B9F490845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3" t="53812" r="33720" b="25388"/>
          <a:stretch>
            <a:fillRect/>
          </a:stretch>
        </p:blipFill>
        <p:spPr>
          <a:xfrm>
            <a:off x="7640726" y="4022306"/>
            <a:ext cx="1263536" cy="1263536"/>
          </a:xfrm>
          <a:custGeom>
            <a:avLst/>
            <a:gdLst>
              <a:gd name="connsiteX0" fmla="*/ 1126672 w 2253344"/>
              <a:gd name="connsiteY0" fmla="*/ 0 h 2253344"/>
              <a:gd name="connsiteX1" fmla="*/ 2253344 w 2253344"/>
              <a:gd name="connsiteY1" fmla="*/ 1126672 h 2253344"/>
              <a:gd name="connsiteX2" fmla="*/ 1126672 w 2253344"/>
              <a:gd name="connsiteY2" fmla="*/ 2253344 h 2253344"/>
              <a:gd name="connsiteX3" fmla="*/ 0 w 2253344"/>
              <a:gd name="connsiteY3" fmla="*/ 1126672 h 2253344"/>
              <a:gd name="connsiteX4" fmla="*/ 1126672 w 2253344"/>
              <a:gd name="connsiteY4" fmla="*/ 0 h 225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344" h="2253344">
                <a:moveTo>
                  <a:pt x="1126672" y="0"/>
                </a:moveTo>
                <a:cubicBezTo>
                  <a:pt x="1748916" y="0"/>
                  <a:pt x="2253344" y="504428"/>
                  <a:pt x="2253344" y="1126672"/>
                </a:cubicBezTo>
                <a:cubicBezTo>
                  <a:pt x="2253344" y="1748916"/>
                  <a:pt x="1748916" y="2253344"/>
                  <a:pt x="1126672" y="2253344"/>
                </a:cubicBezTo>
                <a:cubicBezTo>
                  <a:pt x="504428" y="2253344"/>
                  <a:pt x="0" y="1748916"/>
                  <a:pt x="0" y="1126672"/>
                </a:cubicBezTo>
                <a:cubicBezTo>
                  <a:pt x="0" y="504428"/>
                  <a:pt x="504428" y="0"/>
                  <a:pt x="1126672" y="0"/>
                </a:cubicBezTo>
                <a:close/>
              </a:path>
            </a:pathLst>
          </a:custGeom>
          <a:ln w="381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  <a:effectLst>
            <a:outerShdw blurRad="482600" dist="203200" dir="2700000" algn="tl" rotWithShape="0">
              <a:srgbClr val="C00000">
                <a:alpha val="20000"/>
              </a:srgbClr>
            </a:outerShdw>
          </a:effectLst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318FDB7F-44F2-4EA9-8E60-F936081591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8" t="10435" r="62421" b="58919"/>
          <a:stretch>
            <a:fillRect/>
          </a:stretch>
        </p:blipFill>
        <p:spPr>
          <a:xfrm>
            <a:off x="5312740" y="1739994"/>
            <a:ext cx="1263536" cy="1263536"/>
          </a:xfrm>
          <a:custGeom>
            <a:avLst/>
            <a:gdLst>
              <a:gd name="connsiteX0" fmla="*/ 1126672 w 2253344"/>
              <a:gd name="connsiteY0" fmla="*/ 0 h 2253344"/>
              <a:gd name="connsiteX1" fmla="*/ 2253344 w 2253344"/>
              <a:gd name="connsiteY1" fmla="*/ 1126672 h 2253344"/>
              <a:gd name="connsiteX2" fmla="*/ 1126672 w 2253344"/>
              <a:gd name="connsiteY2" fmla="*/ 2253344 h 2253344"/>
              <a:gd name="connsiteX3" fmla="*/ 0 w 2253344"/>
              <a:gd name="connsiteY3" fmla="*/ 1126672 h 2253344"/>
              <a:gd name="connsiteX4" fmla="*/ 1126672 w 2253344"/>
              <a:gd name="connsiteY4" fmla="*/ 0 h 225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344" h="2253344">
                <a:moveTo>
                  <a:pt x="1126672" y="0"/>
                </a:moveTo>
                <a:cubicBezTo>
                  <a:pt x="1748916" y="0"/>
                  <a:pt x="2253344" y="504428"/>
                  <a:pt x="2253344" y="1126672"/>
                </a:cubicBezTo>
                <a:cubicBezTo>
                  <a:pt x="2253344" y="1748916"/>
                  <a:pt x="1748916" y="2253344"/>
                  <a:pt x="1126672" y="2253344"/>
                </a:cubicBezTo>
                <a:cubicBezTo>
                  <a:pt x="504428" y="2253344"/>
                  <a:pt x="0" y="1748916"/>
                  <a:pt x="0" y="1126672"/>
                </a:cubicBezTo>
                <a:cubicBezTo>
                  <a:pt x="0" y="504428"/>
                  <a:pt x="504428" y="0"/>
                  <a:pt x="1126672" y="0"/>
                </a:cubicBezTo>
                <a:close/>
              </a:path>
            </a:pathLst>
          </a:custGeom>
          <a:ln w="381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  <a:effectLst>
            <a:outerShdw blurRad="482600" dist="203200" dir="2700000" algn="tl" rotWithShape="0">
              <a:srgbClr val="C00000">
                <a:alpha val="20000"/>
              </a:srgbClr>
            </a:outerShdw>
          </a:effectLst>
        </p:spPr>
      </p:pic>
      <p:pic>
        <p:nvPicPr>
          <p:cNvPr id="62" name="图片 61" descr="桌子上的手机&#10;&#10;描述已自动生成">
            <a:extLst>
              <a:ext uri="{FF2B5EF4-FFF2-40B4-BE49-F238E27FC236}">
                <a16:creationId xmlns:a16="http://schemas.microsoft.com/office/drawing/2014/main" xmlns="" id="{4895D908-8D7F-4136-ACAF-6FD755F73E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0" t="33205" r="60740" b="29279"/>
          <a:stretch>
            <a:fillRect/>
          </a:stretch>
        </p:blipFill>
        <p:spPr>
          <a:xfrm>
            <a:off x="738705" y="1739994"/>
            <a:ext cx="1263536" cy="1263536"/>
          </a:xfrm>
          <a:custGeom>
            <a:avLst/>
            <a:gdLst>
              <a:gd name="connsiteX0" fmla="*/ 1126672 w 2253344"/>
              <a:gd name="connsiteY0" fmla="*/ 0 h 2253344"/>
              <a:gd name="connsiteX1" fmla="*/ 2253344 w 2253344"/>
              <a:gd name="connsiteY1" fmla="*/ 1126672 h 2253344"/>
              <a:gd name="connsiteX2" fmla="*/ 1126672 w 2253344"/>
              <a:gd name="connsiteY2" fmla="*/ 2253344 h 2253344"/>
              <a:gd name="connsiteX3" fmla="*/ 0 w 2253344"/>
              <a:gd name="connsiteY3" fmla="*/ 1126672 h 2253344"/>
              <a:gd name="connsiteX4" fmla="*/ 1126672 w 2253344"/>
              <a:gd name="connsiteY4" fmla="*/ 0 h 225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344" h="2253344">
                <a:moveTo>
                  <a:pt x="1126672" y="0"/>
                </a:moveTo>
                <a:cubicBezTo>
                  <a:pt x="1748916" y="0"/>
                  <a:pt x="2253344" y="504428"/>
                  <a:pt x="2253344" y="1126672"/>
                </a:cubicBezTo>
                <a:cubicBezTo>
                  <a:pt x="2253344" y="1748916"/>
                  <a:pt x="1748916" y="2253344"/>
                  <a:pt x="1126672" y="2253344"/>
                </a:cubicBezTo>
                <a:cubicBezTo>
                  <a:pt x="504428" y="2253344"/>
                  <a:pt x="0" y="1748916"/>
                  <a:pt x="0" y="1126672"/>
                </a:cubicBezTo>
                <a:cubicBezTo>
                  <a:pt x="0" y="504428"/>
                  <a:pt x="504428" y="0"/>
                  <a:pt x="1126672" y="0"/>
                </a:cubicBezTo>
                <a:close/>
              </a:path>
            </a:pathLst>
          </a:custGeom>
          <a:ln w="381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  <a:effectLst>
            <a:outerShdw blurRad="482600" dist="203200" dir="2700000" algn="tl" rotWithShape="0">
              <a:srgbClr val="C00000">
                <a:alpha val="20000"/>
              </a:srgbClr>
            </a:outerShdw>
          </a:effectLst>
        </p:spPr>
      </p:pic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B7F7A59-4B7C-4234-832B-4DF8559378D4}"/>
              </a:ext>
            </a:extLst>
          </p:cNvPr>
          <p:cNvCxnSpPr>
            <a:cxnSpLocks/>
          </p:cNvCxnSpPr>
          <p:nvPr/>
        </p:nvCxnSpPr>
        <p:spPr>
          <a:xfrm>
            <a:off x="-990600" y="3528785"/>
            <a:ext cx="13893800" cy="0"/>
          </a:xfrm>
          <a:prstGeom prst="line">
            <a:avLst/>
          </a:prstGeom>
          <a:ln w="15875" cap="rnd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0" scaled="0"/>
            </a:gra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BE51572-94EF-425B-98CA-9DF93CD7350C}"/>
              </a:ext>
            </a:extLst>
          </p:cNvPr>
          <p:cNvGrpSpPr/>
          <p:nvPr/>
        </p:nvGrpSpPr>
        <p:grpSpPr>
          <a:xfrm>
            <a:off x="5833408" y="3413629"/>
            <a:ext cx="222200" cy="222200"/>
            <a:chOff x="5830733" y="3410954"/>
            <a:chExt cx="227549" cy="227549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43F55E92-574B-4196-AF34-F32B8515340B}"/>
                </a:ext>
              </a:extLst>
            </p:cNvPr>
            <p:cNvSpPr/>
            <p:nvPr/>
          </p:nvSpPr>
          <p:spPr>
            <a:xfrm>
              <a:off x="5830733" y="3410954"/>
              <a:ext cx="227549" cy="22754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A18D8B29-F7F7-46CE-9BDD-36DC67C29401}"/>
                </a:ext>
              </a:extLst>
            </p:cNvPr>
            <p:cNvSpPr/>
            <p:nvPr/>
          </p:nvSpPr>
          <p:spPr>
            <a:xfrm>
              <a:off x="5868451" y="3448672"/>
              <a:ext cx="152114" cy="15211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81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0E40C64E-032D-4BEB-BEB1-E0A6B027B3A2}"/>
              </a:ext>
            </a:extLst>
          </p:cNvPr>
          <p:cNvSpPr/>
          <p:nvPr/>
        </p:nvSpPr>
        <p:spPr>
          <a:xfrm>
            <a:off x="5312739" y="1738990"/>
            <a:ext cx="1263535" cy="1263535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EFF1D5F-7BD2-4836-8661-D2764B100056}"/>
              </a:ext>
            </a:extLst>
          </p:cNvPr>
          <p:cNvSpPr txBox="1"/>
          <p:nvPr/>
        </p:nvSpPr>
        <p:spPr>
          <a:xfrm>
            <a:off x="6829425" y="1706485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八月项目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9E133DE-EEB1-4DA4-B4CB-5E3B665B4243}"/>
              </a:ext>
            </a:extLst>
          </p:cNvPr>
          <p:cNvSpPr txBox="1"/>
          <p:nvPr/>
        </p:nvSpPr>
        <p:spPr>
          <a:xfrm>
            <a:off x="6829424" y="2204920"/>
            <a:ext cx="247008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C0E60CC-48EA-45A9-A525-BA912472E885}"/>
              </a:ext>
            </a:extLst>
          </p:cNvPr>
          <p:cNvGrpSpPr/>
          <p:nvPr/>
        </p:nvGrpSpPr>
        <p:grpSpPr>
          <a:xfrm>
            <a:off x="8161394" y="3413629"/>
            <a:ext cx="222200" cy="222200"/>
            <a:chOff x="5830733" y="3410954"/>
            <a:chExt cx="227549" cy="227549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E450A2CD-1462-4A8E-8FF5-ADD26CB679B3}"/>
                </a:ext>
              </a:extLst>
            </p:cNvPr>
            <p:cNvSpPr/>
            <p:nvPr/>
          </p:nvSpPr>
          <p:spPr>
            <a:xfrm>
              <a:off x="5830733" y="3410954"/>
              <a:ext cx="227549" cy="22754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4D25A37-0FF9-4C15-A0FF-1A043D3AB291}"/>
                </a:ext>
              </a:extLst>
            </p:cNvPr>
            <p:cNvSpPr/>
            <p:nvPr/>
          </p:nvSpPr>
          <p:spPr>
            <a:xfrm>
              <a:off x="5868451" y="3448672"/>
              <a:ext cx="152114" cy="15211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81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128B442A-9FC6-4AD0-8099-4DC32D0FD21E}"/>
              </a:ext>
            </a:extLst>
          </p:cNvPr>
          <p:cNvSpPr/>
          <p:nvPr/>
        </p:nvSpPr>
        <p:spPr>
          <a:xfrm>
            <a:off x="7640726" y="4022117"/>
            <a:ext cx="1263535" cy="1263535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38A5855-226F-4F47-8D7E-8CD79D13C30D}"/>
              </a:ext>
            </a:extLst>
          </p:cNvPr>
          <p:cNvSpPr txBox="1"/>
          <p:nvPr/>
        </p:nvSpPr>
        <p:spPr>
          <a:xfrm>
            <a:off x="9157411" y="3988797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九月项目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02CE9753-3BA4-474B-8CC1-DAC242D4A915}"/>
              </a:ext>
            </a:extLst>
          </p:cNvPr>
          <p:cNvSpPr txBox="1"/>
          <p:nvPr/>
        </p:nvSpPr>
        <p:spPr>
          <a:xfrm>
            <a:off x="9157410" y="4487232"/>
            <a:ext cx="247008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3" name="图片 62" descr="桌子上的手机&#10;&#10;描述已自动生成">
            <a:extLst>
              <a:ext uri="{FF2B5EF4-FFF2-40B4-BE49-F238E27FC236}">
                <a16:creationId xmlns:a16="http://schemas.microsoft.com/office/drawing/2014/main" xmlns="" id="{0299983A-4889-4329-B029-4937247C00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31" t="25527" r="37853" b="28151"/>
          <a:stretch>
            <a:fillRect/>
          </a:stretch>
        </p:blipFill>
        <p:spPr>
          <a:xfrm>
            <a:off x="3099778" y="4022306"/>
            <a:ext cx="1263536" cy="1263536"/>
          </a:xfrm>
          <a:custGeom>
            <a:avLst/>
            <a:gdLst>
              <a:gd name="connsiteX0" fmla="*/ 1126672 w 2253344"/>
              <a:gd name="connsiteY0" fmla="*/ 0 h 2253344"/>
              <a:gd name="connsiteX1" fmla="*/ 2253344 w 2253344"/>
              <a:gd name="connsiteY1" fmla="*/ 1126672 h 2253344"/>
              <a:gd name="connsiteX2" fmla="*/ 1126672 w 2253344"/>
              <a:gd name="connsiteY2" fmla="*/ 2253344 h 2253344"/>
              <a:gd name="connsiteX3" fmla="*/ 0 w 2253344"/>
              <a:gd name="connsiteY3" fmla="*/ 1126672 h 2253344"/>
              <a:gd name="connsiteX4" fmla="*/ 1126672 w 2253344"/>
              <a:gd name="connsiteY4" fmla="*/ 0 h 225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344" h="2253344">
                <a:moveTo>
                  <a:pt x="1126672" y="0"/>
                </a:moveTo>
                <a:cubicBezTo>
                  <a:pt x="1748916" y="0"/>
                  <a:pt x="2253344" y="504428"/>
                  <a:pt x="2253344" y="1126672"/>
                </a:cubicBezTo>
                <a:cubicBezTo>
                  <a:pt x="2253344" y="1748916"/>
                  <a:pt x="1748916" y="2253344"/>
                  <a:pt x="1126672" y="2253344"/>
                </a:cubicBezTo>
                <a:cubicBezTo>
                  <a:pt x="504428" y="2253344"/>
                  <a:pt x="0" y="1748916"/>
                  <a:pt x="0" y="1126672"/>
                </a:cubicBezTo>
                <a:cubicBezTo>
                  <a:pt x="0" y="504428"/>
                  <a:pt x="504428" y="0"/>
                  <a:pt x="1126672" y="0"/>
                </a:cubicBezTo>
                <a:close/>
              </a:path>
            </a:pathLst>
          </a:custGeom>
          <a:ln w="381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  <a:effectLst>
            <a:outerShdw blurRad="482600" dist="203200" dir="2700000" algn="tl" rotWithShape="0">
              <a:srgbClr val="C00000">
                <a:alpha val="20000"/>
              </a:srgbClr>
            </a:outerShdw>
          </a:effectLst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DCA153B-4D4D-4BBB-A36B-7F87A7FC4EEA}"/>
              </a:ext>
            </a:extLst>
          </p:cNvPr>
          <p:cNvGrpSpPr/>
          <p:nvPr/>
        </p:nvGrpSpPr>
        <p:grpSpPr>
          <a:xfrm>
            <a:off x="1259373" y="3413629"/>
            <a:ext cx="222200" cy="222200"/>
            <a:chOff x="5830733" y="3410954"/>
            <a:chExt cx="227549" cy="227549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8041566-131B-4D46-9E4C-FD6FD976A9F6}"/>
                </a:ext>
              </a:extLst>
            </p:cNvPr>
            <p:cNvSpPr/>
            <p:nvPr/>
          </p:nvSpPr>
          <p:spPr>
            <a:xfrm>
              <a:off x="5830733" y="3410954"/>
              <a:ext cx="227549" cy="22754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27A6308-0911-4E87-84DD-532E4E60987D}"/>
                </a:ext>
              </a:extLst>
            </p:cNvPr>
            <p:cNvSpPr/>
            <p:nvPr/>
          </p:nvSpPr>
          <p:spPr>
            <a:xfrm>
              <a:off x="5868451" y="3448672"/>
              <a:ext cx="152114" cy="15211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81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E16D027E-5325-4237-B017-91E94227E284}"/>
              </a:ext>
            </a:extLst>
          </p:cNvPr>
          <p:cNvSpPr/>
          <p:nvPr/>
        </p:nvSpPr>
        <p:spPr>
          <a:xfrm>
            <a:off x="738705" y="1738802"/>
            <a:ext cx="1263535" cy="1263535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0D195C8-D318-4F59-B305-DBA790E02F9D}"/>
              </a:ext>
            </a:extLst>
          </p:cNvPr>
          <p:cNvSpPr txBox="1"/>
          <p:nvPr/>
        </p:nvSpPr>
        <p:spPr>
          <a:xfrm>
            <a:off x="2255390" y="1706485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四月项目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8DA2B246-960C-4EF7-9D7E-8AFE009CB825}"/>
              </a:ext>
            </a:extLst>
          </p:cNvPr>
          <p:cNvSpPr txBox="1"/>
          <p:nvPr/>
        </p:nvSpPr>
        <p:spPr>
          <a:xfrm>
            <a:off x="2255389" y="2204920"/>
            <a:ext cx="247008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35AB90B9-B89E-4AF8-870D-C1EB6800927C}"/>
              </a:ext>
            </a:extLst>
          </p:cNvPr>
          <p:cNvGrpSpPr/>
          <p:nvPr/>
        </p:nvGrpSpPr>
        <p:grpSpPr>
          <a:xfrm>
            <a:off x="3620446" y="3413629"/>
            <a:ext cx="222200" cy="222200"/>
            <a:chOff x="5830733" y="3410954"/>
            <a:chExt cx="227549" cy="227549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79F08BAE-02EE-42AE-9E31-9DE94C415466}"/>
                </a:ext>
              </a:extLst>
            </p:cNvPr>
            <p:cNvSpPr/>
            <p:nvPr/>
          </p:nvSpPr>
          <p:spPr>
            <a:xfrm>
              <a:off x="5830733" y="3410954"/>
              <a:ext cx="227549" cy="22754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D10EBC0F-235B-4EF3-8711-EC5CDB3F3D48}"/>
                </a:ext>
              </a:extLst>
            </p:cNvPr>
            <p:cNvSpPr/>
            <p:nvPr/>
          </p:nvSpPr>
          <p:spPr>
            <a:xfrm>
              <a:off x="5868451" y="3448672"/>
              <a:ext cx="152114" cy="15211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81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6FE7FE8A-9404-433F-A58D-99DB57DB3B8B}"/>
              </a:ext>
            </a:extLst>
          </p:cNvPr>
          <p:cNvSpPr/>
          <p:nvPr/>
        </p:nvSpPr>
        <p:spPr>
          <a:xfrm>
            <a:off x="3099778" y="4022117"/>
            <a:ext cx="1263535" cy="1263535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C61CE725-678B-42EE-8CD1-DE60EAC66660}"/>
              </a:ext>
            </a:extLst>
          </p:cNvPr>
          <p:cNvSpPr txBox="1"/>
          <p:nvPr/>
        </p:nvSpPr>
        <p:spPr>
          <a:xfrm>
            <a:off x="4616463" y="3988797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六月项目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B15E2F00-390D-4282-AF63-673180E0B919}"/>
              </a:ext>
            </a:extLst>
          </p:cNvPr>
          <p:cNvSpPr txBox="1"/>
          <p:nvPr/>
        </p:nvSpPr>
        <p:spPr>
          <a:xfrm>
            <a:off x="4616462" y="4487232"/>
            <a:ext cx="247008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40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桌子上的手机&#10;&#10;描述已自动生成">
            <a:extLst>
              <a:ext uri="{FF2B5EF4-FFF2-40B4-BE49-F238E27FC236}">
                <a16:creationId xmlns:a16="http://schemas.microsoft.com/office/drawing/2014/main" xmlns="" id="{DE9C74DA-155C-4CE4-A08C-10DB140D21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" t="33217" r="83295" b="35700"/>
          <a:stretch>
            <a:fillRect/>
          </a:stretch>
        </p:blipFill>
        <p:spPr>
          <a:xfrm>
            <a:off x="815213" y="1739994"/>
            <a:ext cx="1263536" cy="1263536"/>
          </a:xfrm>
          <a:custGeom>
            <a:avLst/>
            <a:gdLst>
              <a:gd name="connsiteX0" fmla="*/ 1126672 w 2253344"/>
              <a:gd name="connsiteY0" fmla="*/ 0 h 2253344"/>
              <a:gd name="connsiteX1" fmla="*/ 2253344 w 2253344"/>
              <a:gd name="connsiteY1" fmla="*/ 1126672 h 2253344"/>
              <a:gd name="connsiteX2" fmla="*/ 1126672 w 2253344"/>
              <a:gd name="connsiteY2" fmla="*/ 2253344 h 2253344"/>
              <a:gd name="connsiteX3" fmla="*/ 0 w 2253344"/>
              <a:gd name="connsiteY3" fmla="*/ 1126672 h 2253344"/>
              <a:gd name="connsiteX4" fmla="*/ 1126672 w 2253344"/>
              <a:gd name="connsiteY4" fmla="*/ 0 h 225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344" h="2253344">
                <a:moveTo>
                  <a:pt x="1126672" y="0"/>
                </a:moveTo>
                <a:cubicBezTo>
                  <a:pt x="1748916" y="0"/>
                  <a:pt x="2253344" y="504428"/>
                  <a:pt x="2253344" y="1126672"/>
                </a:cubicBezTo>
                <a:cubicBezTo>
                  <a:pt x="2253344" y="1748916"/>
                  <a:pt x="1748916" y="2253344"/>
                  <a:pt x="1126672" y="2253344"/>
                </a:cubicBezTo>
                <a:cubicBezTo>
                  <a:pt x="504428" y="2253344"/>
                  <a:pt x="0" y="1748916"/>
                  <a:pt x="0" y="1126672"/>
                </a:cubicBezTo>
                <a:cubicBezTo>
                  <a:pt x="0" y="504428"/>
                  <a:pt x="504428" y="0"/>
                  <a:pt x="1126672" y="0"/>
                </a:cubicBezTo>
                <a:close/>
              </a:path>
            </a:pathLst>
          </a:custGeom>
          <a:ln w="381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  <a:effectLst>
            <a:outerShdw blurRad="482600" dist="203200" dir="2700000" algn="tl" rotWithShape="0">
              <a:srgbClr val="C00000">
                <a:alpha val="20000"/>
              </a:srgbClr>
            </a:outerShdw>
          </a:effectLst>
        </p:spPr>
      </p:pic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B7F7A59-4B7C-4234-832B-4DF8559378D4}"/>
              </a:ext>
            </a:extLst>
          </p:cNvPr>
          <p:cNvCxnSpPr>
            <a:cxnSpLocks/>
          </p:cNvCxnSpPr>
          <p:nvPr/>
        </p:nvCxnSpPr>
        <p:spPr>
          <a:xfrm>
            <a:off x="-471367" y="3528785"/>
            <a:ext cx="5457024" cy="0"/>
          </a:xfrm>
          <a:prstGeom prst="line">
            <a:avLst/>
          </a:prstGeom>
          <a:ln w="15875" cap="rnd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0" scaled="0"/>
            </a:gra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BE51572-94EF-425B-98CA-9DF93CD7350C}"/>
              </a:ext>
            </a:extLst>
          </p:cNvPr>
          <p:cNvGrpSpPr/>
          <p:nvPr/>
        </p:nvGrpSpPr>
        <p:grpSpPr>
          <a:xfrm>
            <a:off x="1335881" y="3413629"/>
            <a:ext cx="222200" cy="222200"/>
            <a:chOff x="5830733" y="3410954"/>
            <a:chExt cx="227549" cy="227549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43F55E92-574B-4196-AF34-F32B8515340B}"/>
                </a:ext>
              </a:extLst>
            </p:cNvPr>
            <p:cNvSpPr/>
            <p:nvPr/>
          </p:nvSpPr>
          <p:spPr>
            <a:xfrm>
              <a:off x="5830733" y="3410954"/>
              <a:ext cx="227549" cy="22754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A18D8B29-F7F7-46CE-9BDD-36DC67C29401}"/>
                </a:ext>
              </a:extLst>
            </p:cNvPr>
            <p:cNvSpPr/>
            <p:nvPr/>
          </p:nvSpPr>
          <p:spPr>
            <a:xfrm>
              <a:off x="5868451" y="3448672"/>
              <a:ext cx="152114" cy="15211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8100000" scaled="0"/>
            </a:gradFill>
            <a:ln>
              <a:noFill/>
            </a:ln>
            <a:effectLst>
              <a:outerShdw blurRad="139700" sx="102000" sy="102000" algn="ctr" rotWithShape="0">
                <a:srgbClr val="C00000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0E40C64E-032D-4BEB-BEB1-E0A6B027B3A2}"/>
              </a:ext>
            </a:extLst>
          </p:cNvPr>
          <p:cNvSpPr/>
          <p:nvPr/>
        </p:nvSpPr>
        <p:spPr>
          <a:xfrm>
            <a:off x="815214" y="1739995"/>
            <a:ext cx="1263535" cy="1263535"/>
          </a:xfrm>
          <a:prstGeom prst="ellipse">
            <a:avLst/>
          </a:pr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EFF1D5F-7BD2-4836-8661-D2764B100056}"/>
              </a:ext>
            </a:extLst>
          </p:cNvPr>
          <p:cNvSpPr txBox="1"/>
          <p:nvPr/>
        </p:nvSpPr>
        <p:spPr>
          <a:xfrm>
            <a:off x="2331898" y="1706485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十一月项目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9E133DE-EEB1-4DA4-B4CB-5E3B665B4243}"/>
              </a:ext>
            </a:extLst>
          </p:cNvPr>
          <p:cNvSpPr txBox="1"/>
          <p:nvPr/>
        </p:nvSpPr>
        <p:spPr>
          <a:xfrm>
            <a:off x="2331897" y="2204920"/>
            <a:ext cx="247008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3D2FB9B-E68A-4DFC-8E17-FD276524D4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79" t="20193" r="35079" b="35045"/>
          <a:stretch/>
        </p:blipFill>
        <p:spPr>
          <a:xfrm>
            <a:off x="5588355" y="2402113"/>
            <a:ext cx="2253344" cy="2253344"/>
          </a:xfrm>
          <a:custGeom>
            <a:avLst/>
            <a:gdLst>
              <a:gd name="connsiteX0" fmla="*/ 1126672 w 2253344"/>
              <a:gd name="connsiteY0" fmla="*/ 0 h 2253344"/>
              <a:gd name="connsiteX1" fmla="*/ 2253344 w 2253344"/>
              <a:gd name="connsiteY1" fmla="*/ 1126672 h 2253344"/>
              <a:gd name="connsiteX2" fmla="*/ 1126672 w 2253344"/>
              <a:gd name="connsiteY2" fmla="*/ 2253344 h 2253344"/>
              <a:gd name="connsiteX3" fmla="*/ 0 w 2253344"/>
              <a:gd name="connsiteY3" fmla="*/ 1126672 h 2253344"/>
              <a:gd name="connsiteX4" fmla="*/ 1126672 w 2253344"/>
              <a:gd name="connsiteY4" fmla="*/ 0 h 225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344" h="2253344">
                <a:moveTo>
                  <a:pt x="1126672" y="0"/>
                </a:moveTo>
                <a:cubicBezTo>
                  <a:pt x="1748916" y="0"/>
                  <a:pt x="2253344" y="504428"/>
                  <a:pt x="2253344" y="1126672"/>
                </a:cubicBezTo>
                <a:cubicBezTo>
                  <a:pt x="2253344" y="1748916"/>
                  <a:pt x="1748916" y="2253344"/>
                  <a:pt x="1126672" y="2253344"/>
                </a:cubicBezTo>
                <a:cubicBezTo>
                  <a:pt x="504428" y="2253344"/>
                  <a:pt x="0" y="1748916"/>
                  <a:pt x="0" y="1126672"/>
                </a:cubicBezTo>
                <a:cubicBezTo>
                  <a:pt x="0" y="504428"/>
                  <a:pt x="504428" y="0"/>
                  <a:pt x="1126672" y="0"/>
                </a:cubicBezTo>
                <a:close/>
              </a:path>
            </a:pathLst>
          </a:custGeom>
          <a:ln w="381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  <a:effectLst>
            <a:outerShdw blurRad="482600" dist="266700" dir="2700000" algn="tl" rotWithShape="0">
              <a:srgbClr val="C00000">
                <a:alpha val="20000"/>
              </a:srgbClr>
            </a:outerShdw>
          </a:effectLst>
        </p:spPr>
      </p:pic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A366F0C1-8E39-4A7D-B9CF-C0606C02F1DC}"/>
              </a:ext>
            </a:extLst>
          </p:cNvPr>
          <p:cNvSpPr/>
          <p:nvPr/>
        </p:nvSpPr>
        <p:spPr>
          <a:xfrm>
            <a:off x="5588356" y="2402114"/>
            <a:ext cx="2253343" cy="2253343"/>
          </a:xfrm>
          <a:prstGeom prst="ellipse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943DB14-D343-4E16-8901-0516123F35F3}"/>
              </a:ext>
            </a:extLst>
          </p:cNvPr>
          <p:cNvSpPr txBox="1"/>
          <p:nvPr/>
        </p:nvSpPr>
        <p:spPr>
          <a:xfrm>
            <a:off x="5890943" y="3003530"/>
            <a:ext cx="1648167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未来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084DECD5-DEE4-41FB-AD66-10EDC873A25C}"/>
              </a:ext>
            </a:extLst>
          </p:cNvPr>
          <p:cNvSpPr/>
          <p:nvPr/>
        </p:nvSpPr>
        <p:spPr>
          <a:xfrm>
            <a:off x="5385702" y="2191812"/>
            <a:ext cx="2665832" cy="2665832"/>
          </a:xfrm>
          <a:prstGeom prst="ellipse">
            <a:avLst/>
          </a:prstGeom>
          <a:noFill/>
          <a:ln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3C55C9B-5EF8-4521-B90A-89D9C6A7EF0A}"/>
              </a:ext>
            </a:extLst>
          </p:cNvPr>
          <p:cNvSpPr txBox="1"/>
          <p:nvPr/>
        </p:nvSpPr>
        <p:spPr>
          <a:xfrm>
            <a:off x="8442412" y="2889399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陈西好帅仔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6B9E50A-9586-4A93-94A1-7D89A171B1B3}"/>
              </a:ext>
            </a:extLst>
          </p:cNvPr>
          <p:cNvSpPr txBox="1"/>
          <p:nvPr/>
        </p:nvSpPr>
        <p:spPr>
          <a:xfrm>
            <a:off x="8442411" y="3387834"/>
            <a:ext cx="247008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xmlns="" id="{8A187422-6F99-4335-824E-4FC382AB34C6}"/>
              </a:ext>
            </a:extLst>
          </p:cNvPr>
          <p:cNvSpPr/>
          <p:nvPr/>
        </p:nvSpPr>
        <p:spPr>
          <a:xfrm rot="5400000">
            <a:off x="4729250" y="3381772"/>
            <a:ext cx="428623" cy="294025"/>
          </a:xfrm>
          <a:prstGeom prst="triangle">
            <a:avLst/>
          </a:prstGeom>
          <a:gradFill>
            <a:gsLst>
              <a:gs pos="0">
                <a:srgbClr val="C00000"/>
              </a:gs>
              <a:gs pos="100000">
                <a:srgbClr val="FE3F5E"/>
              </a:gs>
            </a:gsLst>
            <a:lin ang="2700000" scaled="0"/>
          </a:gradFill>
          <a:ln>
            <a:noFill/>
          </a:ln>
          <a:effectLst>
            <a:outerShdw blurRad="254000" dist="1524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02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人, 桌子, 室内, 笔记本&#10;&#10;描述已自动生成">
            <a:extLst>
              <a:ext uri="{FF2B5EF4-FFF2-40B4-BE49-F238E27FC236}">
                <a16:creationId xmlns:a16="http://schemas.microsoft.com/office/drawing/2014/main" xmlns="" id="{E72978B2-6751-49F4-AC42-8E57AD9BB0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3" t="14103" r="9174" b="21966"/>
          <a:stretch>
            <a:fillRect/>
          </a:stretch>
        </p:blipFill>
        <p:spPr>
          <a:xfrm>
            <a:off x="1041400" y="1905001"/>
            <a:ext cx="4742543" cy="2714171"/>
          </a:xfrm>
          <a:custGeom>
            <a:avLst/>
            <a:gdLst>
              <a:gd name="connsiteX0" fmla="*/ 0 w 4742543"/>
              <a:gd name="connsiteY0" fmla="*/ 0 h 2714171"/>
              <a:gd name="connsiteX1" fmla="*/ 4742543 w 4742543"/>
              <a:gd name="connsiteY1" fmla="*/ 0 h 2714171"/>
              <a:gd name="connsiteX2" fmla="*/ 4742543 w 4742543"/>
              <a:gd name="connsiteY2" fmla="*/ 2714171 h 2714171"/>
              <a:gd name="connsiteX3" fmla="*/ 0 w 4742543"/>
              <a:gd name="connsiteY3" fmla="*/ 2714171 h 271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2543" h="2714171">
                <a:moveTo>
                  <a:pt x="0" y="0"/>
                </a:moveTo>
                <a:lnTo>
                  <a:pt x="4742543" y="0"/>
                </a:lnTo>
                <a:lnTo>
                  <a:pt x="4742543" y="2714171"/>
                </a:lnTo>
                <a:lnTo>
                  <a:pt x="0" y="2714171"/>
                </a:lnTo>
                <a:close/>
              </a:path>
            </a:pathLst>
          </a:custGeom>
        </p:spPr>
      </p:pic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CF8433C-9468-4EDF-9727-3F7962018AEB}"/>
              </a:ext>
            </a:extLst>
          </p:cNvPr>
          <p:cNvSpPr/>
          <p:nvPr/>
        </p:nvSpPr>
        <p:spPr>
          <a:xfrm>
            <a:off x="1095504" y="1914574"/>
            <a:ext cx="4742543" cy="2714171"/>
          </a:xfrm>
          <a:prstGeom prst="rect">
            <a:avLst/>
          </a:prstGeom>
          <a:solidFill>
            <a:srgbClr val="C00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电脑萤幕&#10;&#10;描述已自动生成">
            <a:extLst>
              <a:ext uri="{FF2B5EF4-FFF2-40B4-BE49-F238E27FC236}">
                <a16:creationId xmlns:a16="http://schemas.microsoft.com/office/drawing/2014/main" xmlns="" id="{B9A29B7E-85FB-43D1-A712-C39D9C835E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5087" y="1763484"/>
            <a:ext cx="4967064" cy="4169229"/>
          </a:xfrm>
          <a:custGeom>
            <a:avLst/>
            <a:gdLst>
              <a:gd name="connsiteX0" fmla="*/ 172442 w 4967064"/>
              <a:gd name="connsiteY0" fmla="*/ 183530 h 4169229"/>
              <a:gd name="connsiteX1" fmla="*/ 172442 w 4967064"/>
              <a:gd name="connsiteY1" fmla="*/ 2806416 h 4169229"/>
              <a:gd name="connsiteX2" fmla="*/ 4793542 w 4967064"/>
              <a:gd name="connsiteY2" fmla="*/ 2806416 h 4169229"/>
              <a:gd name="connsiteX3" fmla="*/ 4793542 w 4967064"/>
              <a:gd name="connsiteY3" fmla="*/ 183530 h 4169229"/>
              <a:gd name="connsiteX4" fmla="*/ 0 w 4967064"/>
              <a:gd name="connsiteY4" fmla="*/ 0 h 4169229"/>
              <a:gd name="connsiteX5" fmla="*/ 4967064 w 4967064"/>
              <a:gd name="connsiteY5" fmla="*/ 0 h 4169229"/>
              <a:gd name="connsiteX6" fmla="*/ 4967064 w 4967064"/>
              <a:gd name="connsiteY6" fmla="*/ 4169229 h 4169229"/>
              <a:gd name="connsiteX7" fmla="*/ 0 w 4967064"/>
              <a:gd name="connsiteY7" fmla="*/ 4169229 h 4169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67064" h="4169229">
                <a:moveTo>
                  <a:pt x="172442" y="183530"/>
                </a:moveTo>
                <a:lnTo>
                  <a:pt x="172442" y="2806416"/>
                </a:lnTo>
                <a:lnTo>
                  <a:pt x="4793542" y="2806416"/>
                </a:lnTo>
                <a:lnTo>
                  <a:pt x="4793542" y="183530"/>
                </a:lnTo>
                <a:close/>
                <a:moveTo>
                  <a:pt x="0" y="0"/>
                </a:moveTo>
                <a:lnTo>
                  <a:pt x="4967064" y="0"/>
                </a:lnTo>
                <a:lnTo>
                  <a:pt x="4967064" y="4169229"/>
                </a:lnTo>
                <a:lnTo>
                  <a:pt x="0" y="4169229"/>
                </a:lnTo>
                <a:close/>
              </a:path>
            </a:pathLst>
          </a:cu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4B11FC2-1D9C-4728-A946-9B99D1CC56E3}"/>
              </a:ext>
            </a:extLst>
          </p:cNvPr>
          <p:cNvSpPr txBox="1"/>
          <p:nvPr/>
        </p:nvSpPr>
        <p:spPr>
          <a:xfrm>
            <a:off x="7041775" y="1498602"/>
            <a:ext cx="1792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微信搜索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2ADC921-6DED-4339-87D4-D31FB5CA7DC3}"/>
              </a:ext>
            </a:extLst>
          </p:cNvPr>
          <p:cNvSpPr txBox="1"/>
          <p:nvPr/>
        </p:nvSpPr>
        <p:spPr>
          <a:xfrm>
            <a:off x="7041773" y="2762485"/>
            <a:ext cx="3931316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endParaRPr lang="en-US" altLang="zh-CN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D9F3B67-F200-4F67-884B-38EA94AA0C6B}"/>
              </a:ext>
            </a:extLst>
          </p:cNvPr>
          <p:cNvSpPr txBox="1"/>
          <p:nvPr/>
        </p:nvSpPr>
        <p:spPr>
          <a:xfrm>
            <a:off x="7041773" y="2064992"/>
            <a:ext cx="2646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12BC063F-622E-458E-B211-83474201E7AE}"/>
              </a:ext>
            </a:extLst>
          </p:cNvPr>
          <p:cNvSpPr/>
          <p:nvPr/>
        </p:nvSpPr>
        <p:spPr>
          <a:xfrm>
            <a:off x="7045666" y="3902086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4" name="图形 23">
            <a:extLst>
              <a:ext uri="{FF2B5EF4-FFF2-40B4-BE49-F238E27FC236}">
                <a16:creationId xmlns:a16="http://schemas.microsoft.com/office/drawing/2014/main" xmlns="" id="{331CD91F-AF25-496A-8321-EC67EB4BF4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174213" y="4030633"/>
            <a:ext cx="475875" cy="475875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540D0292-217C-4B2C-A7C1-837979CA9825}"/>
              </a:ext>
            </a:extLst>
          </p:cNvPr>
          <p:cNvSpPr/>
          <p:nvPr/>
        </p:nvSpPr>
        <p:spPr>
          <a:xfrm>
            <a:off x="7045666" y="5059417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6" name="图形 25">
            <a:extLst>
              <a:ext uri="{FF2B5EF4-FFF2-40B4-BE49-F238E27FC236}">
                <a16:creationId xmlns:a16="http://schemas.microsoft.com/office/drawing/2014/main" xmlns="" id="{49DD1D4F-0AC1-493E-830E-304551A9F41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174212" y="5187964"/>
            <a:ext cx="475875" cy="475875"/>
          </a:xfrm>
          <a:prstGeom prst="rect">
            <a:avLst/>
          </a:prstGeom>
        </p:spPr>
      </p:pic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32012CA9-57D1-482E-9E7C-759870DBCF0E}"/>
              </a:ext>
            </a:extLst>
          </p:cNvPr>
          <p:cNvSpPr/>
          <p:nvPr/>
        </p:nvSpPr>
        <p:spPr>
          <a:xfrm>
            <a:off x="9198238" y="3902086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BC17F33F-9D34-4FCE-80D4-F0CE4C57CB93}"/>
              </a:ext>
            </a:extLst>
          </p:cNvPr>
          <p:cNvSpPr/>
          <p:nvPr/>
        </p:nvSpPr>
        <p:spPr>
          <a:xfrm>
            <a:off x="9198238" y="5059417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9" name="图形 28">
            <a:extLst>
              <a:ext uri="{FF2B5EF4-FFF2-40B4-BE49-F238E27FC236}">
                <a16:creationId xmlns:a16="http://schemas.microsoft.com/office/drawing/2014/main" xmlns="" id="{BBB539F4-F289-4C2B-86AE-5E003A1F03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326784" y="4030632"/>
            <a:ext cx="475875" cy="475875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xmlns="" id="{3A6314CC-4DEA-4813-ABA6-6B6354C1AB0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326784" y="5187964"/>
            <a:ext cx="475875" cy="475875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4B3CA3F-C659-4F2F-ACEE-9FB580B416E9}"/>
              </a:ext>
            </a:extLst>
          </p:cNvPr>
          <p:cNvSpPr txBox="1"/>
          <p:nvPr/>
        </p:nvSpPr>
        <p:spPr>
          <a:xfrm>
            <a:off x="7880442" y="3961782"/>
            <a:ext cx="1189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陈西好帅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D290FB8-932C-45D8-850A-CA99029EA24B}"/>
              </a:ext>
            </a:extLst>
          </p:cNvPr>
          <p:cNvSpPr txBox="1"/>
          <p:nvPr/>
        </p:nvSpPr>
        <p:spPr>
          <a:xfrm>
            <a:off x="7880442" y="4232585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D9C3230-AE2F-43F1-A697-70F8B4C5645B}"/>
              </a:ext>
            </a:extLst>
          </p:cNvPr>
          <p:cNvSpPr txBox="1"/>
          <p:nvPr/>
        </p:nvSpPr>
        <p:spPr>
          <a:xfrm>
            <a:off x="10059755" y="3961782"/>
            <a:ext cx="1189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非常帅的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3F8B2BF-20DF-45A8-8D80-3A11BF2F7DA2}"/>
              </a:ext>
            </a:extLst>
          </p:cNvPr>
          <p:cNvSpPr txBox="1"/>
          <p:nvPr/>
        </p:nvSpPr>
        <p:spPr>
          <a:xfrm>
            <a:off x="10059755" y="4232585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1F5D60C3-6429-4DC1-A62B-1B29B6FC2D6A}"/>
              </a:ext>
            </a:extLst>
          </p:cNvPr>
          <p:cNvSpPr txBox="1"/>
          <p:nvPr/>
        </p:nvSpPr>
        <p:spPr>
          <a:xfrm>
            <a:off x="7880442" y="5110950"/>
            <a:ext cx="1189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就很无敌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DC1A53E-559A-48D4-8E85-713D0BF5F20F}"/>
              </a:ext>
            </a:extLst>
          </p:cNvPr>
          <p:cNvSpPr txBox="1"/>
          <p:nvPr/>
        </p:nvSpPr>
        <p:spPr>
          <a:xfrm>
            <a:off x="7880442" y="5381753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7D608F89-636D-43EE-94B7-B86F95042D4D}"/>
              </a:ext>
            </a:extLst>
          </p:cNvPr>
          <p:cNvSpPr txBox="1"/>
          <p:nvPr/>
        </p:nvSpPr>
        <p:spPr>
          <a:xfrm>
            <a:off x="10059755" y="5110950"/>
            <a:ext cx="1189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很有魅力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E0B0124-5C3F-49DC-99A7-63F93F606811}"/>
              </a:ext>
            </a:extLst>
          </p:cNvPr>
          <p:cNvSpPr txBox="1"/>
          <p:nvPr/>
        </p:nvSpPr>
        <p:spPr>
          <a:xfrm>
            <a:off x="10059755" y="5381753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4456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9110B3BE-F250-46AE-AC20-AD58E5D6C6DB}"/>
              </a:ext>
            </a:extLst>
          </p:cNvPr>
          <p:cNvSpPr/>
          <p:nvPr/>
        </p:nvSpPr>
        <p:spPr>
          <a:xfrm flipH="1">
            <a:off x="-1" y="669"/>
            <a:ext cx="5907309" cy="6856663"/>
          </a:xfrm>
          <a:custGeom>
            <a:avLst/>
            <a:gdLst>
              <a:gd name="connsiteX0" fmla="*/ 0 w 5825604"/>
              <a:gd name="connsiteY0" fmla="*/ 0 h 6856663"/>
              <a:gd name="connsiteX1" fmla="*/ 5825604 w 5825604"/>
              <a:gd name="connsiteY1" fmla="*/ 0 h 6856663"/>
              <a:gd name="connsiteX2" fmla="*/ 5825604 w 5825604"/>
              <a:gd name="connsiteY2" fmla="*/ 6856663 h 6856663"/>
              <a:gd name="connsiteX3" fmla="*/ 0 w 5825604"/>
              <a:gd name="connsiteY3" fmla="*/ 6856663 h 685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5604" h="6856663">
                <a:moveTo>
                  <a:pt x="0" y="0"/>
                </a:moveTo>
                <a:lnTo>
                  <a:pt x="5825604" y="0"/>
                </a:lnTo>
                <a:lnTo>
                  <a:pt x="5825604" y="6856663"/>
                </a:lnTo>
                <a:lnTo>
                  <a:pt x="0" y="6856663"/>
                </a:lnTo>
                <a:close/>
              </a:path>
            </a:pathLst>
          </a:custGeom>
          <a:blipFill dpi="0" rotWithShape="1">
            <a:blip r:embed="rId3">
              <a:alphaModFix amt="6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图片包含 人, 桌子, 室内, 笔记本&#10;&#10;描述已自动生成">
            <a:extLst>
              <a:ext uri="{FF2B5EF4-FFF2-40B4-BE49-F238E27FC236}">
                <a16:creationId xmlns:a16="http://schemas.microsoft.com/office/drawing/2014/main" xmlns="" id="{A026D976-B658-4C50-AAB4-CFD3469E41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9" t="18" r="22113" b="5523"/>
          <a:stretch>
            <a:fillRect/>
          </a:stretch>
        </p:blipFill>
        <p:spPr>
          <a:xfrm>
            <a:off x="5230422" y="1"/>
            <a:ext cx="6961578" cy="6855327"/>
          </a:xfrm>
          <a:custGeom>
            <a:avLst/>
            <a:gdLst>
              <a:gd name="connsiteX0" fmla="*/ 0 w 6961578"/>
              <a:gd name="connsiteY0" fmla="*/ 0 h 6855327"/>
              <a:gd name="connsiteX1" fmla="*/ 6961578 w 6961578"/>
              <a:gd name="connsiteY1" fmla="*/ 0 h 6855327"/>
              <a:gd name="connsiteX2" fmla="*/ 6961578 w 6961578"/>
              <a:gd name="connsiteY2" fmla="*/ 6855327 h 6855327"/>
              <a:gd name="connsiteX3" fmla="*/ 1702 w 6961578"/>
              <a:gd name="connsiteY3" fmla="*/ 6855327 h 6855327"/>
              <a:gd name="connsiteX4" fmla="*/ 86325 w 6961578"/>
              <a:gd name="connsiteY4" fmla="*/ 6788827 h 6855327"/>
              <a:gd name="connsiteX5" fmla="*/ 1671123 w 6961578"/>
              <a:gd name="connsiteY5" fmla="*/ 3428332 h 6855327"/>
              <a:gd name="connsiteX6" fmla="*/ 86325 w 6961578"/>
              <a:gd name="connsiteY6" fmla="*/ 67838 h 6855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1578" h="6855327">
                <a:moveTo>
                  <a:pt x="0" y="0"/>
                </a:moveTo>
                <a:lnTo>
                  <a:pt x="6961578" y="0"/>
                </a:lnTo>
                <a:lnTo>
                  <a:pt x="6961578" y="6855327"/>
                </a:lnTo>
                <a:lnTo>
                  <a:pt x="1702" y="6855327"/>
                </a:lnTo>
                <a:lnTo>
                  <a:pt x="86325" y="6788827"/>
                </a:lnTo>
                <a:cubicBezTo>
                  <a:pt x="1054201" y="5990064"/>
                  <a:pt x="1671123" y="4781243"/>
                  <a:pt x="1671123" y="3428332"/>
                </a:cubicBezTo>
                <a:cubicBezTo>
                  <a:pt x="1671123" y="2075421"/>
                  <a:pt x="1054201" y="866600"/>
                  <a:pt x="86325" y="67838"/>
                </a:cubicBezTo>
                <a:close/>
              </a:path>
            </a:pathLst>
          </a:cu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5FACDF9-3861-47F5-9333-A4BC36CCD647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8C58267-435E-4664-B511-55B51ABD7A09}"/>
              </a:ext>
            </a:extLst>
          </p:cNvPr>
          <p:cNvSpPr txBox="1"/>
          <p:nvPr/>
        </p:nvSpPr>
        <p:spPr>
          <a:xfrm>
            <a:off x="743437" y="1759344"/>
            <a:ext cx="16223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C00000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defRPr>
            </a:lvl1pPr>
          </a:lstStyle>
          <a:p>
            <a:pPr algn="dist"/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2020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7FA4F6F-EB77-4D32-A679-F4DDE07204A1}"/>
              </a:ext>
            </a:extLst>
          </p:cNvPr>
          <p:cNvSpPr txBox="1"/>
          <p:nvPr/>
        </p:nvSpPr>
        <p:spPr>
          <a:xfrm>
            <a:off x="743437" y="2796270"/>
            <a:ext cx="4871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0">
                      <a:srgbClr val="C00000">
                        <a:alpha val="92000"/>
                      </a:srgbClr>
                    </a:gs>
                    <a:gs pos="100000">
                      <a:srgbClr val="FE3F5E"/>
                    </a:gs>
                  </a:gsLst>
                  <a:lin ang="18900000" scaled="1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年终总结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工作汇报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AB87237-2F94-4099-B3F6-2E09392F32A8}"/>
              </a:ext>
            </a:extLst>
          </p:cNvPr>
          <p:cNvSpPr txBox="1"/>
          <p:nvPr/>
        </p:nvSpPr>
        <p:spPr>
          <a:xfrm>
            <a:off x="726022" y="3484430"/>
            <a:ext cx="4358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work report about the year-end summary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E282755-E587-4CFF-B713-8D48C85153C3}"/>
              </a:ext>
            </a:extLst>
          </p:cNvPr>
          <p:cNvSpPr/>
          <p:nvPr/>
        </p:nvSpPr>
        <p:spPr>
          <a:xfrm>
            <a:off x="844353" y="4292805"/>
            <a:ext cx="1328058" cy="306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>
            <a:outerShdw blurRad="266700" dist="1143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C420EC39-6CA5-4F62-9502-1650ABC0CFDB}"/>
              </a:ext>
            </a:extLst>
          </p:cNvPr>
          <p:cNvSpPr/>
          <p:nvPr/>
        </p:nvSpPr>
        <p:spPr>
          <a:xfrm>
            <a:off x="2448239" y="4292805"/>
            <a:ext cx="1764534" cy="306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>
            <a:outerShdw blurRad="266700" dist="1143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A0BAA75-F984-4885-94E8-8D624B306916}"/>
              </a:ext>
            </a:extLst>
          </p:cNvPr>
          <p:cNvSpPr txBox="1"/>
          <p:nvPr/>
        </p:nvSpPr>
        <p:spPr>
          <a:xfrm>
            <a:off x="869704" y="4307329"/>
            <a:ext cx="1277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bg1"/>
                </a:solidFill>
              </a:rPr>
              <a:t>汇报人：陈西</a:t>
            </a:r>
            <a:endParaRPr lang="en-US" altLang="zh-CN" sz="1200" i="1" dirty="0">
              <a:solidFill>
                <a:schemeClr val="bg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41819A2-8B22-4D4A-8FD9-CCEF7C67E4C8}"/>
              </a:ext>
            </a:extLst>
          </p:cNvPr>
          <p:cNvSpPr txBox="1"/>
          <p:nvPr/>
        </p:nvSpPr>
        <p:spPr>
          <a:xfrm>
            <a:off x="2478032" y="4307329"/>
            <a:ext cx="17049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bg1"/>
                </a:solidFill>
              </a:rPr>
              <a:t>汇报时间：</a:t>
            </a:r>
            <a:r>
              <a:rPr lang="en-US" altLang="zh-CN" sz="1200" i="1" dirty="0">
                <a:solidFill>
                  <a:schemeClr val="bg1"/>
                </a:solidFill>
              </a:rPr>
              <a:t>2020.20.20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35B17595-55E8-4EA3-91F5-D86FDA9488E2}"/>
              </a:ext>
            </a:extLst>
          </p:cNvPr>
          <p:cNvSpPr/>
          <p:nvPr/>
        </p:nvSpPr>
        <p:spPr>
          <a:xfrm>
            <a:off x="5230422" y="1337"/>
            <a:ext cx="6961578" cy="6855327"/>
          </a:xfrm>
          <a:custGeom>
            <a:avLst/>
            <a:gdLst>
              <a:gd name="connsiteX0" fmla="*/ 0 w 6961578"/>
              <a:gd name="connsiteY0" fmla="*/ 0 h 6855327"/>
              <a:gd name="connsiteX1" fmla="*/ 6961578 w 6961578"/>
              <a:gd name="connsiteY1" fmla="*/ 0 h 6855327"/>
              <a:gd name="connsiteX2" fmla="*/ 6961578 w 6961578"/>
              <a:gd name="connsiteY2" fmla="*/ 6855327 h 6855327"/>
              <a:gd name="connsiteX3" fmla="*/ 1702 w 6961578"/>
              <a:gd name="connsiteY3" fmla="*/ 6855327 h 6855327"/>
              <a:gd name="connsiteX4" fmla="*/ 86325 w 6961578"/>
              <a:gd name="connsiteY4" fmla="*/ 6788827 h 6855327"/>
              <a:gd name="connsiteX5" fmla="*/ 1671123 w 6961578"/>
              <a:gd name="connsiteY5" fmla="*/ 3428332 h 6855327"/>
              <a:gd name="connsiteX6" fmla="*/ 86325 w 6961578"/>
              <a:gd name="connsiteY6" fmla="*/ 67838 h 6855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1578" h="6855327">
                <a:moveTo>
                  <a:pt x="0" y="0"/>
                </a:moveTo>
                <a:lnTo>
                  <a:pt x="6961578" y="0"/>
                </a:lnTo>
                <a:lnTo>
                  <a:pt x="6961578" y="6855327"/>
                </a:lnTo>
                <a:lnTo>
                  <a:pt x="1702" y="6855327"/>
                </a:lnTo>
                <a:lnTo>
                  <a:pt x="86325" y="6788827"/>
                </a:lnTo>
                <a:cubicBezTo>
                  <a:pt x="1054201" y="5990064"/>
                  <a:pt x="1671123" y="4781243"/>
                  <a:pt x="1671123" y="3428332"/>
                </a:cubicBezTo>
                <a:cubicBezTo>
                  <a:pt x="1671123" y="2075421"/>
                  <a:pt x="1054201" y="866600"/>
                  <a:pt x="86325" y="67838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5000"/>
                </a:srgbClr>
              </a:gs>
              <a:gs pos="100000">
                <a:srgbClr val="C00000">
                  <a:alpha val="2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7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5FACDF9-3861-47F5-9333-A4BC36CCD647}"/>
              </a:ext>
            </a:extLst>
          </p:cNvPr>
          <p:cNvSpPr txBox="1"/>
          <p:nvPr/>
        </p:nvSpPr>
        <p:spPr>
          <a:xfrm>
            <a:off x="115477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23C3401E-4905-4C61-B705-6F43184E4675}"/>
              </a:ext>
            </a:extLst>
          </p:cNvPr>
          <p:cNvSpPr/>
          <p:nvPr/>
        </p:nvSpPr>
        <p:spPr>
          <a:xfrm>
            <a:off x="3689466" y="1021796"/>
            <a:ext cx="4813069" cy="4813069"/>
          </a:xfrm>
          <a:prstGeom prst="ellipse">
            <a:avLst/>
          </a:prstGeom>
          <a:gradFill>
            <a:gsLst>
              <a:gs pos="30000">
                <a:srgbClr val="C00000">
                  <a:alpha val="0"/>
                </a:srgbClr>
              </a:gs>
              <a:gs pos="100000">
                <a:srgbClr val="C00000">
                  <a:alpha val="18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8089D0DE-9BFB-43DC-A4F4-BDEE5464CC43}"/>
              </a:ext>
            </a:extLst>
          </p:cNvPr>
          <p:cNvSpPr/>
          <p:nvPr/>
        </p:nvSpPr>
        <p:spPr>
          <a:xfrm>
            <a:off x="5592642" y="1614128"/>
            <a:ext cx="1006716" cy="1006716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81A3221-8119-418F-920D-1FA4390E2059}"/>
              </a:ext>
            </a:extLst>
          </p:cNvPr>
          <p:cNvSpPr txBox="1"/>
          <p:nvPr/>
        </p:nvSpPr>
        <p:spPr>
          <a:xfrm>
            <a:off x="5694543" y="1690349"/>
            <a:ext cx="80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F756353-D9E8-4655-A93C-57505262E1B1}"/>
              </a:ext>
            </a:extLst>
          </p:cNvPr>
          <p:cNvSpPr txBox="1"/>
          <p:nvPr/>
        </p:nvSpPr>
        <p:spPr>
          <a:xfrm>
            <a:off x="4813861" y="2801384"/>
            <a:ext cx="2564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未来工作计划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9FFB1E3-C3B8-4492-A17B-7064028E391C}"/>
              </a:ext>
            </a:extLst>
          </p:cNvPr>
          <p:cNvSpPr txBox="1"/>
          <p:nvPr/>
        </p:nvSpPr>
        <p:spPr>
          <a:xfrm>
            <a:off x="5538303" y="2162179"/>
            <a:ext cx="1115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PART04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17F2B82-1FF7-4928-9577-6B2BA167F78B}"/>
              </a:ext>
            </a:extLst>
          </p:cNvPr>
          <p:cNvSpPr txBox="1"/>
          <p:nvPr/>
        </p:nvSpPr>
        <p:spPr>
          <a:xfrm>
            <a:off x="4412663" y="3418382"/>
            <a:ext cx="3366674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/>
              <a:t>Lorem ipsum dolor sit amet, consectetuer adipiscing elit. Maecenas porttitor congue massa. Fusce posuere, magna sed pulvinar </a:t>
            </a:r>
            <a:r>
              <a:rPr lang="en-US" altLang="zh-CN" sz="1400" i="1" dirty="0" err="1"/>
              <a:t>ultricies</a:t>
            </a:r>
            <a:endParaRPr lang="zh-CN" altLang="en-US" sz="1400" i="1" dirty="0"/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xmlns="" id="{3D8EFB82-44F2-4D1A-957E-8B91366231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967141" y="4682596"/>
            <a:ext cx="257718" cy="25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49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CF6629B-E464-4FA4-9274-BD38AA719E08}"/>
              </a:ext>
            </a:extLst>
          </p:cNvPr>
          <p:cNvSpPr txBox="1"/>
          <p:nvPr/>
        </p:nvSpPr>
        <p:spPr>
          <a:xfrm>
            <a:off x="819304" y="1429102"/>
            <a:ext cx="7623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C00000"/>
                </a:solidFill>
                <a:latin typeface="Arial Black" panose="020B0A04020102020204" pitchFamily="34" charset="0"/>
                <a:ea typeface="壹心畅游体" panose="00000500000000000000" pitchFamily="2" charset="-122"/>
              </a:rPr>
              <a:t>1</a:t>
            </a:r>
            <a:endParaRPr lang="zh-CN" altLang="en-US" sz="15000" dirty="0">
              <a:solidFill>
                <a:srgbClr val="C00000"/>
              </a:solidFill>
              <a:latin typeface="Arial Black" panose="020B0A04020102020204" pitchFamily="34" charset="0"/>
              <a:ea typeface="壹心畅游体" panose="00000500000000000000" pitchFamily="2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488E5329-CEFC-4489-B551-3782FBE60617}"/>
              </a:ext>
            </a:extLst>
          </p:cNvPr>
          <p:cNvSpPr/>
          <p:nvPr/>
        </p:nvSpPr>
        <p:spPr>
          <a:xfrm>
            <a:off x="1688960" y="1872837"/>
            <a:ext cx="3800738" cy="1388378"/>
          </a:xfrm>
          <a:prstGeom prst="rect">
            <a:avLst/>
          </a:prstGeom>
          <a:gradFill>
            <a:gsLst>
              <a:gs pos="0">
                <a:srgbClr val="C00000"/>
              </a:gs>
              <a:gs pos="100000">
                <a:srgbClr val="FE3F5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2DBA24D-3337-4825-A352-98A71A1C56FD}"/>
              </a:ext>
            </a:extLst>
          </p:cNvPr>
          <p:cNvSpPr txBox="1"/>
          <p:nvPr/>
        </p:nvSpPr>
        <p:spPr>
          <a:xfrm>
            <a:off x="6427021" y="1429102"/>
            <a:ext cx="7623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C00000"/>
                </a:solidFill>
                <a:latin typeface="Arial Black" panose="020B0A04020102020204" pitchFamily="34" charset="0"/>
                <a:ea typeface="壹心畅游体" panose="00000500000000000000" pitchFamily="2" charset="-122"/>
              </a:rPr>
              <a:t>2</a:t>
            </a:r>
            <a:endParaRPr lang="zh-CN" altLang="en-US" sz="15000" dirty="0">
              <a:solidFill>
                <a:srgbClr val="C00000"/>
              </a:solidFill>
              <a:latin typeface="Arial Black" panose="020B0A04020102020204" pitchFamily="34" charset="0"/>
              <a:ea typeface="壹心畅游体" panose="00000500000000000000" pitchFamily="2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D1F17876-C630-4656-9051-1949758747D5}"/>
              </a:ext>
            </a:extLst>
          </p:cNvPr>
          <p:cNvSpPr/>
          <p:nvPr/>
        </p:nvSpPr>
        <p:spPr>
          <a:xfrm>
            <a:off x="7285795" y="1872837"/>
            <a:ext cx="3800738" cy="1388378"/>
          </a:xfrm>
          <a:prstGeom prst="rect">
            <a:avLst/>
          </a:prstGeom>
          <a:gradFill>
            <a:gsLst>
              <a:gs pos="0">
                <a:srgbClr val="C00000"/>
              </a:gs>
              <a:gs pos="100000">
                <a:srgbClr val="FE3F5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E52CCFE-E234-4CD4-A230-F1FD5BC766BD}"/>
              </a:ext>
            </a:extLst>
          </p:cNvPr>
          <p:cNvSpPr txBox="1"/>
          <p:nvPr/>
        </p:nvSpPr>
        <p:spPr>
          <a:xfrm>
            <a:off x="819304" y="3528756"/>
            <a:ext cx="7623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C00000"/>
                </a:solidFill>
                <a:latin typeface="Arial Black" panose="020B0A04020102020204" pitchFamily="34" charset="0"/>
                <a:ea typeface="壹心畅游体" panose="00000500000000000000" pitchFamily="2" charset="-122"/>
              </a:rPr>
              <a:t>3</a:t>
            </a:r>
            <a:endParaRPr lang="zh-CN" altLang="en-US" sz="15000" dirty="0">
              <a:solidFill>
                <a:srgbClr val="C00000"/>
              </a:solidFill>
              <a:latin typeface="Arial Black" panose="020B0A04020102020204" pitchFamily="34" charset="0"/>
              <a:ea typeface="壹心畅游体" panose="00000500000000000000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3424A608-CD1B-464C-A1EF-91A68054DEC5}"/>
              </a:ext>
            </a:extLst>
          </p:cNvPr>
          <p:cNvSpPr/>
          <p:nvPr/>
        </p:nvSpPr>
        <p:spPr>
          <a:xfrm>
            <a:off x="1688960" y="3972491"/>
            <a:ext cx="3800738" cy="1388378"/>
          </a:xfrm>
          <a:prstGeom prst="rect">
            <a:avLst/>
          </a:prstGeom>
          <a:gradFill>
            <a:gsLst>
              <a:gs pos="0">
                <a:srgbClr val="C00000"/>
              </a:gs>
              <a:gs pos="100000">
                <a:srgbClr val="FE3F5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D7B568B8-5D80-40C3-8974-9568101BF53F}"/>
              </a:ext>
            </a:extLst>
          </p:cNvPr>
          <p:cNvSpPr txBox="1"/>
          <p:nvPr/>
        </p:nvSpPr>
        <p:spPr>
          <a:xfrm>
            <a:off x="6427021" y="3528756"/>
            <a:ext cx="7623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C00000"/>
                </a:solidFill>
                <a:latin typeface="Arial Black" panose="020B0A04020102020204" pitchFamily="34" charset="0"/>
                <a:ea typeface="壹心畅游体" panose="00000500000000000000" pitchFamily="2" charset="-122"/>
              </a:rPr>
              <a:t>4</a:t>
            </a:r>
            <a:endParaRPr lang="zh-CN" altLang="en-US" sz="15000" dirty="0">
              <a:solidFill>
                <a:srgbClr val="C00000"/>
              </a:solidFill>
              <a:latin typeface="Arial Black" panose="020B0A04020102020204" pitchFamily="34" charset="0"/>
              <a:ea typeface="壹心畅游体" panose="00000500000000000000" pitchFamily="2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34CFEF6-061C-43EF-8C75-3EEE556F0DFA}"/>
              </a:ext>
            </a:extLst>
          </p:cNvPr>
          <p:cNvSpPr/>
          <p:nvPr/>
        </p:nvSpPr>
        <p:spPr>
          <a:xfrm>
            <a:off x="7285795" y="3972491"/>
            <a:ext cx="3800738" cy="1388378"/>
          </a:xfrm>
          <a:prstGeom prst="rect">
            <a:avLst/>
          </a:prstGeom>
          <a:gradFill>
            <a:gsLst>
              <a:gs pos="0">
                <a:srgbClr val="C00000"/>
              </a:gs>
              <a:gs pos="100000">
                <a:srgbClr val="FE3F5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9A1CC28-7320-44B3-8BCF-72CF67B96FD5}"/>
              </a:ext>
            </a:extLst>
          </p:cNvPr>
          <p:cNvSpPr txBox="1"/>
          <p:nvPr/>
        </p:nvSpPr>
        <p:spPr>
          <a:xfrm>
            <a:off x="1855221" y="2012552"/>
            <a:ext cx="280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微信搜索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0CD3C33F-665A-44B0-84F7-20BBB04339E4}"/>
              </a:ext>
            </a:extLst>
          </p:cNvPr>
          <p:cNvSpPr txBox="1"/>
          <p:nvPr/>
        </p:nvSpPr>
        <p:spPr>
          <a:xfrm>
            <a:off x="1855220" y="2454786"/>
            <a:ext cx="356968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bg1"/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bg1"/>
                </a:solidFill>
              </a:rPr>
              <a:t>consectetuer</a:t>
            </a:r>
            <a:r>
              <a:rPr lang="en-US" altLang="zh-CN" sz="1400" i="1" dirty="0">
                <a:solidFill>
                  <a:schemeClr val="bg1"/>
                </a:solidFill>
              </a:rPr>
              <a:t> </a:t>
            </a:r>
            <a:r>
              <a:rPr lang="en-US" altLang="zh-CN" sz="1400" i="1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i="1" dirty="0">
                <a:solidFill>
                  <a:schemeClr val="bg1"/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bg1"/>
                </a:solidFill>
              </a:rPr>
              <a:t>elit</a:t>
            </a:r>
            <a:r>
              <a:rPr lang="en-US" altLang="zh-CN" sz="1400" i="1" dirty="0">
                <a:solidFill>
                  <a:schemeClr val="bg1"/>
                </a:solidFill>
              </a:rPr>
              <a:t> port.</a:t>
            </a:r>
            <a:endParaRPr lang="zh-CN" altLang="en-US" sz="1400" i="1" dirty="0">
              <a:solidFill>
                <a:schemeClr val="bg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DC4A04D-CE07-4D54-869F-18EB515B7E90}"/>
              </a:ext>
            </a:extLst>
          </p:cNvPr>
          <p:cNvSpPr txBox="1"/>
          <p:nvPr/>
        </p:nvSpPr>
        <p:spPr>
          <a:xfrm>
            <a:off x="7413432" y="2012552"/>
            <a:ext cx="280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8B02D325-DD8A-4F36-AC45-668A3B708647}"/>
              </a:ext>
            </a:extLst>
          </p:cNvPr>
          <p:cNvSpPr txBox="1"/>
          <p:nvPr/>
        </p:nvSpPr>
        <p:spPr>
          <a:xfrm>
            <a:off x="7413431" y="2454786"/>
            <a:ext cx="356968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bg1"/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bg1"/>
                </a:solidFill>
              </a:rPr>
              <a:t>consectetuer</a:t>
            </a:r>
            <a:r>
              <a:rPr lang="en-US" altLang="zh-CN" sz="1400" i="1" dirty="0">
                <a:solidFill>
                  <a:schemeClr val="bg1"/>
                </a:solidFill>
              </a:rPr>
              <a:t> </a:t>
            </a:r>
            <a:r>
              <a:rPr lang="en-US" altLang="zh-CN" sz="1400" i="1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i="1" dirty="0">
                <a:solidFill>
                  <a:schemeClr val="bg1"/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bg1"/>
                </a:solidFill>
              </a:rPr>
              <a:t>elit</a:t>
            </a:r>
            <a:r>
              <a:rPr lang="en-US" altLang="zh-CN" sz="1400" i="1" dirty="0">
                <a:solidFill>
                  <a:schemeClr val="bg1"/>
                </a:solidFill>
              </a:rPr>
              <a:t> port.</a:t>
            </a:r>
            <a:endParaRPr lang="zh-CN" altLang="en-US" sz="1400" i="1" dirty="0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9708F302-E91A-467A-AE23-25C344D76581}"/>
              </a:ext>
            </a:extLst>
          </p:cNvPr>
          <p:cNvSpPr txBox="1"/>
          <p:nvPr/>
        </p:nvSpPr>
        <p:spPr>
          <a:xfrm>
            <a:off x="1855221" y="4144219"/>
            <a:ext cx="280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记住一个事情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3606B76D-1DDD-4051-BF1F-F4DCD54E5501}"/>
              </a:ext>
            </a:extLst>
          </p:cNvPr>
          <p:cNvSpPr txBox="1"/>
          <p:nvPr/>
        </p:nvSpPr>
        <p:spPr>
          <a:xfrm>
            <a:off x="1855220" y="4586453"/>
            <a:ext cx="356968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bg1"/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bg1"/>
                </a:solidFill>
              </a:rPr>
              <a:t>consectetuer</a:t>
            </a:r>
            <a:r>
              <a:rPr lang="en-US" altLang="zh-CN" sz="1400" i="1" dirty="0">
                <a:solidFill>
                  <a:schemeClr val="bg1"/>
                </a:solidFill>
              </a:rPr>
              <a:t> </a:t>
            </a:r>
            <a:r>
              <a:rPr lang="en-US" altLang="zh-CN" sz="1400" i="1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i="1" dirty="0">
                <a:solidFill>
                  <a:schemeClr val="bg1"/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bg1"/>
                </a:solidFill>
              </a:rPr>
              <a:t>elit</a:t>
            </a:r>
            <a:r>
              <a:rPr lang="en-US" altLang="zh-CN" sz="1400" i="1" dirty="0">
                <a:solidFill>
                  <a:schemeClr val="bg1"/>
                </a:solidFill>
              </a:rPr>
              <a:t> port.</a:t>
            </a:r>
            <a:endParaRPr lang="zh-CN" altLang="en-US" sz="1400" i="1" dirty="0">
              <a:solidFill>
                <a:schemeClr val="bg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A08533DE-F3CC-41A5-86A9-BD1307FC994C}"/>
              </a:ext>
            </a:extLst>
          </p:cNvPr>
          <p:cNvSpPr txBox="1"/>
          <p:nvPr/>
        </p:nvSpPr>
        <p:spPr>
          <a:xfrm>
            <a:off x="7413432" y="4144219"/>
            <a:ext cx="280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陈西非常帅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5BE2597-61E5-42A1-B5E7-7FBDE7F44BA1}"/>
              </a:ext>
            </a:extLst>
          </p:cNvPr>
          <p:cNvSpPr txBox="1"/>
          <p:nvPr/>
        </p:nvSpPr>
        <p:spPr>
          <a:xfrm>
            <a:off x="7413431" y="4586453"/>
            <a:ext cx="356968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bg1"/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bg1"/>
                </a:solidFill>
              </a:rPr>
              <a:t>consectetuer</a:t>
            </a:r>
            <a:r>
              <a:rPr lang="en-US" altLang="zh-CN" sz="1400" i="1" dirty="0">
                <a:solidFill>
                  <a:schemeClr val="bg1"/>
                </a:solidFill>
              </a:rPr>
              <a:t> </a:t>
            </a:r>
            <a:r>
              <a:rPr lang="en-US" altLang="zh-CN" sz="1400" i="1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i="1" dirty="0">
                <a:solidFill>
                  <a:schemeClr val="bg1"/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bg1"/>
                </a:solidFill>
              </a:rPr>
              <a:t>elit</a:t>
            </a:r>
            <a:r>
              <a:rPr lang="en-US" altLang="zh-CN" sz="1400" i="1" dirty="0">
                <a:solidFill>
                  <a:schemeClr val="bg1"/>
                </a:solidFill>
              </a:rPr>
              <a:t> port.</a:t>
            </a:r>
            <a:endParaRPr lang="zh-CN" altLang="en-US" sz="1400" i="1" dirty="0">
              <a:solidFill>
                <a:schemeClr val="bg1"/>
              </a:solidFill>
            </a:endParaRPr>
          </a:p>
        </p:txBody>
      </p:sp>
      <p:pic>
        <p:nvPicPr>
          <p:cNvPr id="49" name="图形 48">
            <a:extLst>
              <a:ext uri="{FF2B5EF4-FFF2-40B4-BE49-F238E27FC236}">
                <a16:creationId xmlns:a16="http://schemas.microsoft.com/office/drawing/2014/main" xmlns="" id="{72DC6D05-CAAF-4DB0-8871-1B6E98E34C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949028" y="1925874"/>
            <a:ext cx="475875" cy="475875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xmlns="" id="{883CD166-D23E-4EB0-B912-3B8DA08105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949028" y="4028807"/>
            <a:ext cx="475875" cy="475875"/>
          </a:xfrm>
          <a:prstGeom prst="rect">
            <a:avLst/>
          </a:prstGeom>
        </p:spPr>
      </p:pic>
      <p:pic>
        <p:nvPicPr>
          <p:cNvPr id="51" name="图形 50">
            <a:extLst>
              <a:ext uri="{FF2B5EF4-FFF2-40B4-BE49-F238E27FC236}">
                <a16:creationId xmlns:a16="http://schemas.microsoft.com/office/drawing/2014/main" xmlns="" id="{24C3C4CA-99C7-4B36-AB63-732137A4DF5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507239" y="1930355"/>
            <a:ext cx="475875" cy="475875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:a16="http://schemas.microsoft.com/office/drawing/2014/main" xmlns="" id="{63E67A00-2F3A-4074-97E3-2C548CF54F2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510853" y="4012180"/>
            <a:ext cx="475875" cy="47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8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2E86FB41-A58D-4461-859D-606E66F3785E}"/>
              </a:ext>
            </a:extLst>
          </p:cNvPr>
          <p:cNvSpPr/>
          <p:nvPr/>
        </p:nvSpPr>
        <p:spPr>
          <a:xfrm>
            <a:off x="3482597" y="5282297"/>
            <a:ext cx="5678860" cy="706581"/>
          </a:xfrm>
          <a:prstGeom prst="ellipse">
            <a:avLst/>
          </a:prstGeom>
          <a:gradFill>
            <a:gsLst>
              <a:gs pos="0">
                <a:srgbClr val="C00000">
                  <a:alpha val="0"/>
                </a:srgbClr>
              </a:gs>
              <a:gs pos="100000">
                <a:srgbClr val="FE3F5E">
                  <a:alpha val="3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1A7A06DD-1A73-4571-8B34-D1E55765276B}"/>
              </a:ext>
            </a:extLst>
          </p:cNvPr>
          <p:cNvCxnSpPr>
            <a:cxnSpLocks/>
          </p:cNvCxnSpPr>
          <p:nvPr/>
        </p:nvCxnSpPr>
        <p:spPr>
          <a:xfrm flipH="1">
            <a:off x="6400348" y="2035167"/>
            <a:ext cx="5000623" cy="0"/>
          </a:xfrm>
          <a:prstGeom prst="line">
            <a:avLst/>
          </a:prstGeom>
          <a:ln w="127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6F6E9F6-4F5F-439C-9F7B-627B0E8B9278}"/>
              </a:ext>
            </a:extLst>
          </p:cNvPr>
          <p:cNvCxnSpPr>
            <a:cxnSpLocks/>
          </p:cNvCxnSpPr>
          <p:nvPr/>
        </p:nvCxnSpPr>
        <p:spPr>
          <a:xfrm>
            <a:off x="849086" y="2310938"/>
            <a:ext cx="3024645" cy="0"/>
          </a:xfrm>
          <a:prstGeom prst="line">
            <a:avLst/>
          </a:prstGeom>
          <a:ln w="127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6E12D6F7-0E01-47F4-A16F-D645E7F8C4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1940">
            <a:off x="3858457" y="1252832"/>
            <a:ext cx="5025728" cy="4198673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xmlns="" id="{5EA44AF5-6BCF-4514-9FEB-A9563CE991D3}"/>
              </a:ext>
            </a:extLst>
          </p:cNvPr>
          <p:cNvSpPr/>
          <p:nvPr/>
        </p:nvSpPr>
        <p:spPr>
          <a:xfrm>
            <a:off x="4048496" y="5011697"/>
            <a:ext cx="4547062" cy="706581"/>
          </a:xfrm>
          <a:prstGeom prst="ellipse">
            <a:avLst/>
          </a:prstGeom>
          <a:gradFill>
            <a:gsLst>
              <a:gs pos="0">
                <a:srgbClr val="C00000">
                  <a:alpha val="0"/>
                </a:srgbClr>
              </a:gs>
              <a:gs pos="100000">
                <a:srgbClr val="FE3F5E">
                  <a:alpha val="3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C9CDA47-677B-4C49-95C5-C645AFEE3382}"/>
              </a:ext>
            </a:extLst>
          </p:cNvPr>
          <p:cNvSpPr txBox="1"/>
          <p:nvPr/>
        </p:nvSpPr>
        <p:spPr>
          <a:xfrm>
            <a:off x="732464" y="1647008"/>
            <a:ext cx="1792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5400000" scaled="1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微信搜索</a:t>
            </a:r>
            <a:endParaRPr lang="en-US" altLang="zh-CN" sz="2800" dirty="0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BDB2DD8-3419-4685-ACDE-BD1B56ADBF9B}"/>
              </a:ext>
            </a:extLst>
          </p:cNvPr>
          <p:cNvSpPr txBox="1"/>
          <p:nvPr/>
        </p:nvSpPr>
        <p:spPr>
          <a:xfrm>
            <a:off x="673448" y="2434609"/>
            <a:ext cx="2891624" cy="266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altLang="zh-CN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96D5400-D8BC-41A0-95E0-BAA91E61FF58}"/>
              </a:ext>
            </a:extLst>
          </p:cNvPr>
          <p:cNvGrpSpPr/>
          <p:nvPr/>
        </p:nvGrpSpPr>
        <p:grpSpPr>
          <a:xfrm>
            <a:off x="787855" y="5312253"/>
            <a:ext cx="434664" cy="95444"/>
            <a:chOff x="852714" y="3098800"/>
            <a:chExt cx="324303" cy="71211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13D39FDD-1AAF-469F-B832-15A0FE7F1286}"/>
                </a:ext>
              </a:extLst>
            </p:cNvPr>
            <p:cNvSpPr/>
            <p:nvPr/>
          </p:nvSpPr>
          <p:spPr>
            <a:xfrm>
              <a:off x="852714" y="3098800"/>
              <a:ext cx="71211" cy="71211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21DE5D5A-9B34-4C23-A86C-D3DD0F92E8EF}"/>
                </a:ext>
              </a:extLst>
            </p:cNvPr>
            <p:cNvSpPr/>
            <p:nvPr/>
          </p:nvSpPr>
          <p:spPr>
            <a:xfrm>
              <a:off x="979260" y="3098800"/>
              <a:ext cx="71211" cy="71211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5534A457-CC7F-4DFB-B058-72AE837C52A3}"/>
                </a:ext>
              </a:extLst>
            </p:cNvPr>
            <p:cNvSpPr/>
            <p:nvPr/>
          </p:nvSpPr>
          <p:spPr>
            <a:xfrm>
              <a:off x="1105806" y="3098800"/>
              <a:ext cx="71211" cy="71211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BF48140-F7E3-4CD2-A600-466F947C8FF1}"/>
              </a:ext>
            </a:extLst>
          </p:cNvPr>
          <p:cNvSpPr txBox="1"/>
          <p:nvPr/>
        </p:nvSpPr>
        <p:spPr>
          <a:xfrm>
            <a:off x="9051471" y="1385398"/>
            <a:ext cx="2425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5400000" scaled="1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1766C5D-C032-4199-A441-5BC3B1A05EE7}"/>
              </a:ext>
            </a:extLst>
          </p:cNvPr>
          <p:cNvSpPr txBox="1"/>
          <p:nvPr/>
        </p:nvSpPr>
        <p:spPr>
          <a:xfrm>
            <a:off x="9121523" y="2172999"/>
            <a:ext cx="2355283" cy="2919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r">
              <a:lnSpc>
                <a:spcPct val="120000"/>
              </a:lnSpc>
            </a:pPr>
            <a:endParaRPr lang="en-US" altLang="zh-CN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E9F7970E-F42F-4CCD-8844-EEBB7E179941}"/>
              </a:ext>
            </a:extLst>
          </p:cNvPr>
          <p:cNvGrpSpPr/>
          <p:nvPr/>
        </p:nvGrpSpPr>
        <p:grpSpPr>
          <a:xfrm>
            <a:off x="10947795" y="5312253"/>
            <a:ext cx="434664" cy="95444"/>
            <a:chOff x="852714" y="3098800"/>
            <a:chExt cx="324303" cy="71211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246064F-7680-477C-93AA-89BB445D792C}"/>
                </a:ext>
              </a:extLst>
            </p:cNvPr>
            <p:cNvSpPr/>
            <p:nvPr/>
          </p:nvSpPr>
          <p:spPr>
            <a:xfrm>
              <a:off x="852714" y="3098800"/>
              <a:ext cx="71211" cy="71211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415CBACE-45C8-467F-8F5B-2608BB83EE55}"/>
                </a:ext>
              </a:extLst>
            </p:cNvPr>
            <p:cNvSpPr/>
            <p:nvPr/>
          </p:nvSpPr>
          <p:spPr>
            <a:xfrm>
              <a:off x="979260" y="3098800"/>
              <a:ext cx="71211" cy="71211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1F330DD-2037-4928-86EF-D3025B759951}"/>
                </a:ext>
              </a:extLst>
            </p:cNvPr>
            <p:cNvSpPr/>
            <p:nvPr/>
          </p:nvSpPr>
          <p:spPr>
            <a:xfrm>
              <a:off x="1105806" y="3098800"/>
              <a:ext cx="71211" cy="71211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407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pic>
        <p:nvPicPr>
          <p:cNvPr id="5" name="图片 4" descr="地图&#10;&#10;描述已自动生成">
            <a:extLst>
              <a:ext uri="{FF2B5EF4-FFF2-40B4-BE49-F238E27FC236}">
                <a16:creationId xmlns:a16="http://schemas.microsoft.com/office/drawing/2014/main" xmlns="" id="{6A3BD448-5F7C-4BA8-A9D5-FFA257F708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63" y="1280098"/>
            <a:ext cx="8298074" cy="3942398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C43284B8-A426-4B92-98A5-24100A3C53AC}"/>
              </a:ext>
            </a:extLst>
          </p:cNvPr>
          <p:cNvSpPr/>
          <p:nvPr/>
        </p:nvSpPr>
        <p:spPr>
          <a:xfrm rot="20951478">
            <a:off x="7071045" y="1516755"/>
            <a:ext cx="2913529" cy="1600200"/>
          </a:xfrm>
          <a:custGeom>
            <a:avLst/>
            <a:gdLst>
              <a:gd name="connsiteX0" fmla="*/ 8964 w 2913529"/>
              <a:gd name="connsiteY0" fmla="*/ 663389 h 1600200"/>
              <a:gd name="connsiteX1" fmla="*/ 8964 w 2913529"/>
              <a:gd name="connsiteY1" fmla="*/ 663389 h 1600200"/>
              <a:gd name="connsiteX2" fmla="*/ 2913529 w 2913529"/>
              <a:gd name="connsiteY2" fmla="*/ 0 h 1600200"/>
              <a:gd name="connsiteX3" fmla="*/ 2913529 w 2913529"/>
              <a:gd name="connsiteY3" fmla="*/ 1600200 h 1600200"/>
              <a:gd name="connsiteX4" fmla="*/ 0 w 2913529"/>
              <a:gd name="connsiteY4" fmla="*/ 802342 h 1600200"/>
              <a:gd name="connsiteX5" fmla="*/ 8964 w 2913529"/>
              <a:gd name="connsiteY5" fmla="*/ 663389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13529" h="1600200">
                <a:moveTo>
                  <a:pt x="8964" y="663389"/>
                </a:moveTo>
                <a:lnTo>
                  <a:pt x="8964" y="663389"/>
                </a:lnTo>
                <a:lnTo>
                  <a:pt x="2913529" y="0"/>
                </a:lnTo>
                <a:lnTo>
                  <a:pt x="2913529" y="1600200"/>
                </a:lnTo>
                <a:lnTo>
                  <a:pt x="0" y="802342"/>
                </a:lnTo>
                <a:lnTo>
                  <a:pt x="8964" y="663389"/>
                </a:lnTo>
                <a:close/>
              </a:path>
            </a:pathLst>
          </a:custGeom>
          <a:gradFill>
            <a:gsLst>
              <a:gs pos="0">
                <a:srgbClr val="C00000">
                  <a:alpha val="36000"/>
                </a:srgbClr>
              </a:gs>
              <a:gs pos="100000">
                <a:srgbClr val="FE3F5E">
                  <a:alpha val="1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362C7B0-D682-44BF-95E2-6E9ABBDC5748}"/>
              </a:ext>
            </a:extLst>
          </p:cNvPr>
          <p:cNvSpPr/>
          <p:nvPr/>
        </p:nvSpPr>
        <p:spPr>
          <a:xfrm rot="20951478">
            <a:off x="7000985" y="2430864"/>
            <a:ext cx="166255" cy="166255"/>
          </a:xfrm>
          <a:prstGeom prst="ellipse">
            <a:avLst/>
          </a:prstGeom>
          <a:solidFill>
            <a:schemeClr val="bg1"/>
          </a:solidFill>
          <a:ln w="38100">
            <a:solidFill>
              <a:srgbClr val="FE3F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BB080B7-11AC-4E7B-B73E-B30B3A8A9F2F}"/>
              </a:ext>
            </a:extLst>
          </p:cNvPr>
          <p:cNvSpPr/>
          <p:nvPr/>
        </p:nvSpPr>
        <p:spPr>
          <a:xfrm rot="20951478">
            <a:off x="9306083" y="1249570"/>
            <a:ext cx="1641763" cy="1641763"/>
          </a:xfrm>
          <a:prstGeom prst="ellipse">
            <a:avLst/>
          </a:prstGeom>
          <a:solidFill>
            <a:schemeClr val="bg1"/>
          </a:solidFill>
          <a:ln w="38100">
            <a:solidFill>
              <a:srgbClr val="FE3F5E"/>
            </a:solidFill>
          </a:ln>
          <a:effectLst>
            <a:outerShdw blurRad="368300" dist="266700" dir="2700000" algn="tl" rotWithShape="0">
              <a:srgbClr val="C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FE0A518-8276-444C-B055-9001F276B100}"/>
              </a:ext>
            </a:extLst>
          </p:cNvPr>
          <p:cNvSpPr txBox="1"/>
          <p:nvPr/>
        </p:nvSpPr>
        <p:spPr>
          <a:xfrm>
            <a:off x="9645932" y="1392526"/>
            <a:ext cx="1189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75</a:t>
            </a:r>
            <a:r>
              <a:rPr lang="en-US" altLang="zh-CN" sz="2000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%</a:t>
            </a:r>
            <a:endParaRPr lang="zh-CN" altLang="en-US" sz="4400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F51F3E6-6F00-43B7-AA42-7B41238D6837}"/>
              </a:ext>
            </a:extLst>
          </p:cNvPr>
          <p:cNvSpPr txBox="1"/>
          <p:nvPr/>
        </p:nvSpPr>
        <p:spPr>
          <a:xfrm>
            <a:off x="9556028" y="2104140"/>
            <a:ext cx="1141875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未来计划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0387350-640B-4DB3-B7A6-095E20908FFB}"/>
              </a:ext>
            </a:extLst>
          </p:cNvPr>
          <p:cNvSpPr/>
          <p:nvPr/>
        </p:nvSpPr>
        <p:spPr>
          <a:xfrm>
            <a:off x="2492829" y="3276793"/>
            <a:ext cx="2688771" cy="1295400"/>
          </a:xfrm>
          <a:custGeom>
            <a:avLst/>
            <a:gdLst>
              <a:gd name="connsiteX0" fmla="*/ 2650671 w 2688771"/>
              <a:gd name="connsiteY0" fmla="*/ 0 h 1295400"/>
              <a:gd name="connsiteX1" fmla="*/ 0 w 2688771"/>
              <a:gd name="connsiteY1" fmla="*/ 10886 h 1295400"/>
              <a:gd name="connsiteX2" fmla="*/ 239485 w 2688771"/>
              <a:gd name="connsiteY2" fmla="*/ 1295400 h 1295400"/>
              <a:gd name="connsiteX3" fmla="*/ 2688771 w 2688771"/>
              <a:gd name="connsiteY3" fmla="*/ 130629 h 1295400"/>
              <a:gd name="connsiteX4" fmla="*/ 2650671 w 2688771"/>
              <a:gd name="connsiteY4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8771" h="1295400">
                <a:moveTo>
                  <a:pt x="2650671" y="0"/>
                </a:moveTo>
                <a:lnTo>
                  <a:pt x="0" y="10886"/>
                </a:lnTo>
                <a:lnTo>
                  <a:pt x="239485" y="1295400"/>
                </a:lnTo>
                <a:lnTo>
                  <a:pt x="2688771" y="130629"/>
                </a:lnTo>
                <a:lnTo>
                  <a:pt x="2650671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36000"/>
                </a:srgbClr>
              </a:gs>
              <a:gs pos="100000">
                <a:srgbClr val="FE3F5E">
                  <a:alpha val="15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2BB88D7E-7E80-4F83-B366-F0E44A120866}"/>
              </a:ext>
            </a:extLst>
          </p:cNvPr>
          <p:cNvSpPr/>
          <p:nvPr/>
        </p:nvSpPr>
        <p:spPr>
          <a:xfrm>
            <a:off x="5081188" y="3251297"/>
            <a:ext cx="166255" cy="166255"/>
          </a:xfrm>
          <a:prstGeom prst="ellipse">
            <a:avLst/>
          </a:prstGeom>
          <a:solidFill>
            <a:schemeClr val="bg1"/>
          </a:solidFill>
          <a:ln w="38100">
            <a:solidFill>
              <a:srgbClr val="FE3F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25F0CA85-5C0A-4542-A039-A73DA7B3A0A4}"/>
              </a:ext>
            </a:extLst>
          </p:cNvPr>
          <p:cNvSpPr/>
          <p:nvPr/>
        </p:nvSpPr>
        <p:spPr>
          <a:xfrm>
            <a:off x="1809750" y="3287679"/>
            <a:ext cx="1365860" cy="13658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E3F5E"/>
            </a:solidFill>
          </a:ln>
          <a:effectLst>
            <a:outerShdw blurRad="368300" dist="266700" dir="2700000" algn="tl" rotWithShape="0">
              <a:srgbClr val="C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F7267E9-63F9-4D4A-AA62-58C63F21BE47}"/>
              </a:ext>
            </a:extLst>
          </p:cNvPr>
          <p:cNvSpPr txBox="1"/>
          <p:nvPr/>
        </p:nvSpPr>
        <p:spPr>
          <a:xfrm>
            <a:off x="2072398" y="3402357"/>
            <a:ext cx="1189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68</a:t>
            </a:r>
            <a:r>
              <a:rPr lang="en-US" altLang="zh-CN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%</a:t>
            </a:r>
            <a:endParaRPr lang="zh-CN" altLang="en-US" sz="4000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3AB2DB2-6FD0-40EC-BFCB-C56CE62F7C3B}"/>
              </a:ext>
            </a:extLst>
          </p:cNvPr>
          <p:cNvSpPr txBox="1"/>
          <p:nvPr/>
        </p:nvSpPr>
        <p:spPr>
          <a:xfrm>
            <a:off x="1902688" y="4013135"/>
            <a:ext cx="1141875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未来计划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89F0BAA-BF33-4212-8A45-44804614DBA7}"/>
              </a:ext>
            </a:extLst>
          </p:cNvPr>
          <p:cNvSpPr txBox="1"/>
          <p:nvPr/>
        </p:nvSpPr>
        <p:spPr>
          <a:xfrm>
            <a:off x="3975866" y="5277134"/>
            <a:ext cx="4240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微信搜索：陈西设计之家</a:t>
            </a:r>
            <a:endParaRPr lang="en-US" altLang="zh-CN" sz="2800" dirty="0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2700000" scaled="0"/>
              </a:gra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36E5F89-0681-454D-AB2A-C03FC89FB3D2}"/>
              </a:ext>
            </a:extLst>
          </p:cNvPr>
          <p:cNvSpPr txBox="1"/>
          <p:nvPr/>
        </p:nvSpPr>
        <p:spPr>
          <a:xfrm>
            <a:off x="878477" y="5819969"/>
            <a:ext cx="10561536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50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桌子上的手机&#10;&#10;描述已自动生成">
            <a:extLst>
              <a:ext uri="{FF2B5EF4-FFF2-40B4-BE49-F238E27FC236}">
                <a16:creationId xmlns:a16="http://schemas.microsoft.com/office/drawing/2014/main" xmlns="" id="{722E71DD-4D9D-4346-B2A2-53797BCB2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5" t="56542" r="18563" b="3506"/>
          <a:stretch>
            <a:fillRect/>
          </a:stretch>
        </p:blipFill>
        <p:spPr>
          <a:xfrm>
            <a:off x="2171808" y="3998686"/>
            <a:ext cx="2721429" cy="2315028"/>
          </a:xfrm>
          <a:custGeom>
            <a:avLst/>
            <a:gdLst>
              <a:gd name="connsiteX0" fmla="*/ 2119086 w 2721429"/>
              <a:gd name="connsiteY0" fmla="*/ 0 h 2315028"/>
              <a:gd name="connsiteX1" fmla="*/ 1850571 w 2721429"/>
              <a:gd name="connsiteY1" fmla="*/ 805543 h 2315028"/>
              <a:gd name="connsiteX2" fmla="*/ 2721429 w 2721429"/>
              <a:gd name="connsiteY2" fmla="*/ 812800 h 2315028"/>
              <a:gd name="connsiteX3" fmla="*/ 2460171 w 2721429"/>
              <a:gd name="connsiteY3" fmla="*/ 1502228 h 2315028"/>
              <a:gd name="connsiteX4" fmla="*/ 1611086 w 2721429"/>
              <a:gd name="connsiteY4" fmla="*/ 1480457 h 2315028"/>
              <a:gd name="connsiteX5" fmla="*/ 1328057 w 2721429"/>
              <a:gd name="connsiteY5" fmla="*/ 2315028 h 2315028"/>
              <a:gd name="connsiteX6" fmla="*/ 609600 w 2721429"/>
              <a:gd name="connsiteY6" fmla="*/ 2315028 h 2315028"/>
              <a:gd name="connsiteX7" fmla="*/ 870857 w 2721429"/>
              <a:gd name="connsiteY7" fmla="*/ 1509485 h 2315028"/>
              <a:gd name="connsiteX8" fmla="*/ 0 w 2721429"/>
              <a:gd name="connsiteY8" fmla="*/ 1487714 h 2315028"/>
              <a:gd name="connsiteX9" fmla="*/ 261257 w 2721429"/>
              <a:gd name="connsiteY9" fmla="*/ 820057 h 2315028"/>
              <a:gd name="connsiteX10" fmla="*/ 1132114 w 2721429"/>
              <a:gd name="connsiteY10" fmla="*/ 798285 h 2315028"/>
              <a:gd name="connsiteX11" fmla="*/ 1386114 w 2721429"/>
              <a:gd name="connsiteY11" fmla="*/ 7257 h 231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21429" h="2315028">
                <a:moveTo>
                  <a:pt x="2119086" y="0"/>
                </a:moveTo>
                <a:lnTo>
                  <a:pt x="1850571" y="805543"/>
                </a:lnTo>
                <a:lnTo>
                  <a:pt x="2721429" y="812800"/>
                </a:lnTo>
                <a:lnTo>
                  <a:pt x="2460171" y="1502228"/>
                </a:lnTo>
                <a:lnTo>
                  <a:pt x="1611086" y="1480457"/>
                </a:lnTo>
                <a:lnTo>
                  <a:pt x="1328057" y="2315028"/>
                </a:lnTo>
                <a:lnTo>
                  <a:pt x="609600" y="2315028"/>
                </a:lnTo>
                <a:lnTo>
                  <a:pt x="870857" y="1509485"/>
                </a:lnTo>
                <a:lnTo>
                  <a:pt x="0" y="1487714"/>
                </a:lnTo>
                <a:lnTo>
                  <a:pt x="261257" y="820057"/>
                </a:lnTo>
                <a:lnTo>
                  <a:pt x="1132114" y="798285"/>
                </a:lnTo>
                <a:lnTo>
                  <a:pt x="1386114" y="7257"/>
                </a:lnTo>
                <a:close/>
              </a:path>
            </a:pathLst>
          </a:custGeom>
          <a:ln w="127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</p:spPr>
      </p:pic>
      <p:pic>
        <p:nvPicPr>
          <p:cNvPr id="31" name="图片 30" descr="桌子上的手机&#10;&#10;描述已自动生成">
            <a:extLst>
              <a:ext uri="{FF2B5EF4-FFF2-40B4-BE49-F238E27FC236}">
                <a16:creationId xmlns:a16="http://schemas.microsoft.com/office/drawing/2014/main" xmlns="" id="{276CB12C-E14C-4D2C-AAFA-A1755C716C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8" t="34508" r="60680" b="25541"/>
          <a:stretch>
            <a:fillRect/>
          </a:stretch>
        </p:blipFill>
        <p:spPr>
          <a:xfrm>
            <a:off x="2171808" y="1354600"/>
            <a:ext cx="2721429" cy="2315028"/>
          </a:xfrm>
          <a:custGeom>
            <a:avLst/>
            <a:gdLst>
              <a:gd name="connsiteX0" fmla="*/ 2119086 w 2721429"/>
              <a:gd name="connsiteY0" fmla="*/ 0 h 2315028"/>
              <a:gd name="connsiteX1" fmla="*/ 1850571 w 2721429"/>
              <a:gd name="connsiteY1" fmla="*/ 805543 h 2315028"/>
              <a:gd name="connsiteX2" fmla="*/ 2721429 w 2721429"/>
              <a:gd name="connsiteY2" fmla="*/ 812800 h 2315028"/>
              <a:gd name="connsiteX3" fmla="*/ 2460171 w 2721429"/>
              <a:gd name="connsiteY3" fmla="*/ 1502228 h 2315028"/>
              <a:gd name="connsiteX4" fmla="*/ 1611086 w 2721429"/>
              <a:gd name="connsiteY4" fmla="*/ 1480457 h 2315028"/>
              <a:gd name="connsiteX5" fmla="*/ 1328057 w 2721429"/>
              <a:gd name="connsiteY5" fmla="*/ 2315028 h 2315028"/>
              <a:gd name="connsiteX6" fmla="*/ 609600 w 2721429"/>
              <a:gd name="connsiteY6" fmla="*/ 2315028 h 2315028"/>
              <a:gd name="connsiteX7" fmla="*/ 870857 w 2721429"/>
              <a:gd name="connsiteY7" fmla="*/ 1509485 h 2315028"/>
              <a:gd name="connsiteX8" fmla="*/ 0 w 2721429"/>
              <a:gd name="connsiteY8" fmla="*/ 1487714 h 2315028"/>
              <a:gd name="connsiteX9" fmla="*/ 261257 w 2721429"/>
              <a:gd name="connsiteY9" fmla="*/ 820057 h 2315028"/>
              <a:gd name="connsiteX10" fmla="*/ 1132114 w 2721429"/>
              <a:gd name="connsiteY10" fmla="*/ 798285 h 2315028"/>
              <a:gd name="connsiteX11" fmla="*/ 1386114 w 2721429"/>
              <a:gd name="connsiteY11" fmla="*/ 7257 h 231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21429" h="2315028">
                <a:moveTo>
                  <a:pt x="2119086" y="0"/>
                </a:moveTo>
                <a:lnTo>
                  <a:pt x="1850571" y="805543"/>
                </a:lnTo>
                <a:lnTo>
                  <a:pt x="2721429" y="812800"/>
                </a:lnTo>
                <a:lnTo>
                  <a:pt x="2460171" y="1502228"/>
                </a:lnTo>
                <a:lnTo>
                  <a:pt x="1611086" y="1480457"/>
                </a:lnTo>
                <a:lnTo>
                  <a:pt x="1328057" y="2315028"/>
                </a:lnTo>
                <a:lnTo>
                  <a:pt x="609600" y="2315028"/>
                </a:lnTo>
                <a:lnTo>
                  <a:pt x="870857" y="1509485"/>
                </a:lnTo>
                <a:lnTo>
                  <a:pt x="0" y="1487714"/>
                </a:lnTo>
                <a:lnTo>
                  <a:pt x="261257" y="820057"/>
                </a:lnTo>
                <a:lnTo>
                  <a:pt x="1132114" y="798285"/>
                </a:lnTo>
                <a:lnTo>
                  <a:pt x="1386114" y="7257"/>
                </a:lnTo>
                <a:close/>
              </a:path>
            </a:pathLst>
          </a:custGeom>
          <a:ln w="127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</p:spPr>
      </p:pic>
      <p:pic>
        <p:nvPicPr>
          <p:cNvPr id="29" name="图片 28" descr="图片包含 人, 桌子, 室内, 笔记本&#10;&#10;描述已自动生成">
            <a:extLst>
              <a:ext uri="{FF2B5EF4-FFF2-40B4-BE49-F238E27FC236}">
                <a16:creationId xmlns:a16="http://schemas.microsoft.com/office/drawing/2014/main" xmlns="" id="{C1B2AB6C-748A-4331-86D6-A1FE79C5C9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44" t="46087" r="12101" b="20157"/>
          <a:stretch>
            <a:fillRect/>
          </a:stretch>
        </p:blipFill>
        <p:spPr>
          <a:xfrm>
            <a:off x="3734015" y="2269000"/>
            <a:ext cx="2721429" cy="2315028"/>
          </a:xfrm>
          <a:custGeom>
            <a:avLst/>
            <a:gdLst>
              <a:gd name="connsiteX0" fmla="*/ 2119086 w 2721429"/>
              <a:gd name="connsiteY0" fmla="*/ 0 h 2315028"/>
              <a:gd name="connsiteX1" fmla="*/ 1850571 w 2721429"/>
              <a:gd name="connsiteY1" fmla="*/ 805543 h 2315028"/>
              <a:gd name="connsiteX2" fmla="*/ 2721429 w 2721429"/>
              <a:gd name="connsiteY2" fmla="*/ 812800 h 2315028"/>
              <a:gd name="connsiteX3" fmla="*/ 2460171 w 2721429"/>
              <a:gd name="connsiteY3" fmla="*/ 1502228 h 2315028"/>
              <a:gd name="connsiteX4" fmla="*/ 1611086 w 2721429"/>
              <a:gd name="connsiteY4" fmla="*/ 1480457 h 2315028"/>
              <a:gd name="connsiteX5" fmla="*/ 1328057 w 2721429"/>
              <a:gd name="connsiteY5" fmla="*/ 2315028 h 2315028"/>
              <a:gd name="connsiteX6" fmla="*/ 609600 w 2721429"/>
              <a:gd name="connsiteY6" fmla="*/ 2315028 h 2315028"/>
              <a:gd name="connsiteX7" fmla="*/ 870857 w 2721429"/>
              <a:gd name="connsiteY7" fmla="*/ 1509485 h 2315028"/>
              <a:gd name="connsiteX8" fmla="*/ 0 w 2721429"/>
              <a:gd name="connsiteY8" fmla="*/ 1487714 h 2315028"/>
              <a:gd name="connsiteX9" fmla="*/ 261257 w 2721429"/>
              <a:gd name="connsiteY9" fmla="*/ 820057 h 2315028"/>
              <a:gd name="connsiteX10" fmla="*/ 1132114 w 2721429"/>
              <a:gd name="connsiteY10" fmla="*/ 798285 h 2315028"/>
              <a:gd name="connsiteX11" fmla="*/ 1386114 w 2721429"/>
              <a:gd name="connsiteY11" fmla="*/ 7257 h 231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21429" h="2315028">
                <a:moveTo>
                  <a:pt x="2119086" y="0"/>
                </a:moveTo>
                <a:lnTo>
                  <a:pt x="1850571" y="805543"/>
                </a:lnTo>
                <a:lnTo>
                  <a:pt x="2721429" y="812800"/>
                </a:lnTo>
                <a:lnTo>
                  <a:pt x="2460171" y="1502228"/>
                </a:lnTo>
                <a:lnTo>
                  <a:pt x="1611086" y="1480457"/>
                </a:lnTo>
                <a:lnTo>
                  <a:pt x="1328057" y="2315028"/>
                </a:lnTo>
                <a:lnTo>
                  <a:pt x="609600" y="2315028"/>
                </a:lnTo>
                <a:lnTo>
                  <a:pt x="870857" y="1509485"/>
                </a:lnTo>
                <a:lnTo>
                  <a:pt x="0" y="1487714"/>
                </a:lnTo>
                <a:lnTo>
                  <a:pt x="261257" y="820057"/>
                </a:lnTo>
                <a:lnTo>
                  <a:pt x="1132114" y="798285"/>
                </a:lnTo>
                <a:lnTo>
                  <a:pt x="1386114" y="7257"/>
                </a:lnTo>
                <a:close/>
              </a:path>
            </a:pathLst>
          </a:custGeom>
          <a:ln w="127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</p:spPr>
      </p:pic>
      <p:pic>
        <p:nvPicPr>
          <p:cNvPr id="28" name="图片 27" descr="图片包含 人, 桌子, 室内, 笔记本&#10;&#10;描述已自动生成">
            <a:extLst>
              <a:ext uri="{FF2B5EF4-FFF2-40B4-BE49-F238E27FC236}">
                <a16:creationId xmlns:a16="http://schemas.microsoft.com/office/drawing/2014/main" xmlns="" id="{CEA0B1A2-2655-4140-BB35-8597CD96FAE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0" t="24485" r="37765" b="41759"/>
          <a:stretch>
            <a:fillRect/>
          </a:stretch>
        </p:blipFill>
        <p:spPr>
          <a:xfrm>
            <a:off x="609601" y="3084286"/>
            <a:ext cx="2721429" cy="2315028"/>
          </a:xfrm>
          <a:custGeom>
            <a:avLst/>
            <a:gdLst>
              <a:gd name="connsiteX0" fmla="*/ 2119086 w 2721429"/>
              <a:gd name="connsiteY0" fmla="*/ 0 h 2315028"/>
              <a:gd name="connsiteX1" fmla="*/ 1850571 w 2721429"/>
              <a:gd name="connsiteY1" fmla="*/ 805543 h 2315028"/>
              <a:gd name="connsiteX2" fmla="*/ 2721429 w 2721429"/>
              <a:gd name="connsiteY2" fmla="*/ 812800 h 2315028"/>
              <a:gd name="connsiteX3" fmla="*/ 2460171 w 2721429"/>
              <a:gd name="connsiteY3" fmla="*/ 1502228 h 2315028"/>
              <a:gd name="connsiteX4" fmla="*/ 1611086 w 2721429"/>
              <a:gd name="connsiteY4" fmla="*/ 1480457 h 2315028"/>
              <a:gd name="connsiteX5" fmla="*/ 1328057 w 2721429"/>
              <a:gd name="connsiteY5" fmla="*/ 2315028 h 2315028"/>
              <a:gd name="connsiteX6" fmla="*/ 609600 w 2721429"/>
              <a:gd name="connsiteY6" fmla="*/ 2315028 h 2315028"/>
              <a:gd name="connsiteX7" fmla="*/ 870857 w 2721429"/>
              <a:gd name="connsiteY7" fmla="*/ 1509485 h 2315028"/>
              <a:gd name="connsiteX8" fmla="*/ 0 w 2721429"/>
              <a:gd name="connsiteY8" fmla="*/ 1487714 h 2315028"/>
              <a:gd name="connsiteX9" fmla="*/ 261257 w 2721429"/>
              <a:gd name="connsiteY9" fmla="*/ 820057 h 2315028"/>
              <a:gd name="connsiteX10" fmla="*/ 1132114 w 2721429"/>
              <a:gd name="connsiteY10" fmla="*/ 798285 h 2315028"/>
              <a:gd name="connsiteX11" fmla="*/ 1386114 w 2721429"/>
              <a:gd name="connsiteY11" fmla="*/ 7257 h 231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21429" h="2315028">
                <a:moveTo>
                  <a:pt x="2119086" y="0"/>
                </a:moveTo>
                <a:lnTo>
                  <a:pt x="1850571" y="805543"/>
                </a:lnTo>
                <a:lnTo>
                  <a:pt x="2721429" y="812800"/>
                </a:lnTo>
                <a:lnTo>
                  <a:pt x="2460171" y="1502228"/>
                </a:lnTo>
                <a:lnTo>
                  <a:pt x="1611086" y="1480457"/>
                </a:lnTo>
                <a:lnTo>
                  <a:pt x="1328057" y="2315028"/>
                </a:lnTo>
                <a:lnTo>
                  <a:pt x="609600" y="2315028"/>
                </a:lnTo>
                <a:lnTo>
                  <a:pt x="870857" y="1509485"/>
                </a:lnTo>
                <a:lnTo>
                  <a:pt x="0" y="1487714"/>
                </a:lnTo>
                <a:lnTo>
                  <a:pt x="261257" y="820057"/>
                </a:lnTo>
                <a:lnTo>
                  <a:pt x="1132114" y="798285"/>
                </a:lnTo>
                <a:lnTo>
                  <a:pt x="1386114" y="7257"/>
                </a:lnTo>
                <a:close/>
              </a:path>
            </a:pathLst>
          </a:custGeom>
          <a:ln w="127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2700000" scaled="0"/>
            </a:gradFill>
          </a:ln>
        </p:spPr>
      </p:pic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C6AA1C1-DF8F-4088-A0AB-441406F14473}"/>
              </a:ext>
            </a:extLst>
          </p:cNvPr>
          <p:cNvGrpSpPr/>
          <p:nvPr/>
        </p:nvGrpSpPr>
        <p:grpSpPr>
          <a:xfrm>
            <a:off x="607495" y="1354600"/>
            <a:ext cx="5845843" cy="4959114"/>
            <a:chOff x="618381" y="1354600"/>
            <a:chExt cx="5845843" cy="495911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E00E9204-01A3-440E-82F2-07C7A9B919A8}"/>
                </a:ext>
              </a:extLst>
            </p:cNvPr>
            <p:cNvSpPr/>
            <p:nvPr/>
          </p:nvSpPr>
          <p:spPr>
            <a:xfrm>
              <a:off x="618381" y="3084286"/>
              <a:ext cx="2721429" cy="2315028"/>
            </a:xfrm>
            <a:custGeom>
              <a:avLst/>
              <a:gdLst>
                <a:gd name="connsiteX0" fmla="*/ 261257 w 2721429"/>
                <a:gd name="connsiteY0" fmla="*/ 820057 h 2315028"/>
                <a:gd name="connsiteX1" fmla="*/ 0 w 2721429"/>
                <a:gd name="connsiteY1" fmla="*/ 1487714 h 2315028"/>
                <a:gd name="connsiteX2" fmla="*/ 870857 w 2721429"/>
                <a:gd name="connsiteY2" fmla="*/ 1509485 h 2315028"/>
                <a:gd name="connsiteX3" fmla="*/ 609600 w 2721429"/>
                <a:gd name="connsiteY3" fmla="*/ 2315028 h 2315028"/>
                <a:gd name="connsiteX4" fmla="*/ 1328057 w 2721429"/>
                <a:gd name="connsiteY4" fmla="*/ 2315028 h 2315028"/>
                <a:gd name="connsiteX5" fmla="*/ 1611086 w 2721429"/>
                <a:gd name="connsiteY5" fmla="*/ 1480457 h 2315028"/>
                <a:gd name="connsiteX6" fmla="*/ 2460171 w 2721429"/>
                <a:gd name="connsiteY6" fmla="*/ 1502228 h 2315028"/>
                <a:gd name="connsiteX7" fmla="*/ 2721429 w 2721429"/>
                <a:gd name="connsiteY7" fmla="*/ 812800 h 2315028"/>
                <a:gd name="connsiteX8" fmla="*/ 1850571 w 2721429"/>
                <a:gd name="connsiteY8" fmla="*/ 805543 h 2315028"/>
                <a:gd name="connsiteX9" fmla="*/ 2119086 w 2721429"/>
                <a:gd name="connsiteY9" fmla="*/ 0 h 2315028"/>
                <a:gd name="connsiteX10" fmla="*/ 1386114 w 2721429"/>
                <a:gd name="connsiteY10" fmla="*/ 7257 h 2315028"/>
                <a:gd name="connsiteX11" fmla="*/ 1132114 w 2721429"/>
                <a:gd name="connsiteY11" fmla="*/ 798285 h 2315028"/>
                <a:gd name="connsiteX12" fmla="*/ 261257 w 2721429"/>
                <a:gd name="connsiteY12" fmla="*/ 820057 h 231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1429" h="2315028">
                  <a:moveTo>
                    <a:pt x="261257" y="820057"/>
                  </a:moveTo>
                  <a:lnTo>
                    <a:pt x="0" y="1487714"/>
                  </a:lnTo>
                  <a:lnTo>
                    <a:pt x="870857" y="1509485"/>
                  </a:lnTo>
                  <a:lnTo>
                    <a:pt x="609600" y="2315028"/>
                  </a:lnTo>
                  <a:lnTo>
                    <a:pt x="1328057" y="2315028"/>
                  </a:lnTo>
                  <a:lnTo>
                    <a:pt x="1611086" y="1480457"/>
                  </a:lnTo>
                  <a:lnTo>
                    <a:pt x="2460171" y="1502228"/>
                  </a:lnTo>
                  <a:lnTo>
                    <a:pt x="2721429" y="812800"/>
                  </a:lnTo>
                  <a:lnTo>
                    <a:pt x="1850571" y="805543"/>
                  </a:lnTo>
                  <a:lnTo>
                    <a:pt x="2119086" y="0"/>
                  </a:lnTo>
                  <a:lnTo>
                    <a:pt x="1386114" y="7257"/>
                  </a:lnTo>
                  <a:lnTo>
                    <a:pt x="1132114" y="798285"/>
                  </a:lnTo>
                  <a:lnTo>
                    <a:pt x="261257" y="820057"/>
                  </a:lnTo>
                  <a:close/>
                </a:path>
              </a:pathLst>
            </a:custGeom>
            <a:solidFill>
              <a:srgbClr val="C00000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E73F0E05-E534-4714-84DA-164B67D8C1ED}"/>
                </a:ext>
              </a:extLst>
            </p:cNvPr>
            <p:cNvSpPr/>
            <p:nvPr/>
          </p:nvSpPr>
          <p:spPr>
            <a:xfrm>
              <a:off x="2180588" y="3998686"/>
              <a:ext cx="2721429" cy="2315028"/>
            </a:xfrm>
            <a:custGeom>
              <a:avLst/>
              <a:gdLst>
                <a:gd name="connsiteX0" fmla="*/ 261257 w 2721429"/>
                <a:gd name="connsiteY0" fmla="*/ 820057 h 2315028"/>
                <a:gd name="connsiteX1" fmla="*/ 0 w 2721429"/>
                <a:gd name="connsiteY1" fmla="*/ 1487714 h 2315028"/>
                <a:gd name="connsiteX2" fmla="*/ 870857 w 2721429"/>
                <a:gd name="connsiteY2" fmla="*/ 1509485 h 2315028"/>
                <a:gd name="connsiteX3" fmla="*/ 609600 w 2721429"/>
                <a:gd name="connsiteY3" fmla="*/ 2315028 h 2315028"/>
                <a:gd name="connsiteX4" fmla="*/ 1328057 w 2721429"/>
                <a:gd name="connsiteY4" fmla="*/ 2315028 h 2315028"/>
                <a:gd name="connsiteX5" fmla="*/ 1611086 w 2721429"/>
                <a:gd name="connsiteY5" fmla="*/ 1480457 h 2315028"/>
                <a:gd name="connsiteX6" fmla="*/ 2460171 w 2721429"/>
                <a:gd name="connsiteY6" fmla="*/ 1502228 h 2315028"/>
                <a:gd name="connsiteX7" fmla="*/ 2721429 w 2721429"/>
                <a:gd name="connsiteY7" fmla="*/ 812800 h 2315028"/>
                <a:gd name="connsiteX8" fmla="*/ 1850571 w 2721429"/>
                <a:gd name="connsiteY8" fmla="*/ 805543 h 2315028"/>
                <a:gd name="connsiteX9" fmla="*/ 2119086 w 2721429"/>
                <a:gd name="connsiteY9" fmla="*/ 0 h 2315028"/>
                <a:gd name="connsiteX10" fmla="*/ 1386114 w 2721429"/>
                <a:gd name="connsiteY10" fmla="*/ 7257 h 2315028"/>
                <a:gd name="connsiteX11" fmla="*/ 1132114 w 2721429"/>
                <a:gd name="connsiteY11" fmla="*/ 798285 h 2315028"/>
                <a:gd name="connsiteX12" fmla="*/ 261257 w 2721429"/>
                <a:gd name="connsiteY12" fmla="*/ 820057 h 231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1429" h="2315028">
                  <a:moveTo>
                    <a:pt x="261257" y="820057"/>
                  </a:moveTo>
                  <a:lnTo>
                    <a:pt x="0" y="1487714"/>
                  </a:lnTo>
                  <a:lnTo>
                    <a:pt x="870857" y="1509485"/>
                  </a:lnTo>
                  <a:lnTo>
                    <a:pt x="609600" y="2315028"/>
                  </a:lnTo>
                  <a:lnTo>
                    <a:pt x="1328057" y="2315028"/>
                  </a:lnTo>
                  <a:lnTo>
                    <a:pt x="1611086" y="1480457"/>
                  </a:lnTo>
                  <a:lnTo>
                    <a:pt x="2460171" y="1502228"/>
                  </a:lnTo>
                  <a:lnTo>
                    <a:pt x="2721429" y="812800"/>
                  </a:lnTo>
                  <a:lnTo>
                    <a:pt x="1850571" y="805543"/>
                  </a:lnTo>
                  <a:lnTo>
                    <a:pt x="2119086" y="0"/>
                  </a:lnTo>
                  <a:lnTo>
                    <a:pt x="1386114" y="7257"/>
                  </a:lnTo>
                  <a:lnTo>
                    <a:pt x="1132114" y="798285"/>
                  </a:lnTo>
                  <a:lnTo>
                    <a:pt x="261257" y="820057"/>
                  </a:lnTo>
                  <a:close/>
                </a:path>
              </a:pathLst>
            </a:custGeom>
            <a:solidFill>
              <a:srgbClr val="C00000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BAA86BF3-5CA8-4707-A15E-8893E88EED57}"/>
                </a:ext>
              </a:extLst>
            </p:cNvPr>
            <p:cNvSpPr/>
            <p:nvPr/>
          </p:nvSpPr>
          <p:spPr>
            <a:xfrm>
              <a:off x="2180588" y="1354600"/>
              <a:ext cx="2721429" cy="2315028"/>
            </a:xfrm>
            <a:custGeom>
              <a:avLst/>
              <a:gdLst>
                <a:gd name="connsiteX0" fmla="*/ 261257 w 2721429"/>
                <a:gd name="connsiteY0" fmla="*/ 820057 h 2315028"/>
                <a:gd name="connsiteX1" fmla="*/ 0 w 2721429"/>
                <a:gd name="connsiteY1" fmla="*/ 1487714 h 2315028"/>
                <a:gd name="connsiteX2" fmla="*/ 870857 w 2721429"/>
                <a:gd name="connsiteY2" fmla="*/ 1509485 h 2315028"/>
                <a:gd name="connsiteX3" fmla="*/ 609600 w 2721429"/>
                <a:gd name="connsiteY3" fmla="*/ 2315028 h 2315028"/>
                <a:gd name="connsiteX4" fmla="*/ 1328057 w 2721429"/>
                <a:gd name="connsiteY4" fmla="*/ 2315028 h 2315028"/>
                <a:gd name="connsiteX5" fmla="*/ 1611086 w 2721429"/>
                <a:gd name="connsiteY5" fmla="*/ 1480457 h 2315028"/>
                <a:gd name="connsiteX6" fmla="*/ 2460171 w 2721429"/>
                <a:gd name="connsiteY6" fmla="*/ 1502228 h 2315028"/>
                <a:gd name="connsiteX7" fmla="*/ 2721429 w 2721429"/>
                <a:gd name="connsiteY7" fmla="*/ 812800 h 2315028"/>
                <a:gd name="connsiteX8" fmla="*/ 1850571 w 2721429"/>
                <a:gd name="connsiteY8" fmla="*/ 805543 h 2315028"/>
                <a:gd name="connsiteX9" fmla="*/ 2119086 w 2721429"/>
                <a:gd name="connsiteY9" fmla="*/ 0 h 2315028"/>
                <a:gd name="connsiteX10" fmla="*/ 1386114 w 2721429"/>
                <a:gd name="connsiteY10" fmla="*/ 7257 h 2315028"/>
                <a:gd name="connsiteX11" fmla="*/ 1132114 w 2721429"/>
                <a:gd name="connsiteY11" fmla="*/ 798285 h 2315028"/>
                <a:gd name="connsiteX12" fmla="*/ 261257 w 2721429"/>
                <a:gd name="connsiteY12" fmla="*/ 820057 h 231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1429" h="2315028">
                  <a:moveTo>
                    <a:pt x="261257" y="820057"/>
                  </a:moveTo>
                  <a:lnTo>
                    <a:pt x="0" y="1487714"/>
                  </a:lnTo>
                  <a:lnTo>
                    <a:pt x="870857" y="1509485"/>
                  </a:lnTo>
                  <a:lnTo>
                    <a:pt x="609600" y="2315028"/>
                  </a:lnTo>
                  <a:lnTo>
                    <a:pt x="1328057" y="2315028"/>
                  </a:lnTo>
                  <a:lnTo>
                    <a:pt x="1611086" y="1480457"/>
                  </a:lnTo>
                  <a:lnTo>
                    <a:pt x="2460171" y="1502228"/>
                  </a:lnTo>
                  <a:lnTo>
                    <a:pt x="2721429" y="812800"/>
                  </a:lnTo>
                  <a:lnTo>
                    <a:pt x="1850571" y="805543"/>
                  </a:lnTo>
                  <a:lnTo>
                    <a:pt x="2119086" y="0"/>
                  </a:lnTo>
                  <a:lnTo>
                    <a:pt x="1386114" y="7257"/>
                  </a:lnTo>
                  <a:lnTo>
                    <a:pt x="1132114" y="798285"/>
                  </a:lnTo>
                  <a:lnTo>
                    <a:pt x="261257" y="820057"/>
                  </a:lnTo>
                  <a:close/>
                </a:path>
              </a:pathLst>
            </a:custGeom>
            <a:solidFill>
              <a:srgbClr val="C00000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31CE6F7E-0AD1-4E76-A182-EDBFF54C4B7F}"/>
                </a:ext>
              </a:extLst>
            </p:cNvPr>
            <p:cNvSpPr/>
            <p:nvPr/>
          </p:nvSpPr>
          <p:spPr>
            <a:xfrm>
              <a:off x="3742795" y="2269000"/>
              <a:ext cx="2721429" cy="2315028"/>
            </a:xfrm>
            <a:custGeom>
              <a:avLst/>
              <a:gdLst>
                <a:gd name="connsiteX0" fmla="*/ 261257 w 2721429"/>
                <a:gd name="connsiteY0" fmla="*/ 820057 h 2315028"/>
                <a:gd name="connsiteX1" fmla="*/ 0 w 2721429"/>
                <a:gd name="connsiteY1" fmla="*/ 1487714 h 2315028"/>
                <a:gd name="connsiteX2" fmla="*/ 870857 w 2721429"/>
                <a:gd name="connsiteY2" fmla="*/ 1509485 h 2315028"/>
                <a:gd name="connsiteX3" fmla="*/ 609600 w 2721429"/>
                <a:gd name="connsiteY3" fmla="*/ 2315028 h 2315028"/>
                <a:gd name="connsiteX4" fmla="*/ 1328057 w 2721429"/>
                <a:gd name="connsiteY4" fmla="*/ 2315028 h 2315028"/>
                <a:gd name="connsiteX5" fmla="*/ 1611086 w 2721429"/>
                <a:gd name="connsiteY5" fmla="*/ 1480457 h 2315028"/>
                <a:gd name="connsiteX6" fmla="*/ 2460171 w 2721429"/>
                <a:gd name="connsiteY6" fmla="*/ 1502228 h 2315028"/>
                <a:gd name="connsiteX7" fmla="*/ 2721429 w 2721429"/>
                <a:gd name="connsiteY7" fmla="*/ 812800 h 2315028"/>
                <a:gd name="connsiteX8" fmla="*/ 1850571 w 2721429"/>
                <a:gd name="connsiteY8" fmla="*/ 805543 h 2315028"/>
                <a:gd name="connsiteX9" fmla="*/ 2119086 w 2721429"/>
                <a:gd name="connsiteY9" fmla="*/ 0 h 2315028"/>
                <a:gd name="connsiteX10" fmla="*/ 1386114 w 2721429"/>
                <a:gd name="connsiteY10" fmla="*/ 7257 h 2315028"/>
                <a:gd name="connsiteX11" fmla="*/ 1132114 w 2721429"/>
                <a:gd name="connsiteY11" fmla="*/ 798285 h 2315028"/>
                <a:gd name="connsiteX12" fmla="*/ 261257 w 2721429"/>
                <a:gd name="connsiteY12" fmla="*/ 820057 h 231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21429" h="2315028">
                  <a:moveTo>
                    <a:pt x="261257" y="820057"/>
                  </a:moveTo>
                  <a:lnTo>
                    <a:pt x="0" y="1487714"/>
                  </a:lnTo>
                  <a:lnTo>
                    <a:pt x="870857" y="1509485"/>
                  </a:lnTo>
                  <a:lnTo>
                    <a:pt x="609600" y="2315028"/>
                  </a:lnTo>
                  <a:lnTo>
                    <a:pt x="1328057" y="2315028"/>
                  </a:lnTo>
                  <a:lnTo>
                    <a:pt x="1611086" y="1480457"/>
                  </a:lnTo>
                  <a:lnTo>
                    <a:pt x="2460171" y="1502228"/>
                  </a:lnTo>
                  <a:lnTo>
                    <a:pt x="2721429" y="812800"/>
                  </a:lnTo>
                  <a:lnTo>
                    <a:pt x="1850571" y="805543"/>
                  </a:lnTo>
                  <a:lnTo>
                    <a:pt x="2119086" y="0"/>
                  </a:lnTo>
                  <a:lnTo>
                    <a:pt x="1386114" y="7257"/>
                  </a:lnTo>
                  <a:lnTo>
                    <a:pt x="1132114" y="798285"/>
                  </a:lnTo>
                  <a:lnTo>
                    <a:pt x="261257" y="820057"/>
                  </a:lnTo>
                  <a:close/>
                </a:path>
              </a:pathLst>
            </a:custGeom>
            <a:solidFill>
              <a:srgbClr val="C00000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3688C8BF-773A-420D-9CC4-284AB20B3491}"/>
              </a:ext>
            </a:extLst>
          </p:cNvPr>
          <p:cNvSpPr txBox="1"/>
          <p:nvPr/>
        </p:nvSpPr>
        <p:spPr>
          <a:xfrm>
            <a:off x="7041775" y="1476831"/>
            <a:ext cx="1792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微信搜索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DE8364A-331B-4818-8D51-C1ACF68842A3}"/>
              </a:ext>
            </a:extLst>
          </p:cNvPr>
          <p:cNvSpPr txBox="1"/>
          <p:nvPr/>
        </p:nvSpPr>
        <p:spPr>
          <a:xfrm>
            <a:off x="7041773" y="2740714"/>
            <a:ext cx="3931316" cy="1885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endParaRPr lang="en-US" altLang="zh-CN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viverra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imperdiet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est.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Vivamus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9D28A60-A53B-48F1-8D63-89AF0DD611AB}"/>
              </a:ext>
            </a:extLst>
          </p:cNvPr>
          <p:cNvSpPr txBox="1"/>
          <p:nvPr/>
        </p:nvSpPr>
        <p:spPr>
          <a:xfrm>
            <a:off x="7041773" y="2043221"/>
            <a:ext cx="2646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D050ACC-9B27-4DCC-8A00-D16E47377B8D}"/>
              </a:ext>
            </a:extLst>
          </p:cNvPr>
          <p:cNvSpPr/>
          <p:nvPr/>
        </p:nvSpPr>
        <p:spPr>
          <a:xfrm>
            <a:off x="7112110" y="4643438"/>
            <a:ext cx="3800738" cy="1388378"/>
          </a:xfrm>
          <a:prstGeom prst="rect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0FCA0B5A-2F50-45D6-80CE-00E0370621D9}"/>
              </a:ext>
            </a:extLst>
          </p:cNvPr>
          <p:cNvSpPr txBox="1"/>
          <p:nvPr/>
        </p:nvSpPr>
        <p:spPr>
          <a:xfrm>
            <a:off x="7239747" y="4783153"/>
            <a:ext cx="280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AC4C607-928C-4D9D-B22E-1784B3553DD6}"/>
              </a:ext>
            </a:extLst>
          </p:cNvPr>
          <p:cNvSpPr txBox="1"/>
          <p:nvPr/>
        </p:nvSpPr>
        <p:spPr>
          <a:xfrm>
            <a:off x="7239746" y="5225387"/>
            <a:ext cx="356968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bg1"/>
                </a:solidFill>
              </a:rPr>
              <a:t>Lorem ipsum dolor sit amet, </a:t>
            </a:r>
            <a:r>
              <a:rPr lang="en-US" altLang="zh-CN" sz="1400" i="1" dirty="0" err="1">
                <a:solidFill>
                  <a:schemeClr val="bg1"/>
                </a:solidFill>
              </a:rPr>
              <a:t>consectetuer</a:t>
            </a:r>
            <a:r>
              <a:rPr lang="en-US" altLang="zh-CN" sz="1400" i="1" dirty="0">
                <a:solidFill>
                  <a:schemeClr val="bg1"/>
                </a:solidFill>
              </a:rPr>
              <a:t> </a:t>
            </a:r>
            <a:r>
              <a:rPr lang="en-US" altLang="zh-CN" sz="1400" i="1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i="1" dirty="0">
                <a:solidFill>
                  <a:schemeClr val="bg1"/>
                </a:solidFill>
              </a:rPr>
              <a:t> elit. Maecenas </a:t>
            </a:r>
            <a:r>
              <a:rPr lang="en-US" altLang="zh-CN" sz="1400" i="1" dirty="0" err="1">
                <a:solidFill>
                  <a:schemeClr val="bg1"/>
                </a:solidFill>
              </a:rPr>
              <a:t>elit</a:t>
            </a:r>
            <a:r>
              <a:rPr lang="en-US" altLang="zh-CN" sz="1400" i="1" dirty="0">
                <a:solidFill>
                  <a:schemeClr val="bg1"/>
                </a:solidFill>
              </a:rPr>
              <a:t> port.</a:t>
            </a:r>
            <a:endParaRPr lang="zh-CN" altLang="en-US" sz="1400" i="1" dirty="0">
              <a:solidFill>
                <a:schemeClr val="bg1"/>
              </a:solidFill>
            </a:endParaRPr>
          </a:p>
        </p:txBody>
      </p:sp>
      <p:pic>
        <p:nvPicPr>
          <p:cNvPr id="57" name="图形 56">
            <a:extLst>
              <a:ext uri="{FF2B5EF4-FFF2-40B4-BE49-F238E27FC236}">
                <a16:creationId xmlns:a16="http://schemas.microsoft.com/office/drawing/2014/main" xmlns="" id="{ADD3AAD4-4F0B-4B61-BCB0-8DDC62F0DE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333554" y="4700956"/>
            <a:ext cx="475875" cy="47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2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E396C56B-B2C8-4F20-A71D-4BE449484F87}"/>
              </a:ext>
            </a:extLst>
          </p:cNvPr>
          <p:cNvCxnSpPr>
            <a:cxnSpLocks/>
          </p:cNvCxnSpPr>
          <p:nvPr/>
        </p:nvCxnSpPr>
        <p:spPr>
          <a:xfrm flipH="1">
            <a:off x="2986640" y="2163312"/>
            <a:ext cx="1593669" cy="0"/>
          </a:xfrm>
          <a:prstGeom prst="line">
            <a:avLst/>
          </a:prstGeom>
          <a:ln w="127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FCFA96B1-FF38-4FC0-A13E-DDE4EA2B723A}"/>
              </a:ext>
            </a:extLst>
          </p:cNvPr>
          <p:cNvSpPr/>
          <p:nvPr/>
        </p:nvSpPr>
        <p:spPr>
          <a:xfrm>
            <a:off x="884514" y="1664877"/>
            <a:ext cx="3080658" cy="4636171"/>
          </a:xfrm>
          <a:custGeom>
            <a:avLst/>
            <a:gdLst>
              <a:gd name="connsiteX0" fmla="*/ 38196 w 2490708"/>
              <a:gd name="connsiteY0" fmla="*/ 1779098 h 4506064"/>
              <a:gd name="connsiteX1" fmla="*/ 4945 w 2490708"/>
              <a:gd name="connsiteY1" fmla="*/ 1504778 h 4506064"/>
              <a:gd name="connsiteX2" fmla="*/ 162887 w 2490708"/>
              <a:gd name="connsiteY2" fmla="*/ 1371774 h 4506064"/>
              <a:gd name="connsiteX3" fmla="*/ 229389 w 2490708"/>
              <a:gd name="connsiteY3" fmla="*/ 1072516 h 4506064"/>
              <a:gd name="connsiteX4" fmla="*/ 379018 w 2490708"/>
              <a:gd name="connsiteY4" fmla="*/ 1064203 h 4506064"/>
              <a:gd name="connsiteX5" fmla="*/ 545272 w 2490708"/>
              <a:gd name="connsiteY5" fmla="*/ 914574 h 4506064"/>
              <a:gd name="connsiteX6" fmla="*/ 620087 w 2490708"/>
              <a:gd name="connsiteY6" fmla="*/ 873011 h 4506064"/>
              <a:gd name="connsiteX7" fmla="*/ 711527 w 2490708"/>
              <a:gd name="connsiteY7" fmla="*/ 640254 h 4506064"/>
              <a:gd name="connsiteX8" fmla="*/ 877781 w 2490708"/>
              <a:gd name="connsiteY8" fmla="*/ 540502 h 4506064"/>
              <a:gd name="connsiteX9" fmla="*/ 1019098 w 2490708"/>
              <a:gd name="connsiteY9" fmla="*/ 158116 h 4506064"/>
              <a:gd name="connsiteX10" fmla="*/ 1160414 w 2490708"/>
              <a:gd name="connsiteY10" fmla="*/ 174 h 4506064"/>
              <a:gd name="connsiteX11" fmla="*/ 1318356 w 2490708"/>
              <a:gd name="connsiteY11" fmla="*/ 133178 h 4506064"/>
              <a:gd name="connsiteX12" fmla="*/ 1509549 w 2490708"/>
              <a:gd name="connsiteY12" fmla="*/ 399185 h 4506064"/>
              <a:gd name="connsiteX13" fmla="*/ 1717367 w 2490708"/>
              <a:gd name="connsiteY13" fmla="*/ 465687 h 4506064"/>
              <a:gd name="connsiteX14" fmla="*/ 1808807 w 2490708"/>
              <a:gd name="connsiteY14" fmla="*/ 706756 h 4506064"/>
              <a:gd name="connsiteX15" fmla="*/ 2000000 w 2490708"/>
              <a:gd name="connsiteY15" fmla="*/ 831447 h 4506064"/>
              <a:gd name="connsiteX16" fmla="*/ 2074814 w 2490708"/>
              <a:gd name="connsiteY16" fmla="*/ 1072516 h 4506064"/>
              <a:gd name="connsiteX17" fmla="*/ 2216131 w 2490708"/>
              <a:gd name="connsiteY17" fmla="*/ 1072516 h 4506064"/>
              <a:gd name="connsiteX18" fmla="*/ 2282632 w 2490708"/>
              <a:gd name="connsiteY18" fmla="*/ 1263709 h 4506064"/>
              <a:gd name="connsiteX19" fmla="*/ 2482138 w 2490708"/>
              <a:gd name="connsiteY19" fmla="*/ 1338523 h 4506064"/>
              <a:gd name="connsiteX20" fmla="*/ 2440574 w 2490708"/>
              <a:gd name="connsiteY20" fmla="*/ 1779098 h 4506064"/>
              <a:gd name="connsiteX21" fmla="*/ 2315883 w 2490708"/>
              <a:gd name="connsiteY21" fmla="*/ 2078356 h 4506064"/>
              <a:gd name="connsiteX22" fmla="*/ 2357447 w 2490708"/>
              <a:gd name="connsiteY22" fmla="*/ 2527243 h 4506064"/>
              <a:gd name="connsiteX23" fmla="*/ 2266007 w 2490708"/>
              <a:gd name="connsiteY23" fmla="*/ 2760000 h 4506064"/>
              <a:gd name="connsiteX24" fmla="*/ 2166254 w 2490708"/>
              <a:gd name="connsiteY24" fmla="*/ 3059258 h 4506064"/>
              <a:gd name="connsiteX25" fmla="*/ 2033251 w 2490708"/>
              <a:gd name="connsiteY25" fmla="*/ 3183949 h 4506064"/>
              <a:gd name="connsiteX26" fmla="*/ 1833745 w 2490708"/>
              <a:gd name="connsiteY26" fmla="*/ 3400080 h 4506064"/>
              <a:gd name="connsiteX27" fmla="*/ 1875309 w 2490708"/>
              <a:gd name="connsiteY27" fmla="*/ 3649462 h 4506064"/>
              <a:gd name="connsiteX28" fmla="*/ 1725680 w 2490708"/>
              <a:gd name="connsiteY28" fmla="*/ 3873905 h 4506064"/>
              <a:gd name="connsiteX29" fmla="*/ 1767243 w 2490708"/>
              <a:gd name="connsiteY29" fmla="*/ 4048472 h 4506064"/>
              <a:gd name="connsiteX30" fmla="*/ 1609301 w 2490708"/>
              <a:gd name="connsiteY30" fmla="*/ 4306167 h 4506064"/>
              <a:gd name="connsiteX31" fmla="*/ 1476298 w 2490708"/>
              <a:gd name="connsiteY31" fmla="*/ 4505672 h 4506064"/>
              <a:gd name="connsiteX32" fmla="*/ 1268480 w 2490708"/>
              <a:gd name="connsiteY32" fmla="*/ 4356043 h 4506064"/>
              <a:gd name="connsiteX33" fmla="*/ 1102225 w 2490708"/>
              <a:gd name="connsiteY33" fmla="*/ 4314480 h 4506064"/>
              <a:gd name="connsiteX34" fmla="*/ 994160 w 2490708"/>
              <a:gd name="connsiteY34" fmla="*/ 3915469 h 4506064"/>
              <a:gd name="connsiteX35" fmla="*/ 819592 w 2490708"/>
              <a:gd name="connsiteY35" fmla="*/ 3807403 h 4506064"/>
              <a:gd name="connsiteX36" fmla="*/ 786341 w 2490708"/>
              <a:gd name="connsiteY36" fmla="*/ 3250451 h 4506064"/>
              <a:gd name="connsiteX37" fmla="*/ 703214 w 2490708"/>
              <a:gd name="connsiteY37" fmla="*/ 2992756 h 4506064"/>
              <a:gd name="connsiteX38" fmla="*/ 445520 w 2490708"/>
              <a:gd name="connsiteY38" fmla="*/ 2909629 h 4506064"/>
              <a:gd name="connsiteX39" fmla="*/ 428894 w 2490708"/>
              <a:gd name="connsiteY39" fmla="*/ 2518931 h 4506064"/>
              <a:gd name="connsiteX40" fmla="*/ 320829 w 2490708"/>
              <a:gd name="connsiteY40" fmla="*/ 2336051 h 4506064"/>
              <a:gd name="connsiteX41" fmla="*/ 63134 w 2490708"/>
              <a:gd name="connsiteY41" fmla="*/ 2311112 h 4506064"/>
              <a:gd name="connsiteX42" fmla="*/ 21571 w 2490708"/>
              <a:gd name="connsiteY42" fmla="*/ 1937040 h 4506064"/>
              <a:gd name="connsiteX43" fmla="*/ 38196 w 2490708"/>
              <a:gd name="connsiteY43" fmla="*/ 1779098 h 450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490708" h="4506064">
                <a:moveTo>
                  <a:pt x="38196" y="1779098"/>
                </a:moveTo>
                <a:cubicBezTo>
                  <a:pt x="35425" y="1707054"/>
                  <a:pt x="-15837" y="1572665"/>
                  <a:pt x="4945" y="1504778"/>
                </a:cubicBezTo>
                <a:cubicBezTo>
                  <a:pt x="25727" y="1436891"/>
                  <a:pt x="125480" y="1443818"/>
                  <a:pt x="162887" y="1371774"/>
                </a:cubicBezTo>
                <a:cubicBezTo>
                  <a:pt x="200294" y="1299730"/>
                  <a:pt x="193367" y="1123778"/>
                  <a:pt x="229389" y="1072516"/>
                </a:cubicBezTo>
                <a:cubicBezTo>
                  <a:pt x="265411" y="1021254"/>
                  <a:pt x="326371" y="1090527"/>
                  <a:pt x="379018" y="1064203"/>
                </a:cubicBezTo>
                <a:cubicBezTo>
                  <a:pt x="431665" y="1037879"/>
                  <a:pt x="505094" y="946439"/>
                  <a:pt x="545272" y="914574"/>
                </a:cubicBezTo>
                <a:cubicBezTo>
                  <a:pt x="585450" y="882709"/>
                  <a:pt x="592378" y="918731"/>
                  <a:pt x="620087" y="873011"/>
                </a:cubicBezTo>
                <a:cubicBezTo>
                  <a:pt x="647796" y="827291"/>
                  <a:pt x="668578" y="695672"/>
                  <a:pt x="711527" y="640254"/>
                </a:cubicBezTo>
                <a:cubicBezTo>
                  <a:pt x="754476" y="584836"/>
                  <a:pt x="826519" y="620858"/>
                  <a:pt x="877781" y="540502"/>
                </a:cubicBezTo>
                <a:cubicBezTo>
                  <a:pt x="929043" y="460146"/>
                  <a:pt x="971993" y="248171"/>
                  <a:pt x="1019098" y="158116"/>
                </a:cubicBezTo>
                <a:cubicBezTo>
                  <a:pt x="1066204" y="68061"/>
                  <a:pt x="1110538" y="4330"/>
                  <a:pt x="1160414" y="174"/>
                </a:cubicBezTo>
                <a:cubicBezTo>
                  <a:pt x="1210290" y="-3982"/>
                  <a:pt x="1260167" y="66676"/>
                  <a:pt x="1318356" y="133178"/>
                </a:cubicBezTo>
                <a:cubicBezTo>
                  <a:pt x="1376545" y="199680"/>
                  <a:pt x="1443047" y="343767"/>
                  <a:pt x="1509549" y="399185"/>
                </a:cubicBezTo>
                <a:cubicBezTo>
                  <a:pt x="1576051" y="454603"/>
                  <a:pt x="1667491" y="414425"/>
                  <a:pt x="1717367" y="465687"/>
                </a:cubicBezTo>
                <a:cubicBezTo>
                  <a:pt x="1767243" y="516949"/>
                  <a:pt x="1761702" y="645796"/>
                  <a:pt x="1808807" y="706756"/>
                </a:cubicBezTo>
                <a:cubicBezTo>
                  <a:pt x="1855912" y="767716"/>
                  <a:pt x="1955665" y="770487"/>
                  <a:pt x="2000000" y="831447"/>
                </a:cubicBezTo>
                <a:cubicBezTo>
                  <a:pt x="2044335" y="892407"/>
                  <a:pt x="2038792" y="1032338"/>
                  <a:pt x="2074814" y="1072516"/>
                </a:cubicBezTo>
                <a:cubicBezTo>
                  <a:pt x="2110836" y="1112694"/>
                  <a:pt x="2181495" y="1040651"/>
                  <a:pt x="2216131" y="1072516"/>
                </a:cubicBezTo>
                <a:cubicBezTo>
                  <a:pt x="2250767" y="1104381"/>
                  <a:pt x="2238298" y="1219375"/>
                  <a:pt x="2282632" y="1263709"/>
                </a:cubicBezTo>
                <a:cubicBezTo>
                  <a:pt x="2326966" y="1308043"/>
                  <a:pt x="2455814" y="1252625"/>
                  <a:pt x="2482138" y="1338523"/>
                </a:cubicBezTo>
                <a:cubicBezTo>
                  <a:pt x="2508462" y="1424421"/>
                  <a:pt x="2468283" y="1655792"/>
                  <a:pt x="2440574" y="1779098"/>
                </a:cubicBezTo>
                <a:cubicBezTo>
                  <a:pt x="2412865" y="1902404"/>
                  <a:pt x="2329738" y="1953665"/>
                  <a:pt x="2315883" y="2078356"/>
                </a:cubicBezTo>
                <a:cubicBezTo>
                  <a:pt x="2302028" y="2203047"/>
                  <a:pt x="2365760" y="2413636"/>
                  <a:pt x="2357447" y="2527243"/>
                </a:cubicBezTo>
                <a:cubicBezTo>
                  <a:pt x="2349134" y="2640850"/>
                  <a:pt x="2297872" y="2671331"/>
                  <a:pt x="2266007" y="2760000"/>
                </a:cubicBezTo>
                <a:cubicBezTo>
                  <a:pt x="2234142" y="2848669"/>
                  <a:pt x="2205047" y="2988600"/>
                  <a:pt x="2166254" y="3059258"/>
                </a:cubicBezTo>
                <a:cubicBezTo>
                  <a:pt x="2127461" y="3129916"/>
                  <a:pt x="2088669" y="3127145"/>
                  <a:pt x="2033251" y="3183949"/>
                </a:cubicBezTo>
                <a:cubicBezTo>
                  <a:pt x="1977833" y="3240753"/>
                  <a:pt x="1860069" y="3322495"/>
                  <a:pt x="1833745" y="3400080"/>
                </a:cubicBezTo>
                <a:cubicBezTo>
                  <a:pt x="1807421" y="3477665"/>
                  <a:pt x="1893320" y="3570491"/>
                  <a:pt x="1875309" y="3649462"/>
                </a:cubicBezTo>
                <a:cubicBezTo>
                  <a:pt x="1857298" y="3728433"/>
                  <a:pt x="1743691" y="3807403"/>
                  <a:pt x="1725680" y="3873905"/>
                </a:cubicBezTo>
                <a:cubicBezTo>
                  <a:pt x="1707669" y="3940407"/>
                  <a:pt x="1786640" y="3976428"/>
                  <a:pt x="1767243" y="4048472"/>
                </a:cubicBezTo>
                <a:cubicBezTo>
                  <a:pt x="1747847" y="4120516"/>
                  <a:pt x="1657792" y="4229967"/>
                  <a:pt x="1609301" y="4306167"/>
                </a:cubicBezTo>
                <a:cubicBezTo>
                  <a:pt x="1560810" y="4382367"/>
                  <a:pt x="1533102" y="4497359"/>
                  <a:pt x="1476298" y="4505672"/>
                </a:cubicBezTo>
                <a:cubicBezTo>
                  <a:pt x="1419494" y="4513985"/>
                  <a:pt x="1330826" y="4387908"/>
                  <a:pt x="1268480" y="4356043"/>
                </a:cubicBezTo>
                <a:cubicBezTo>
                  <a:pt x="1206135" y="4324178"/>
                  <a:pt x="1147945" y="4387909"/>
                  <a:pt x="1102225" y="4314480"/>
                </a:cubicBezTo>
                <a:cubicBezTo>
                  <a:pt x="1056505" y="4241051"/>
                  <a:pt x="1041266" y="3999982"/>
                  <a:pt x="994160" y="3915469"/>
                </a:cubicBezTo>
                <a:cubicBezTo>
                  <a:pt x="947055" y="3830956"/>
                  <a:pt x="854229" y="3918239"/>
                  <a:pt x="819592" y="3807403"/>
                </a:cubicBezTo>
                <a:cubicBezTo>
                  <a:pt x="784955" y="3696567"/>
                  <a:pt x="805737" y="3386226"/>
                  <a:pt x="786341" y="3250451"/>
                </a:cubicBezTo>
                <a:cubicBezTo>
                  <a:pt x="766945" y="3114676"/>
                  <a:pt x="760017" y="3049560"/>
                  <a:pt x="703214" y="2992756"/>
                </a:cubicBezTo>
                <a:cubicBezTo>
                  <a:pt x="646411" y="2935952"/>
                  <a:pt x="491240" y="2988600"/>
                  <a:pt x="445520" y="2909629"/>
                </a:cubicBezTo>
                <a:cubicBezTo>
                  <a:pt x="399800" y="2830658"/>
                  <a:pt x="449676" y="2614527"/>
                  <a:pt x="428894" y="2518931"/>
                </a:cubicBezTo>
                <a:cubicBezTo>
                  <a:pt x="408112" y="2423335"/>
                  <a:pt x="381789" y="2370687"/>
                  <a:pt x="320829" y="2336051"/>
                </a:cubicBezTo>
                <a:cubicBezTo>
                  <a:pt x="259869" y="2301415"/>
                  <a:pt x="113010" y="2377614"/>
                  <a:pt x="63134" y="2311112"/>
                </a:cubicBezTo>
                <a:cubicBezTo>
                  <a:pt x="13258" y="2244610"/>
                  <a:pt x="22956" y="2022938"/>
                  <a:pt x="21571" y="1937040"/>
                </a:cubicBezTo>
                <a:cubicBezTo>
                  <a:pt x="20186" y="1851142"/>
                  <a:pt x="40967" y="1851142"/>
                  <a:pt x="38196" y="177909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">
            <a:extLst>
              <a:ext uri="{FF2B5EF4-FFF2-40B4-BE49-F238E27FC236}">
                <a16:creationId xmlns:a16="http://schemas.microsoft.com/office/drawing/2014/main" xmlns="" id="{D1498BFB-764B-4FE9-8111-14E63902EC2F}"/>
              </a:ext>
            </a:extLst>
          </p:cNvPr>
          <p:cNvSpPr/>
          <p:nvPr/>
        </p:nvSpPr>
        <p:spPr>
          <a:xfrm>
            <a:off x="0" y="3300241"/>
            <a:ext cx="12192000" cy="3557759"/>
          </a:xfrm>
          <a:custGeom>
            <a:avLst/>
            <a:gdLst>
              <a:gd name="connsiteX0" fmla="*/ 0 w 12192000"/>
              <a:gd name="connsiteY0" fmla="*/ 0 h 3524596"/>
              <a:gd name="connsiteX1" fmla="*/ 12192000 w 12192000"/>
              <a:gd name="connsiteY1" fmla="*/ 0 h 3524596"/>
              <a:gd name="connsiteX2" fmla="*/ 12192000 w 12192000"/>
              <a:gd name="connsiteY2" fmla="*/ 3524596 h 3524596"/>
              <a:gd name="connsiteX3" fmla="*/ 0 w 12192000"/>
              <a:gd name="connsiteY3" fmla="*/ 3524596 h 3524596"/>
              <a:gd name="connsiteX4" fmla="*/ 0 w 12192000"/>
              <a:gd name="connsiteY4" fmla="*/ 0 h 3524596"/>
              <a:gd name="connsiteX0" fmla="*/ 0 w 12192000"/>
              <a:gd name="connsiteY0" fmla="*/ 8313 h 3532909"/>
              <a:gd name="connsiteX1" fmla="*/ 1338349 w 12192000"/>
              <a:gd name="connsiteY1" fmla="*/ 0 h 3532909"/>
              <a:gd name="connsiteX2" fmla="*/ 12192000 w 12192000"/>
              <a:gd name="connsiteY2" fmla="*/ 8313 h 3532909"/>
              <a:gd name="connsiteX3" fmla="*/ 12192000 w 12192000"/>
              <a:gd name="connsiteY3" fmla="*/ 3532909 h 3532909"/>
              <a:gd name="connsiteX4" fmla="*/ 0 w 12192000"/>
              <a:gd name="connsiteY4" fmla="*/ 3532909 h 3532909"/>
              <a:gd name="connsiteX5" fmla="*/ 0 w 12192000"/>
              <a:gd name="connsiteY5" fmla="*/ 8313 h 3532909"/>
              <a:gd name="connsiteX0" fmla="*/ 0 w 12192000"/>
              <a:gd name="connsiteY0" fmla="*/ 8313 h 3532909"/>
              <a:gd name="connsiteX1" fmla="*/ 1338349 w 12192000"/>
              <a:gd name="connsiteY1" fmla="*/ 0 h 3532909"/>
              <a:gd name="connsiteX2" fmla="*/ 5386647 w 12192000"/>
              <a:gd name="connsiteY2" fmla="*/ 1 h 3532909"/>
              <a:gd name="connsiteX3" fmla="*/ 12192000 w 12192000"/>
              <a:gd name="connsiteY3" fmla="*/ 8313 h 3532909"/>
              <a:gd name="connsiteX4" fmla="*/ 12192000 w 12192000"/>
              <a:gd name="connsiteY4" fmla="*/ 3532909 h 3532909"/>
              <a:gd name="connsiteX5" fmla="*/ 0 w 12192000"/>
              <a:gd name="connsiteY5" fmla="*/ 3532909 h 3532909"/>
              <a:gd name="connsiteX6" fmla="*/ 0 w 12192000"/>
              <a:gd name="connsiteY6" fmla="*/ 8313 h 3532909"/>
              <a:gd name="connsiteX0" fmla="*/ 0 w 12192000"/>
              <a:gd name="connsiteY0" fmla="*/ 8313 h 3532909"/>
              <a:gd name="connsiteX1" fmla="*/ 1338349 w 12192000"/>
              <a:gd name="connsiteY1" fmla="*/ 0 h 3532909"/>
              <a:gd name="connsiteX2" fmla="*/ 5386647 w 12192000"/>
              <a:gd name="connsiteY2" fmla="*/ 1 h 3532909"/>
              <a:gd name="connsiteX3" fmla="*/ 9676015 w 12192000"/>
              <a:gd name="connsiteY3" fmla="*/ 1 h 3532909"/>
              <a:gd name="connsiteX4" fmla="*/ 12192000 w 12192000"/>
              <a:gd name="connsiteY4" fmla="*/ 8313 h 3532909"/>
              <a:gd name="connsiteX5" fmla="*/ 12192000 w 12192000"/>
              <a:gd name="connsiteY5" fmla="*/ 3532909 h 3532909"/>
              <a:gd name="connsiteX6" fmla="*/ 0 w 12192000"/>
              <a:gd name="connsiteY6" fmla="*/ 3532909 h 3532909"/>
              <a:gd name="connsiteX7" fmla="*/ 0 w 12192000"/>
              <a:gd name="connsiteY7" fmla="*/ 8313 h 3532909"/>
              <a:gd name="connsiteX0" fmla="*/ 0 w 12192000"/>
              <a:gd name="connsiteY0" fmla="*/ 8313 h 3532909"/>
              <a:gd name="connsiteX1" fmla="*/ 1338349 w 12192000"/>
              <a:gd name="connsiteY1" fmla="*/ 0 h 3532909"/>
              <a:gd name="connsiteX2" fmla="*/ 5386647 w 12192000"/>
              <a:gd name="connsiteY2" fmla="*/ 1 h 3532909"/>
              <a:gd name="connsiteX3" fmla="*/ 9642764 w 12192000"/>
              <a:gd name="connsiteY3" fmla="*/ 349135 h 3532909"/>
              <a:gd name="connsiteX4" fmla="*/ 12192000 w 12192000"/>
              <a:gd name="connsiteY4" fmla="*/ 8313 h 3532909"/>
              <a:gd name="connsiteX5" fmla="*/ 12192000 w 12192000"/>
              <a:gd name="connsiteY5" fmla="*/ 3532909 h 3532909"/>
              <a:gd name="connsiteX6" fmla="*/ 0 w 12192000"/>
              <a:gd name="connsiteY6" fmla="*/ 3532909 h 3532909"/>
              <a:gd name="connsiteX7" fmla="*/ 0 w 12192000"/>
              <a:gd name="connsiteY7" fmla="*/ 8313 h 3532909"/>
              <a:gd name="connsiteX0" fmla="*/ 0 w 12192000"/>
              <a:gd name="connsiteY0" fmla="*/ 8312 h 3532908"/>
              <a:gd name="connsiteX1" fmla="*/ 1853738 w 12192000"/>
              <a:gd name="connsiteY1" fmla="*/ 390697 h 3532908"/>
              <a:gd name="connsiteX2" fmla="*/ 5386647 w 12192000"/>
              <a:gd name="connsiteY2" fmla="*/ 0 h 3532908"/>
              <a:gd name="connsiteX3" fmla="*/ 9642764 w 12192000"/>
              <a:gd name="connsiteY3" fmla="*/ 349134 h 3532908"/>
              <a:gd name="connsiteX4" fmla="*/ 12192000 w 12192000"/>
              <a:gd name="connsiteY4" fmla="*/ 8312 h 3532908"/>
              <a:gd name="connsiteX5" fmla="*/ 12192000 w 12192000"/>
              <a:gd name="connsiteY5" fmla="*/ 3532908 h 3532908"/>
              <a:gd name="connsiteX6" fmla="*/ 0 w 12192000"/>
              <a:gd name="connsiteY6" fmla="*/ 3532908 h 3532908"/>
              <a:gd name="connsiteX7" fmla="*/ 0 w 12192000"/>
              <a:gd name="connsiteY7" fmla="*/ 8312 h 3532908"/>
              <a:gd name="connsiteX0" fmla="*/ 0 w 12192000"/>
              <a:gd name="connsiteY0" fmla="*/ 162796 h 3687392"/>
              <a:gd name="connsiteX1" fmla="*/ 1853738 w 12192000"/>
              <a:gd name="connsiteY1" fmla="*/ 545181 h 3687392"/>
              <a:gd name="connsiteX2" fmla="*/ 5386647 w 12192000"/>
              <a:gd name="connsiteY2" fmla="*/ 154484 h 3687392"/>
              <a:gd name="connsiteX3" fmla="*/ 9642764 w 12192000"/>
              <a:gd name="connsiteY3" fmla="*/ 503618 h 3687392"/>
              <a:gd name="connsiteX4" fmla="*/ 12192000 w 12192000"/>
              <a:gd name="connsiteY4" fmla="*/ 162796 h 3687392"/>
              <a:gd name="connsiteX5" fmla="*/ 12192000 w 12192000"/>
              <a:gd name="connsiteY5" fmla="*/ 3687392 h 3687392"/>
              <a:gd name="connsiteX6" fmla="*/ 0 w 12192000"/>
              <a:gd name="connsiteY6" fmla="*/ 3687392 h 3687392"/>
              <a:gd name="connsiteX7" fmla="*/ 0 w 12192000"/>
              <a:gd name="connsiteY7" fmla="*/ 162796 h 3687392"/>
              <a:gd name="connsiteX0" fmla="*/ 0 w 12192000"/>
              <a:gd name="connsiteY0" fmla="*/ 162796 h 3687392"/>
              <a:gd name="connsiteX1" fmla="*/ 1853738 w 12192000"/>
              <a:gd name="connsiteY1" fmla="*/ 545181 h 3687392"/>
              <a:gd name="connsiteX2" fmla="*/ 5386647 w 12192000"/>
              <a:gd name="connsiteY2" fmla="*/ 154484 h 3687392"/>
              <a:gd name="connsiteX3" fmla="*/ 9642764 w 12192000"/>
              <a:gd name="connsiteY3" fmla="*/ 503618 h 3687392"/>
              <a:gd name="connsiteX4" fmla="*/ 12192000 w 12192000"/>
              <a:gd name="connsiteY4" fmla="*/ 162796 h 3687392"/>
              <a:gd name="connsiteX5" fmla="*/ 12192000 w 12192000"/>
              <a:gd name="connsiteY5" fmla="*/ 3687392 h 3687392"/>
              <a:gd name="connsiteX6" fmla="*/ 0 w 12192000"/>
              <a:gd name="connsiteY6" fmla="*/ 3687392 h 3687392"/>
              <a:gd name="connsiteX7" fmla="*/ 0 w 12192000"/>
              <a:gd name="connsiteY7" fmla="*/ 162796 h 3687392"/>
              <a:gd name="connsiteX0" fmla="*/ 0 w 12192000"/>
              <a:gd name="connsiteY0" fmla="*/ 162796 h 3687392"/>
              <a:gd name="connsiteX1" fmla="*/ 1853738 w 12192000"/>
              <a:gd name="connsiteY1" fmla="*/ 545181 h 3687392"/>
              <a:gd name="connsiteX2" fmla="*/ 5386647 w 12192000"/>
              <a:gd name="connsiteY2" fmla="*/ 154484 h 3687392"/>
              <a:gd name="connsiteX3" fmla="*/ 8520546 w 12192000"/>
              <a:gd name="connsiteY3" fmla="*/ 578433 h 3687392"/>
              <a:gd name="connsiteX4" fmla="*/ 12192000 w 12192000"/>
              <a:gd name="connsiteY4" fmla="*/ 162796 h 3687392"/>
              <a:gd name="connsiteX5" fmla="*/ 12192000 w 12192000"/>
              <a:gd name="connsiteY5" fmla="*/ 3687392 h 3687392"/>
              <a:gd name="connsiteX6" fmla="*/ 0 w 12192000"/>
              <a:gd name="connsiteY6" fmla="*/ 3687392 h 3687392"/>
              <a:gd name="connsiteX7" fmla="*/ 0 w 12192000"/>
              <a:gd name="connsiteY7" fmla="*/ 162796 h 3687392"/>
              <a:gd name="connsiteX0" fmla="*/ 0 w 12192000"/>
              <a:gd name="connsiteY0" fmla="*/ 162796 h 3687392"/>
              <a:gd name="connsiteX1" fmla="*/ 1853738 w 12192000"/>
              <a:gd name="connsiteY1" fmla="*/ 545181 h 3687392"/>
              <a:gd name="connsiteX2" fmla="*/ 5386647 w 12192000"/>
              <a:gd name="connsiteY2" fmla="*/ 154484 h 3687392"/>
              <a:gd name="connsiteX3" fmla="*/ 8520546 w 12192000"/>
              <a:gd name="connsiteY3" fmla="*/ 578433 h 3687392"/>
              <a:gd name="connsiteX4" fmla="*/ 12192000 w 12192000"/>
              <a:gd name="connsiteY4" fmla="*/ 162796 h 3687392"/>
              <a:gd name="connsiteX5" fmla="*/ 12192000 w 12192000"/>
              <a:gd name="connsiteY5" fmla="*/ 3687392 h 3687392"/>
              <a:gd name="connsiteX6" fmla="*/ 0 w 12192000"/>
              <a:gd name="connsiteY6" fmla="*/ 3687392 h 3687392"/>
              <a:gd name="connsiteX7" fmla="*/ 0 w 12192000"/>
              <a:gd name="connsiteY7" fmla="*/ 162796 h 3687392"/>
              <a:gd name="connsiteX0" fmla="*/ 0 w 12192000"/>
              <a:gd name="connsiteY0" fmla="*/ 8312 h 3532908"/>
              <a:gd name="connsiteX1" fmla="*/ 1853738 w 12192000"/>
              <a:gd name="connsiteY1" fmla="*/ 390697 h 3532908"/>
              <a:gd name="connsiteX2" fmla="*/ 5386647 w 12192000"/>
              <a:gd name="connsiteY2" fmla="*/ 0 h 3532908"/>
              <a:gd name="connsiteX3" fmla="*/ 8520546 w 12192000"/>
              <a:gd name="connsiteY3" fmla="*/ 423949 h 3532908"/>
              <a:gd name="connsiteX4" fmla="*/ 12192000 w 12192000"/>
              <a:gd name="connsiteY4" fmla="*/ 8312 h 3532908"/>
              <a:gd name="connsiteX5" fmla="*/ 12192000 w 12192000"/>
              <a:gd name="connsiteY5" fmla="*/ 3532908 h 3532908"/>
              <a:gd name="connsiteX6" fmla="*/ 0 w 12192000"/>
              <a:gd name="connsiteY6" fmla="*/ 3532908 h 3532908"/>
              <a:gd name="connsiteX7" fmla="*/ 0 w 12192000"/>
              <a:gd name="connsiteY7" fmla="*/ 8312 h 3532908"/>
              <a:gd name="connsiteX0" fmla="*/ 0 w 12192000"/>
              <a:gd name="connsiteY0" fmla="*/ 1679 h 3526275"/>
              <a:gd name="connsiteX1" fmla="*/ 1853738 w 12192000"/>
              <a:gd name="connsiteY1" fmla="*/ 384064 h 3526275"/>
              <a:gd name="connsiteX2" fmla="*/ 5486400 w 12192000"/>
              <a:gd name="connsiteY2" fmla="*/ 93120 h 3526275"/>
              <a:gd name="connsiteX3" fmla="*/ 8520546 w 12192000"/>
              <a:gd name="connsiteY3" fmla="*/ 417316 h 3526275"/>
              <a:gd name="connsiteX4" fmla="*/ 12192000 w 12192000"/>
              <a:gd name="connsiteY4" fmla="*/ 1679 h 3526275"/>
              <a:gd name="connsiteX5" fmla="*/ 12192000 w 12192000"/>
              <a:gd name="connsiteY5" fmla="*/ 3526275 h 3526275"/>
              <a:gd name="connsiteX6" fmla="*/ 0 w 12192000"/>
              <a:gd name="connsiteY6" fmla="*/ 3526275 h 3526275"/>
              <a:gd name="connsiteX7" fmla="*/ 0 w 12192000"/>
              <a:gd name="connsiteY7" fmla="*/ 1679 h 3526275"/>
              <a:gd name="connsiteX0" fmla="*/ 0 w 12192000"/>
              <a:gd name="connsiteY0" fmla="*/ 1679 h 3526275"/>
              <a:gd name="connsiteX1" fmla="*/ 1853738 w 12192000"/>
              <a:gd name="connsiteY1" fmla="*/ 384064 h 3526275"/>
              <a:gd name="connsiteX2" fmla="*/ 5486400 w 12192000"/>
              <a:gd name="connsiteY2" fmla="*/ 93120 h 3526275"/>
              <a:gd name="connsiteX3" fmla="*/ 8520546 w 12192000"/>
              <a:gd name="connsiteY3" fmla="*/ 417316 h 3526275"/>
              <a:gd name="connsiteX4" fmla="*/ 12192000 w 12192000"/>
              <a:gd name="connsiteY4" fmla="*/ 1679 h 3526275"/>
              <a:gd name="connsiteX5" fmla="*/ 12192000 w 12192000"/>
              <a:gd name="connsiteY5" fmla="*/ 3526275 h 3526275"/>
              <a:gd name="connsiteX6" fmla="*/ 0 w 12192000"/>
              <a:gd name="connsiteY6" fmla="*/ 3526275 h 3526275"/>
              <a:gd name="connsiteX7" fmla="*/ 0 w 12192000"/>
              <a:gd name="connsiteY7" fmla="*/ 1679 h 3526275"/>
              <a:gd name="connsiteX0" fmla="*/ 0 w 12192000"/>
              <a:gd name="connsiteY0" fmla="*/ 1698 h 3526294"/>
              <a:gd name="connsiteX1" fmla="*/ 1853738 w 12192000"/>
              <a:gd name="connsiteY1" fmla="*/ 384083 h 3526294"/>
              <a:gd name="connsiteX2" fmla="*/ 5611091 w 12192000"/>
              <a:gd name="connsiteY2" fmla="*/ 126390 h 3526294"/>
              <a:gd name="connsiteX3" fmla="*/ 8520546 w 12192000"/>
              <a:gd name="connsiteY3" fmla="*/ 417335 h 3526294"/>
              <a:gd name="connsiteX4" fmla="*/ 12192000 w 12192000"/>
              <a:gd name="connsiteY4" fmla="*/ 1698 h 3526294"/>
              <a:gd name="connsiteX5" fmla="*/ 12192000 w 12192000"/>
              <a:gd name="connsiteY5" fmla="*/ 3526294 h 3526294"/>
              <a:gd name="connsiteX6" fmla="*/ 0 w 12192000"/>
              <a:gd name="connsiteY6" fmla="*/ 3526294 h 3526294"/>
              <a:gd name="connsiteX7" fmla="*/ 0 w 12192000"/>
              <a:gd name="connsiteY7" fmla="*/ 1698 h 3526294"/>
              <a:gd name="connsiteX0" fmla="*/ 0 w 12192000"/>
              <a:gd name="connsiteY0" fmla="*/ 1698 h 3526294"/>
              <a:gd name="connsiteX1" fmla="*/ 1853738 w 12192000"/>
              <a:gd name="connsiteY1" fmla="*/ 384083 h 3526294"/>
              <a:gd name="connsiteX2" fmla="*/ 5611091 w 12192000"/>
              <a:gd name="connsiteY2" fmla="*/ 126390 h 3526294"/>
              <a:gd name="connsiteX3" fmla="*/ 8520546 w 12192000"/>
              <a:gd name="connsiteY3" fmla="*/ 417335 h 3526294"/>
              <a:gd name="connsiteX4" fmla="*/ 12192000 w 12192000"/>
              <a:gd name="connsiteY4" fmla="*/ 1698 h 3526294"/>
              <a:gd name="connsiteX5" fmla="*/ 12192000 w 12192000"/>
              <a:gd name="connsiteY5" fmla="*/ 3526294 h 3526294"/>
              <a:gd name="connsiteX6" fmla="*/ 0 w 12192000"/>
              <a:gd name="connsiteY6" fmla="*/ 3526294 h 3526294"/>
              <a:gd name="connsiteX7" fmla="*/ 0 w 12192000"/>
              <a:gd name="connsiteY7" fmla="*/ 1698 h 3526294"/>
              <a:gd name="connsiteX0" fmla="*/ 0 w 12192000"/>
              <a:gd name="connsiteY0" fmla="*/ 1698 h 3526294"/>
              <a:gd name="connsiteX1" fmla="*/ 1903615 w 12192000"/>
              <a:gd name="connsiteY1" fmla="*/ 252259 h 3526294"/>
              <a:gd name="connsiteX2" fmla="*/ 5611091 w 12192000"/>
              <a:gd name="connsiteY2" fmla="*/ 126390 h 3526294"/>
              <a:gd name="connsiteX3" fmla="*/ 8520546 w 12192000"/>
              <a:gd name="connsiteY3" fmla="*/ 417335 h 3526294"/>
              <a:gd name="connsiteX4" fmla="*/ 12192000 w 12192000"/>
              <a:gd name="connsiteY4" fmla="*/ 1698 h 3526294"/>
              <a:gd name="connsiteX5" fmla="*/ 12192000 w 12192000"/>
              <a:gd name="connsiteY5" fmla="*/ 3526294 h 3526294"/>
              <a:gd name="connsiteX6" fmla="*/ 0 w 12192000"/>
              <a:gd name="connsiteY6" fmla="*/ 3526294 h 3526294"/>
              <a:gd name="connsiteX7" fmla="*/ 0 w 12192000"/>
              <a:gd name="connsiteY7" fmla="*/ 1698 h 3526294"/>
              <a:gd name="connsiteX0" fmla="*/ 0 w 12192000"/>
              <a:gd name="connsiteY0" fmla="*/ 1611 h 3526207"/>
              <a:gd name="connsiteX1" fmla="*/ 1903615 w 12192000"/>
              <a:gd name="connsiteY1" fmla="*/ 252172 h 3526207"/>
              <a:gd name="connsiteX2" fmla="*/ 5611091 w 12192000"/>
              <a:gd name="connsiteY2" fmla="*/ 126303 h 3526207"/>
              <a:gd name="connsiteX3" fmla="*/ 8736677 w 12192000"/>
              <a:gd name="connsiteY3" fmla="*/ 441965 h 3526207"/>
              <a:gd name="connsiteX4" fmla="*/ 12192000 w 12192000"/>
              <a:gd name="connsiteY4" fmla="*/ 1611 h 3526207"/>
              <a:gd name="connsiteX5" fmla="*/ 12192000 w 12192000"/>
              <a:gd name="connsiteY5" fmla="*/ 3526207 h 3526207"/>
              <a:gd name="connsiteX6" fmla="*/ 0 w 12192000"/>
              <a:gd name="connsiteY6" fmla="*/ 3526207 h 3526207"/>
              <a:gd name="connsiteX7" fmla="*/ 0 w 12192000"/>
              <a:gd name="connsiteY7" fmla="*/ 1611 h 3526207"/>
              <a:gd name="connsiteX0" fmla="*/ 0 w 12192000"/>
              <a:gd name="connsiteY0" fmla="*/ 1611 h 3526207"/>
              <a:gd name="connsiteX1" fmla="*/ 1903615 w 12192000"/>
              <a:gd name="connsiteY1" fmla="*/ 252172 h 3526207"/>
              <a:gd name="connsiteX2" fmla="*/ 5611091 w 12192000"/>
              <a:gd name="connsiteY2" fmla="*/ 126303 h 3526207"/>
              <a:gd name="connsiteX3" fmla="*/ 8736677 w 12192000"/>
              <a:gd name="connsiteY3" fmla="*/ 441965 h 3526207"/>
              <a:gd name="connsiteX4" fmla="*/ 12192000 w 12192000"/>
              <a:gd name="connsiteY4" fmla="*/ 1611 h 3526207"/>
              <a:gd name="connsiteX5" fmla="*/ 12192000 w 12192000"/>
              <a:gd name="connsiteY5" fmla="*/ 3526207 h 3526207"/>
              <a:gd name="connsiteX6" fmla="*/ 0 w 12192000"/>
              <a:gd name="connsiteY6" fmla="*/ 3526207 h 3526207"/>
              <a:gd name="connsiteX7" fmla="*/ 0 w 12192000"/>
              <a:gd name="connsiteY7" fmla="*/ 1611 h 352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526207">
                <a:moveTo>
                  <a:pt x="0" y="1611"/>
                </a:moveTo>
                <a:cubicBezTo>
                  <a:pt x="840971" y="101364"/>
                  <a:pt x="968433" y="231390"/>
                  <a:pt x="1903615" y="252172"/>
                </a:cubicBezTo>
                <a:cubicBezTo>
                  <a:pt x="2838797" y="272954"/>
                  <a:pt x="4472247" y="61715"/>
                  <a:pt x="5611091" y="126303"/>
                </a:cubicBezTo>
                <a:cubicBezTo>
                  <a:pt x="6749935" y="190891"/>
                  <a:pt x="7639859" y="462747"/>
                  <a:pt x="8736677" y="441965"/>
                </a:cubicBezTo>
                <a:cubicBezTo>
                  <a:pt x="9833495" y="421183"/>
                  <a:pt x="11542683" y="-30254"/>
                  <a:pt x="12192000" y="1611"/>
                </a:cubicBezTo>
                <a:lnTo>
                  <a:pt x="12192000" y="3526207"/>
                </a:lnTo>
                <a:lnTo>
                  <a:pt x="0" y="3526207"/>
                </a:lnTo>
                <a:lnTo>
                  <a:pt x="0" y="1611"/>
                </a:lnTo>
                <a:close/>
              </a:path>
            </a:pathLst>
          </a:custGeom>
          <a:solidFill>
            <a:srgbClr val="C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89E8CC54-E92D-4EA3-8937-FC0BFE64112D}"/>
              </a:ext>
            </a:extLst>
          </p:cNvPr>
          <p:cNvCxnSpPr>
            <a:cxnSpLocks/>
          </p:cNvCxnSpPr>
          <p:nvPr/>
        </p:nvCxnSpPr>
        <p:spPr>
          <a:xfrm flipH="1">
            <a:off x="3622766" y="4419014"/>
            <a:ext cx="957543" cy="0"/>
          </a:xfrm>
          <a:prstGeom prst="line">
            <a:avLst/>
          </a:prstGeom>
          <a:ln w="12700">
            <a:gradFill>
              <a:gsLst>
                <a:gs pos="0">
                  <a:srgbClr val="C00000"/>
                </a:gs>
                <a:gs pos="100000">
                  <a:srgbClr val="FE3F5E"/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66D43A7-4844-4B46-8C61-5FADE7DDCCD7}"/>
              </a:ext>
            </a:extLst>
          </p:cNvPr>
          <p:cNvSpPr txBox="1"/>
          <p:nvPr/>
        </p:nvSpPr>
        <p:spPr>
          <a:xfrm>
            <a:off x="4767527" y="1664877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6396D3B-3DA4-47CA-B8DD-C3EE82B7789D}"/>
              </a:ext>
            </a:extLst>
          </p:cNvPr>
          <p:cNvSpPr txBox="1"/>
          <p:nvPr/>
        </p:nvSpPr>
        <p:spPr>
          <a:xfrm>
            <a:off x="4767525" y="2163312"/>
            <a:ext cx="6672487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magna sed pulvinar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ultricies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purus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lectus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malesuada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libero, sit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commodo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eros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quis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urna</a:t>
            </a: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975947F0-D80A-4D4B-A590-5820C4E4E628}"/>
              </a:ext>
            </a:extLst>
          </p:cNvPr>
          <p:cNvSpPr/>
          <p:nvPr/>
        </p:nvSpPr>
        <p:spPr>
          <a:xfrm>
            <a:off x="4847352" y="4136823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图形 21">
            <a:extLst>
              <a:ext uri="{FF2B5EF4-FFF2-40B4-BE49-F238E27FC236}">
                <a16:creationId xmlns:a16="http://schemas.microsoft.com/office/drawing/2014/main" xmlns="" id="{F5DB3812-C256-4BD0-8181-651EDF0E3A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975899" y="4265370"/>
            <a:ext cx="475875" cy="475875"/>
          </a:xfrm>
          <a:prstGeom prst="rect">
            <a:avLst/>
          </a:prstGeom>
        </p:spPr>
      </p:pic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CF243F2D-A7C1-40D8-93C1-F81B44BBBC41}"/>
              </a:ext>
            </a:extLst>
          </p:cNvPr>
          <p:cNvSpPr/>
          <p:nvPr/>
        </p:nvSpPr>
        <p:spPr>
          <a:xfrm>
            <a:off x="4847352" y="5315925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4" name="图形 23">
            <a:extLst>
              <a:ext uri="{FF2B5EF4-FFF2-40B4-BE49-F238E27FC236}">
                <a16:creationId xmlns:a16="http://schemas.microsoft.com/office/drawing/2014/main" xmlns="" id="{015953EB-36EA-4B6B-8EC6-F6D45FEEDA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975898" y="5444472"/>
            <a:ext cx="475875" cy="475875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D99249C0-C2DA-425E-B11A-DDA058BAD113}"/>
              </a:ext>
            </a:extLst>
          </p:cNvPr>
          <p:cNvSpPr/>
          <p:nvPr/>
        </p:nvSpPr>
        <p:spPr>
          <a:xfrm>
            <a:off x="7158820" y="4136823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D5E33B8A-C01E-4C65-AF41-0372BDCFDDAF}"/>
              </a:ext>
            </a:extLst>
          </p:cNvPr>
          <p:cNvSpPr/>
          <p:nvPr/>
        </p:nvSpPr>
        <p:spPr>
          <a:xfrm>
            <a:off x="7158820" y="5315925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7" name="图形 26">
            <a:extLst>
              <a:ext uri="{FF2B5EF4-FFF2-40B4-BE49-F238E27FC236}">
                <a16:creationId xmlns:a16="http://schemas.microsoft.com/office/drawing/2014/main" xmlns="" id="{4308BEFF-1855-453A-A449-AB4FE9B56F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287366" y="4265369"/>
            <a:ext cx="475875" cy="475875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xmlns="" id="{D651D068-5889-4FA4-974A-E1C68307551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287366" y="5444472"/>
            <a:ext cx="475875" cy="475875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FDABDE3-7CD2-4874-9191-F77BE84E7D60}"/>
              </a:ext>
            </a:extLst>
          </p:cNvPr>
          <p:cNvSpPr txBox="1"/>
          <p:nvPr/>
        </p:nvSpPr>
        <p:spPr>
          <a:xfrm>
            <a:off x="5682128" y="4196519"/>
            <a:ext cx="1189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陈西好帅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7C25BB7-71FC-48F0-A533-8BD128D4C565}"/>
              </a:ext>
            </a:extLst>
          </p:cNvPr>
          <p:cNvSpPr txBox="1"/>
          <p:nvPr/>
        </p:nvSpPr>
        <p:spPr>
          <a:xfrm>
            <a:off x="5682128" y="4467322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DC29805-6EDC-4D69-AA48-CC456114C8E1}"/>
              </a:ext>
            </a:extLst>
          </p:cNvPr>
          <p:cNvSpPr txBox="1"/>
          <p:nvPr/>
        </p:nvSpPr>
        <p:spPr>
          <a:xfrm>
            <a:off x="8020337" y="4196519"/>
            <a:ext cx="1189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非常帅的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3D7286A-B9BC-48CF-A85D-039A4C4E450C}"/>
              </a:ext>
            </a:extLst>
          </p:cNvPr>
          <p:cNvSpPr txBox="1"/>
          <p:nvPr/>
        </p:nvSpPr>
        <p:spPr>
          <a:xfrm>
            <a:off x="8020337" y="4467322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6857218-BB46-4342-B3DD-353A4F132958}"/>
              </a:ext>
            </a:extLst>
          </p:cNvPr>
          <p:cNvSpPr txBox="1"/>
          <p:nvPr/>
        </p:nvSpPr>
        <p:spPr>
          <a:xfrm>
            <a:off x="5682128" y="5367458"/>
            <a:ext cx="1189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就很无敌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503D6A4-0286-42E3-866A-1CB6DCABF319}"/>
              </a:ext>
            </a:extLst>
          </p:cNvPr>
          <p:cNvSpPr txBox="1"/>
          <p:nvPr/>
        </p:nvSpPr>
        <p:spPr>
          <a:xfrm>
            <a:off x="5682128" y="5638261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10B5A75-F850-4125-9753-28D842F92866}"/>
              </a:ext>
            </a:extLst>
          </p:cNvPr>
          <p:cNvSpPr txBox="1"/>
          <p:nvPr/>
        </p:nvSpPr>
        <p:spPr>
          <a:xfrm>
            <a:off x="8020337" y="5367458"/>
            <a:ext cx="1189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很有魅力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5A5DC8E-0B41-4CB1-90DE-392D9D9768D3}"/>
              </a:ext>
            </a:extLst>
          </p:cNvPr>
          <p:cNvSpPr txBox="1"/>
          <p:nvPr/>
        </p:nvSpPr>
        <p:spPr>
          <a:xfrm>
            <a:off x="8020337" y="5638261"/>
            <a:ext cx="1141875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Hao </a:t>
            </a:r>
            <a:r>
              <a:rPr lang="en-US" altLang="zh-CN" sz="1400" i="1" dirty="0" err="1">
                <a:gradFill>
                  <a:gsLst>
                    <a:gs pos="0">
                      <a:srgbClr val="FE3F5E"/>
                    </a:gs>
                    <a:gs pos="100000">
                      <a:srgbClr val="C00000"/>
                    </a:gs>
                  </a:gsLst>
                  <a:lin ang="2700000" scaled="0"/>
                </a:gradFill>
              </a:rPr>
              <a:t>shuai</a:t>
            </a:r>
            <a:endParaRPr lang="zh-CN" altLang="en-US" sz="1400" i="1" dirty="0">
              <a:gradFill>
                <a:gsLst>
                  <a:gs pos="0">
                    <a:srgbClr val="FE3F5E"/>
                  </a:gs>
                  <a:gs pos="100000">
                    <a:srgbClr val="C00000"/>
                  </a:gs>
                </a:gsLst>
                <a:lin ang="27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4116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9110B3BE-F250-46AE-AC20-AD58E5D6C6DB}"/>
              </a:ext>
            </a:extLst>
          </p:cNvPr>
          <p:cNvSpPr/>
          <p:nvPr/>
        </p:nvSpPr>
        <p:spPr>
          <a:xfrm flipH="1">
            <a:off x="-1" y="669"/>
            <a:ext cx="5907309" cy="6856663"/>
          </a:xfrm>
          <a:custGeom>
            <a:avLst/>
            <a:gdLst>
              <a:gd name="connsiteX0" fmla="*/ 0 w 5825604"/>
              <a:gd name="connsiteY0" fmla="*/ 0 h 6856663"/>
              <a:gd name="connsiteX1" fmla="*/ 5825604 w 5825604"/>
              <a:gd name="connsiteY1" fmla="*/ 0 h 6856663"/>
              <a:gd name="connsiteX2" fmla="*/ 5825604 w 5825604"/>
              <a:gd name="connsiteY2" fmla="*/ 6856663 h 6856663"/>
              <a:gd name="connsiteX3" fmla="*/ 0 w 5825604"/>
              <a:gd name="connsiteY3" fmla="*/ 6856663 h 685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5604" h="6856663">
                <a:moveTo>
                  <a:pt x="0" y="0"/>
                </a:moveTo>
                <a:lnTo>
                  <a:pt x="5825604" y="0"/>
                </a:lnTo>
                <a:lnTo>
                  <a:pt x="5825604" y="6856663"/>
                </a:lnTo>
                <a:lnTo>
                  <a:pt x="0" y="6856663"/>
                </a:lnTo>
                <a:close/>
              </a:path>
            </a:pathLst>
          </a:custGeom>
          <a:blipFill dpi="0" rotWithShape="1">
            <a:blip r:embed="rId3">
              <a:alphaModFix amt="6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图片包含 人, 桌子, 室内, 笔记本&#10;&#10;描述已自动生成">
            <a:extLst>
              <a:ext uri="{FF2B5EF4-FFF2-40B4-BE49-F238E27FC236}">
                <a16:creationId xmlns:a16="http://schemas.microsoft.com/office/drawing/2014/main" xmlns="" id="{A026D976-B658-4C50-AAB4-CFD3469E41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9" t="18" r="22113" b="5523"/>
          <a:stretch>
            <a:fillRect/>
          </a:stretch>
        </p:blipFill>
        <p:spPr>
          <a:xfrm>
            <a:off x="5230422" y="1"/>
            <a:ext cx="6961578" cy="6855327"/>
          </a:xfrm>
          <a:custGeom>
            <a:avLst/>
            <a:gdLst>
              <a:gd name="connsiteX0" fmla="*/ 0 w 6961578"/>
              <a:gd name="connsiteY0" fmla="*/ 0 h 6855327"/>
              <a:gd name="connsiteX1" fmla="*/ 6961578 w 6961578"/>
              <a:gd name="connsiteY1" fmla="*/ 0 h 6855327"/>
              <a:gd name="connsiteX2" fmla="*/ 6961578 w 6961578"/>
              <a:gd name="connsiteY2" fmla="*/ 6855327 h 6855327"/>
              <a:gd name="connsiteX3" fmla="*/ 1702 w 6961578"/>
              <a:gd name="connsiteY3" fmla="*/ 6855327 h 6855327"/>
              <a:gd name="connsiteX4" fmla="*/ 86325 w 6961578"/>
              <a:gd name="connsiteY4" fmla="*/ 6788827 h 6855327"/>
              <a:gd name="connsiteX5" fmla="*/ 1671123 w 6961578"/>
              <a:gd name="connsiteY5" fmla="*/ 3428332 h 6855327"/>
              <a:gd name="connsiteX6" fmla="*/ 86325 w 6961578"/>
              <a:gd name="connsiteY6" fmla="*/ 67838 h 6855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1578" h="6855327">
                <a:moveTo>
                  <a:pt x="0" y="0"/>
                </a:moveTo>
                <a:lnTo>
                  <a:pt x="6961578" y="0"/>
                </a:lnTo>
                <a:lnTo>
                  <a:pt x="6961578" y="6855327"/>
                </a:lnTo>
                <a:lnTo>
                  <a:pt x="1702" y="6855327"/>
                </a:lnTo>
                <a:lnTo>
                  <a:pt x="86325" y="6788827"/>
                </a:lnTo>
                <a:cubicBezTo>
                  <a:pt x="1054201" y="5990064"/>
                  <a:pt x="1671123" y="4781243"/>
                  <a:pt x="1671123" y="3428332"/>
                </a:cubicBezTo>
                <a:cubicBezTo>
                  <a:pt x="1671123" y="2075421"/>
                  <a:pt x="1054201" y="866600"/>
                  <a:pt x="86325" y="67838"/>
                </a:cubicBezTo>
                <a:close/>
              </a:path>
            </a:pathLst>
          </a:cu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5FACDF9-3861-47F5-9333-A4BC36CCD647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8C58267-435E-4664-B511-55B51ABD7A09}"/>
              </a:ext>
            </a:extLst>
          </p:cNvPr>
          <p:cNvSpPr txBox="1"/>
          <p:nvPr/>
        </p:nvSpPr>
        <p:spPr>
          <a:xfrm>
            <a:off x="743437" y="1759344"/>
            <a:ext cx="16223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C00000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defRPr>
            </a:lvl1pPr>
          </a:lstStyle>
          <a:p>
            <a:pPr algn="dist"/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2020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7FA4F6F-EB77-4D32-A679-F4DDE07204A1}"/>
              </a:ext>
            </a:extLst>
          </p:cNvPr>
          <p:cNvSpPr txBox="1"/>
          <p:nvPr/>
        </p:nvSpPr>
        <p:spPr>
          <a:xfrm>
            <a:off x="743437" y="2796270"/>
            <a:ext cx="4871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0">
                      <a:srgbClr val="C00000">
                        <a:alpha val="92000"/>
                      </a:srgbClr>
                    </a:gs>
                    <a:gs pos="100000">
                      <a:srgbClr val="FE3F5E"/>
                    </a:gs>
                  </a:gsLst>
                  <a:lin ang="18900000" scaled="1"/>
                </a:gradFill>
                <a:latin typeface="壹心畅游体" panose="00000500000000000000" pitchFamily="2" charset="-122"/>
                <a:ea typeface="壹心畅游体" panose="00000500000000000000" pitchFamily="2" charset="-122"/>
              </a:rPr>
              <a:t>奔向未来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努力加油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AB87237-2F94-4099-B3F6-2E09392F32A8}"/>
              </a:ext>
            </a:extLst>
          </p:cNvPr>
          <p:cNvSpPr txBox="1"/>
          <p:nvPr/>
        </p:nvSpPr>
        <p:spPr>
          <a:xfrm>
            <a:off x="726022" y="3484430"/>
            <a:ext cx="4358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work report about the year-end summary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E282755-E587-4CFF-B713-8D48C85153C3}"/>
              </a:ext>
            </a:extLst>
          </p:cNvPr>
          <p:cNvSpPr/>
          <p:nvPr/>
        </p:nvSpPr>
        <p:spPr>
          <a:xfrm>
            <a:off x="844353" y="4292805"/>
            <a:ext cx="1328058" cy="306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>
            <a:outerShdw blurRad="266700" dist="1143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C420EC39-6CA5-4F62-9502-1650ABC0CFDB}"/>
              </a:ext>
            </a:extLst>
          </p:cNvPr>
          <p:cNvSpPr/>
          <p:nvPr/>
        </p:nvSpPr>
        <p:spPr>
          <a:xfrm>
            <a:off x="2448239" y="4292805"/>
            <a:ext cx="1764534" cy="306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>
            <a:outerShdw blurRad="266700" dist="1143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A0BAA75-F984-4885-94E8-8D624B306916}"/>
              </a:ext>
            </a:extLst>
          </p:cNvPr>
          <p:cNvSpPr txBox="1"/>
          <p:nvPr/>
        </p:nvSpPr>
        <p:spPr>
          <a:xfrm>
            <a:off x="869704" y="4307329"/>
            <a:ext cx="1277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bg1"/>
                </a:solidFill>
              </a:rPr>
              <a:t>汇报人：陈西</a:t>
            </a:r>
            <a:endParaRPr lang="en-US" altLang="zh-CN" sz="1200" i="1" dirty="0">
              <a:solidFill>
                <a:schemeClr val="bg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41819A2-8B22-4D4A-8FD9-CCEF7C67E4C8}"/>
              </a:ext>
            </a:extLst>
          </p:cNvPr>
          <p:cNvSpPr txBox="1"/>
          <p:nvPr/>
        </p:nvSpPr>
        <p:spPr>
          <a:xfrm>
            <a:off x="2478032" y="4307329"/>
            <a:ext cx="17049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bg1"/>
                </a:solidFill>
              </a:rPr>
              <a:t>汇报时间：</a:t>
            </a:r>
            <a:r>
              <a:rPr lang="en-US" altLang="zh-CN" sz="1200" i="1" dirty="0">
                <a:solidFill>
                  <a:schemeClr val="bg1"/>
                </a:solidFill>
              </a:rPr>
              <a:t>2020.20.20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35B17595-55E8-4EA3-91F5-D86FDA9488E2}"/>
              </a:ext>
            </a:extLst>
          </p:cNvPr>
          <p:cNvSpPr/>
          <p:nvPr/>
        </p:nvSpPr>
        <p:spPr>
          <a:xfrm>
            <a:off x="5230422" y="1337"/>
            <a:ext cx="6961578" cy="6855327"/>
          </a:xfrm>
          <a:custGeom>
            <a:avLst/>
            <a:gdLst>
              <a:gd name="connsiteX0" fmla="*/ 0 w 6961578"/>
              <a:gd name="connsiteY0" fmla="*/ 0 h 6855327"/>
              <a:gd name="connsiteX1" fmla="*/ 6961578 w 6961578"/>
              <a:gd name="connsiteY1" fmla="*/ 0 h 6855327"/>
              <a:gd name="connsiteX2" fmla="*/ 6961578 w 6961578"/>
              <a:gd name="connsiteY2" fmla="*/ 6855327 h 6855327"/>
              <a:gd name="connsiteX3" fmla="*/ 1702 w 6961578"/>
              <a:gd name="connsiteY3" fmla="*/ 6855327 h 6855327"/>
              <a:gd name="connsiteX4" fmla="*/ 86325 w 6961578"/>
              <a:gd name="connsiteY4" fmla="*/ 6788827 h 6855327"/>
              <a:gd name="connsiteX5" fmla="*/ 1671123 w 6961578"/>
              <a:gd name="connsiteY5" fmla="*/ 3428332 h 6855327"/>
              <a:gd name="connsiteX6" fmla="*/ 86325 w 6961578"/>
              <a:gd name="connsiteY6" fmla="*/ 67838 h 6855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1578" h="6855327">
                <a:moveTo>
                  <a:pt x="0" y="0"/>
                </a:moveTo>
                <a:lnTo>
                  <a:pt x="6961578" y="0"/>
                </a:lnTo>
                <a:lnTo>
                  <a:pt x="6961578" y="6855327"/>
                </a:lnTo>
                <a:lnTo>
                  <a:pt x="1702" y="6855327"/>
                </a:lnTo>
                <a:lnTo>
                  <a:pt x="86325" y="6788827"/>
                </a:lnTo>
                <a:cubicBezTo>
                  <a:pt x="1054201" y="5990064"/>
                  <a:pt x="1671123" y="4781243"/>
                  <a:pt x="1671123" y="3428332"/>
                </a:cubicBezTo>
                <a:cubicBezTo>
                  <a:pt x="1671123" y="2075421"/>
                  <a:pt x="1054201" y="866600"/>
                  <a:pt x="86325" y="67838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5000"/>
                </a:srgbClr>
              </a:gs>
              <a:gs pos="100000">
                <a:srgbClr val="C00000">
                  <a:alpha val="2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4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人, 桌子, 室内, 笔记本&#10;&#10;描述已自动生成">
            <a:extLst>
              <a:ext uri="{FF2B5EF4-FFF2-40B4-BE49-F238E27FC236}">
                <a16:creationId xmlns:a16="http://schemas.microsoft.com/office/drawing/2014/main" xmlns="" id="{9489B4CE-750C-4FCD-AD9A-F32AD0913C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76" b="31160"/>
          <a:stretch/>
        </p:blipFill>
        <p:spPr>
          <a:xfrm>
            <a:off x="0" y="1620157"/>
            <a:ext cx="12192000" cy="341085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B821021-7E0C-49A7-A752-76D9D3A02EBB}"/>
              </a:ext>
            </a:extLst>
          </p:cNvPr>
          <p:cNvSpPr/>
          <p:nvPr/>
        </p:nvSpPr>
        <p:spPr>
          <a:xfrm>
            <a:off x="0" y="1620157"/>
            <a:ext cx="12192000" cy="3410857"/>
          </a:xfrm>
          <a:prstGeom prst="rect">
            <a:avLst/>
          </a:prstGeom>
          <a:solidFill>
            <a:srgbClr val="C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5FACDF9-3861-47F5-9333-A4BC36CCD647}"/>
              </a:ext>
            </a:extLst>
          </p:cNvPr>
          <p:cNvSpPr txBox="1"/>
          <p:nvPr/>
        </p:nvSpPr>
        <p:spPr>
          <a:xfrm>
            <a:off x="115477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8C58267-435E-4664-B511-55B51ABD7A09}"/>
              </a:ext>
            </a:extLst>
          </p:cNvPr>
          <p:cNvSpPr txBox="1"/>
          <p:nvPr/>
        </p:nvSpPr>
        <p:spPr>
          <a:xfrm>
            <a:off x="5284824" y="1906726"/>
            <a:ext cx="16223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C00000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defRPr>
            </a:lvl1pPr>
          </a:lstStyle>
          <a:p>
            <a:pPr algn="dist"/>
            <a:r>
              <a:rPr lang="en-US" altLang="zh-CN" sz="4400" dirty="0">
                <a:solidFill>
                  <a:schemeClr val="bg1"/>
                </a:solidFill>
              </a:rPr>
              <a:t>2020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7FA4F6F-EB77-4D32-A679-F4DDE07204A1}"/>
              </a:ext>
            </a:extLst>
          </p:cNvPr>
          <p:cNvSpPr txBox="1"/>
          <p:nvPr/>
        </p:nvSpPr>
        <p:spPr>
          <a:xfrm>
            <a:off x="3660322" y="2811559"/>
            <a:ext cx="4871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奔向未来努力加油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AB87237-2F94-4099-B3F6-2E09392F32A8}"/>
              </a:ext>
            </a:extLst>
          </p:cNvPr>
          <p:cNvSpPr txBox="1"/>
          <p:nvPr/>
        </p:nvSpPr>
        <p:spPr>
          <a:xfrm>
            <a:off x="3916711" y="3499719"/>
            <a:ext cx="4358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chemeClr val="bg1"/>
                </a:solidFill>
              </a:rPr>
              <a:t>The work report about the year-end summary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E282755-E587-4CFF-B713-8D48C85153C3}"/>
              </a:ext>
            </a:extLst>
          </p:cNvPr>
          <p:cNvSpPr/>
          <p:nvPr/>
        </p:nvSpPr>
        <p:spPr>
          <a:xfrm>
            <a:off x="4518062" y="4254842"/>
            <a:ext cx="1328058" cy="3060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127000" dir="2700000" algn="tl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C420EC39-6CA5-4F62-9502-1650ABC0CFDB}"/>
              </a:ext>
            </a:extLst>
          </p:cNvPr>
          <p:cNvSpPr/>
          <p:nvPr/>
        </p:nvSpPr>
        <p:spPr>
          <a:xfrm>
            <a:off x="6121948" y="4254842"/>
            <a:ext cx="1764534" cy="3060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127000" dir="2700000" algn="tl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A0BAA75-F984-4885-94E8-8D624B306916}"/>
              </a:ext>
            </a:extLst>
          </p:cNvPr>
          <p:cNvSpPr txBox="1"/>
          <p:nvPr/>
        </p:nvSpPr>
        <p:spPr>
          <a:xfrm>
            <a:off x="4543413" y="4269366"/>
            <a:ext cx="1277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i="1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</a:rPr>
              <a:t>汇报人：陈西</a:t>
            </a:r>
            <a:endParaRPr lang="en-US" altLang="zh-CN" sz="1200" i="1" dirty="0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2700000" scaled="0"/>
              </a:gra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41819A2-8B22-4D4A-8FD9-CCEF7C67E4C8}"/>
              </a:ext>
            </a:extLst>
          </p:cNvPr>
          <p:cNvSpPr txBox="1"/>
          <p:nvPr/>
        </p:nvSpPr>
        <p:spPr>
          <a:xfrm>
            <a:off x="6151741" y="4269366"/>
            <a:ext cx="17049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i="1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</a:rPr>
              <a:t>汇报时间：</a:t>
            </a:r>
            <a:r>
              <a:rPr lang="en-US" altLang="zh-CN" sz="1200" i="1" dirty="0">
                <a:gradFill>
                  <a:gsLst>
                    <a:gs pos="0">
                      <a:srgbClr val="C00000"/>
                    </a:gs>
                    <a:gs pos="100000">
                      <a:srgbClr val="FE3F5E"/>
                    </a:gs>
                  </a:gsLst>
                  <a:lin ang="2700000" scaled="0"/>
                </a:gradFill>
              </a:rPr>
              <a:t>2020.20.20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D15A0BAB-8342-420C-BD80-B34941E933E8}"/>
              </a:ext>
            </a:extLst>
          </p:cNvPr>
          <p:cNvSpPr/>
          <p:nvPr/>
        </p:nvSpPr>
        <p:spPr>
          <a:xfrm>
            <a:off x="-1210" y="5090162"/>
            <a:ext cx="12192000" cy="163013"/>
          </a:xfrm>
          <a:custGeom>
            <a:avLst/>
            <a:gdLst>
              <a:gd name="connsiteX0" fmla="*/ 0 w 12192000"/>
              <a:gd name="connsiteY0" fmla="*/ 0 h 163013"/>
              <a:gd name="connsiteX1" fmla="*/ 12192000 w 12192000"/>
              <a:gd name="connsiteY1" fmla="*/ 0 h 163013"/>
              <a:gd name="connsiteX2" fmla="*/ 12192000 w 12192000"/>
              <a:gd name="connsiteY2" fmla="*/ 45719 h 163013"/>
              <a:gd name="connsiteX3" fmla="*/ 6189057 w 12192000"/>
              <a:gd name="connsiteY3" fmla="*/ 45719 h 163013"/>
              <a:gd name="connsiteX4" fmla="*/ 6097211 w 12192000"/>
              <a:gd name="connsiteY4" fmla="*/ 163013 h 163013"/>
              <a:gd name="connsiteX5" fmla="*/ 6005366 w 12192000"/>
              <a:gd name="connsiteY5" fmla="*/ 45719 h 163013"/>
              <a:gd name="connsiteX6" fmla="*/ 0 w 12192000"/>
              <a:gd name="connsiteY6" fmla="*/ 45719 h 163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63013">
                <a:moveTo>
                  <a:pt x="0" y="0"/>
                </a:moveTo>
                <a:lnTo>
                  <a:pt x="12192000" y="0"/>
                </a:lnTo>
                <a:lnTo>
                  <a:pt x="12192000" y="45719"/>
                </a:lnTo>
                <a:lnTo>
                  <a:pt x="6189057" y="45719"/>
                </a:lnTo>
                <a:lnTo>
                  <a:pt x="6097211" y="163013"/>
                </a:lnTo>
                <a:lnTo>
                  <a:pt x="6005366" y="45719"/>
                </a:lnTo>
                <a:lnTo>
                  <a:pt x="0" y="45719"/>
                </a:ln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3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82341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4038600" y="55245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人, 桌子, 室内, 笔记本&#10;&#10;描述已自动生成">
            <a:extLst>
              <a:ext uri="{FF2B5EF4-FFF2-40B4-BE49-F238E27FC236}">
                <a16:creationId xmlns:a16="http://schemas.microsoft.com/office/drawing/2014/main" xmlns="" id="{9489B4CE-750C-4FCD-AD9A-F32AD0913C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76" b="31160"/>
          <a:stretch/>
        </p:blipFill>
        <p:spPr>
          <a:xfrm>
            <a:off x="0" y="1620157"/>
            <a:ext cx="12192000" cy="341085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B821021-7E0C-49A7-A752-76D9D3A02EBB}"/>
              </a:ext>
            </a:extLst>
          </p:cNvPr>
          <p:cNvSpPr/>
          <p:nvPr/>
        </p:nvSpPr>
        <p:spPr>
          <a:xfrm>
            <a:off x="0" y="1620157"/>
            <a:ext cx="12192000" cy="3410857"/>
          </a:xfrm>
          <a:prstGeom prst="rect">
            <a:avLst/>
          </a:prstGeom>
          <a:solidFill>
            <a:srgbClr val="C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5FACDF9-3861-47F5-9333-A4BC36CCD647}"/>
              </a:ext>
            </a:extLst>
          </p:cNvPr>
          <p:cNvSpPr txBox="1"/>
          <p:nvPr/>
        </p:nvSpPr>
        <p:spPr>
          <a:xfrm>
            <a:off x="115477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8C58267-435E-4664-B511-55B51ABD7A09}"/>
              </a:ext>
            </a:extLst>
          </p:cNvPr>
          <p:cNvSpPr txBox="1"/>
          <p:nvPr/>
        </p:nvSpPr>
        <p:spPr>
          <a:xfrm>
            <a:off x="5284824" y="1906726"/>
            <a:ext cx="16223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C00000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defRPr>
            </a:lvl1pPr>
          </a:lstStyle>
          <a:p>
            <a:pPr algn="dist"/>
            <a:r>
              <a:rPr lang="en-US" altLang="zh-CN" sz="4400" dirty="0">
                <a:solidFill>
                  <a:schemeClr val="bg1"/>
                </a:solidFill>
              </a:rPr>
              <a:t>2020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7FA4F6F-EB77-4D32-A679-F4DDE07204A1}"/>
              </a:ext>
            </a:extLst>
          </p:cNvPr>
          <p:cNvSpPr txBox="1"/>
          <p:nvPr/>
        </p:nvSpPr>
        <p:spPr>
          <a:xfrm>
            <a:off x="3660322" y="2811559"/>
            <a:ext cx="4871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年终总结工作汇报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AB87237-2F94-4099-B3F6-2E09392F32A8}"/>
              </a:ext>
            </a:extLst>
          </p:cNvPr>
          <p:cNvSpPr txBox="1"/>
          <p:nvPr/>
        </p:nvSpPr>
        <p:spPr>
          <a:xfrm>
            <a:off x="3916711" y="3499719"/>
            <a:ext cx="4358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i="1" dirty="0">
                <a:solidFill>
                  <a:schemeClr val="bg1"/>
                </a:solidFill>
              </a:rPr>
              <a:t>The work report about the year-end summary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E282755-E587-4CFF-B713-8D48C85153C3}"/>
              </a:ext>
            </a:extLst>
          </p:cNvPr>
          <p:cNvSpPr/>
          <p:nvPr/>
        </p:nvSpPr>
        <p:spPr>
          <a:xfrm>
            <a:off x="4518062" y="4254842"/>
            <a:ext cx="1328058" cy="3060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127000" dir="2700000" algn="tl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C420EC39-6CA5-4F62-9502-1650ABC0CFDB}"/>
              </a:ext>
            </a:extLst>
          </p:cNvPr>
          <p:cNvSpPr/>
          <p:nvPr/>
        </p:nvSpPr>
        <p:spPr>
          <a:xfrm>
            <a:off x="6121948" y="4254842"/>
            <a:ext cx="1764534" cy="3060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127000" dir="2700000" algn="tl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A0BAA75-F984-4885-94E8-8D624B306916}"/>
              </a:ext>
            </a:extLst>
          </p:cNvPr>
          <p:cNvSpPr txBox="1"/>
          <p:nvPr/>
        </p:nvSpPr>
        <p:spPr>
          <a:xfrm>
            <a:off x="4543413" y="4269366"/>
            <a:ext cx="1277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i="1" dirty="0">
                <a:solidFill>
                  <a:srgbClr val="C00000"/>
                </a:solidFill>
              </a:rPr>
              <a:t>汇报人：陈西</a:t>
            </a:r>
            <a:endParaRPr lang="en-US" altLang="zh-CN" sz="1200" i="1" dirty="0">
              <a:solidFill>
                <a:srgbClr val="C00000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41819A2-8B22-4D4A-8FD9-CCEF7C67E4C8}"/>
              </a:ext>
            </a:extLst>
          </p:cNvPr>
          <p:cNvSpPr txBox="1"/>
          <p:nvPr/>
        </p:nvSpPr>
        <p:spPr>
          <a:xfrm>
            <a:off x="6151741" y="4269366"/>
            <a:ext cx="17049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i="1" dirty="0">
                <a:solidFill>
                  <a:srgbClr val="C00000"/>
                </a:solidFill>
              </a:rPr>
              <a:t>汇报时间：</a:t>
            </a:r>
            <a:r>
              <a:rPr lang="en-US" altLang="zh-CN" sz="1200" i="1" dirty="0">
                <a:solidFill>
                  <a:srgbClr val="C00000"/>
                </a:solidFill>
              </a:rPr>
              <a:t>2020.20.20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D15A0BAB-8342-420C-BD80-B34941E933E8}"/>
              </a:ext>
            </a:extLst>
          </p:cNvPr>
          <p:cNvSpPr/>
          <p:nvPr/>
        </p:nvSpPr>
        <p:spPr>
          <a:xfrm>
            <a:off x="-1210" y="5090162"/>
            <a:ext cx="12192000" cy="163013"/>
          </a:xfrm>
          <a:custGeom>
            <a:avLst/>
            <a:gdLst>
              <a:gd name="connsiteX0" fmla="*/ 0 w 12192000"/>
              <a:gd name="connsiteY0" fmla="*/ 0 h 163013"/>
              <a:gd name="connsiteX1" fmla="*/ 12192000 w 12192000"/>
              <a:gd name="connsiteY1" fmla="*/ 0 h 163013"/>
              <a:gd name="connsiteX2" fmla="*/ 12192000 w 12192000"/>
              <a:gd name="connsiteY2" fmla="*/ 45719 h 163013"/>
              <a:gd name="connsiteX3" fmla="*/ 6189057 w 12192000"/>
              <a:gd name="connsiteY3" fmla="*/ 45719 h 163013"/>
              <a:gd name="connsiteX4" fmla="*/ 6097211 w 12192000"/>
              <a:gd name="connsiteY4" fmla="*/ 163013 h 163013"/>
              <a:gd name="connsiteX5" fmla="*/ 6005366 w 12192000"/>
              <a:gd name="connsiteY5" fmla="*/ 45719 h 163013"/>
              <a:gd name="connsiteX6" fmla="*/ 0 w 12192000"/>
              <a:gd name="connsiteY6" fmla="*/ 45719 h 163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63013">
                <a:moveTo>
                  <a:pt x="0" y="0"/>
                </a:moveTo>
                <a:lnTo>
                  <a:pt x="12192000" y="0"/>
                </a:lnTo>
                <a:lnTo>
                  <a:pt x="12192000" y="45719"/>
                </a:lnTo>
                <a:lnTo>
                  <a:pt x="6189057" y="45719"/>
                </a:lnTo>
                <a:lnTo>
                  <a:pt x="6097211" y="163013"/>
                </a:lnTo>
                <a:lnTo>
                  <a:pt x="6005366" y="45719"/>
                </a:lnTo>
                <a:lnTo>
                  <a:pt x="0" y="45719"/>
                </a:ln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48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484" y="805934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941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9110B3BE-F250-46AE-AC20-AD58E5D6C6DB}"/>
              </a:ext>
            </a:extLst>
          </p:cNvPr>
          <p:cNvSpPr/>
          <p:nvPr/>
        </p:nvSpPr>
        <p:spPr>
          <a:xfrm flipV="1">
            <a:off x="6284691" y="0"/>
            <a:ext cx="5907309" cy="6856663"/>
          </a:xfrm>
          <a:custGeom>
            <a:avLst/>
            <a:gdLst>
              <a:gd name="connsiteX0" fmla="*/ 0 w 5825604"/>
              <a:gd name="connsiteY0" fmla="*/ 0 h 6856663"/>
              <a:gd name="connsiteX1" fmla="*/ 5825604 w 5825604"/>
              <a:gd name="connsiteY1" fmla="*/ 0 h 6856663"/>
              <a:gd name="connsiteX2" fmla="*/ 5825604 w 5825604"/>
              <a:gd name="connsiteY2" fmla="*/ 6856663 h 6856663"/>
              <a:gd name="connsiteX3" fmla="*/ 0 w 5825604"/>
              <a:gd name="connsiteY3" fmla="*/ 6856663 h 685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5604" h="6856663">
                <a:moveTo>
                  <a:pt x="0" y="0"/>
                </a:moveTo>
                <a:lnTo>
                  <a:pt x="5825604" y="0"/>
                </a:lnTo>
                <a:lnTo>
                  <a:pt x="5825604" y="6856663"/>
                </a:lnTo>
                <a:lnTo>
                  <a:pt x="0" y="6856663"/>
                </a:lnTo>
                <a:close/>
              </a:path>
            </a:pathLst>
          </a:custGeom>
          <a:blipFill dpi="0" rotWithShape="1">
            <a:blip r:embed="rId3">
              <a:alphaModFix amt="6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8EBC0098-DC67-41D7-808F-05AA059C3788}"/>
              </a:ext>
            </a:extLst>
          </p:cNvPr>
          <p:cNvSpPr/>
          <p:nvPr/>
        </p:nvSpPr>
        <p:spPr>
          <a:xfrm>
            <a:off x="6284691" y="1337"/>
            <a:ext cx="5907309" cy="6856663"/>
          </a:xfrm>
          <a:custGeom>
            <a:avLst/>
            <a:gdLst>
              <a:gd name="connsiteX0" fmla="*/ 0 w 5825604"/>
              <a:gd name="connsiteY0" fmla="*/ 0 h 6856663"/>
              <a:gd name="connsiteX1" fmla="*/ 5825604 w 5825604"/>
              <a:gd name="connsiteY1" fmla="*/ 0 h 6856663"/>
              <a:gd name="connsiteX2" fmla="*/ 5825604 w 5825604"/>
              <a:gd name="connsiteY2" fmla="*/ 6856663 h 6856663"/>
              <a:gd name="connsiteX3" fmla="*/ 0 w 5825604"/>
              <a:gd name="connsiteY3" fmla="*/ 6856663 h 685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5604" h="6856663">
                <a:moveTo>
                  <a:pt x="0" y="0"/>
                </a:moveTo>
                <a:lnTo>
                  <a:pt x="5825604" y="0"/>
                </a:lnTo>
                <a:lnTo>
                  <a:pt x="5825604" y="6856663"/>
                </a:lnTo>
                <a:lnTo>
                  <a:pt x="0" y="6856663"/>
                </a:lnTo>
                <a:close/>
              </a:path>
            </a:pathLst>
          </a:custGeom>
          <a:blipFill dpi="0" rotWithShape="1">
            <a:blip r:embed="rId3">
              <a:alphaModFix amt="6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 descr="图片包含 人, 桌子, 室内, 笔记本&#10;&#10;描述已自动生成">
            <a:extLst>
              <a:ext uri="{FF2B5EF4-FFF2-40B4-BE49-F238E27FC236}">
                <a16:creationId xmlns:a16="http://schemas.microsoft.com/office/drawing/2014/main" xmlns="" id="{5D43DF5D-CF44-45CD-91B0-8CC3165369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3" t="1058" r="31123" b="8077"/>
          <a:stretch>
            <a:fillRect/>
          </a:stretch>
        </p:blipFill>
        <p:spPr>
          <a:xfrm>
            <a:off x="0" y="0"/>
            <a:ext cx="5098320" cy="6858000"/>
          </a:xfrm>
          <a:custGeom>
            <a:avLst/>
            <a:gdLst>
              <a:gd name="connsiteX0" fmla="*/ 0 w 5098320"/>
              <a:gd name="connsiteY0" fmla="*/ 0 h 6858000"/>
              <a:gd name="connsiteX1" fmla="*/ 3555961 w 5098320"/>
              <a:gd name="connsiteY1" fmla="*/ 0 h 6858000"/>
              <a:gd name="connsiteX2" fmla="*/ 3751652 w 5098320"/>
              <a:gd name="connsiteY2" fmla="*/ 177856 h 6858000"/>
              <a:gd name="connsiteX3" fmla="*/ 5098320 w 5098320"/>
              <a:gd name="connsiteY3" fmla="*/ 3429000 h 6858000"/>
              <a:gd name="connsiteX4" fmla="*/ 3591973 w 5098320"/>
              <a:gd name="connsiteY4" fmla="*/ 6832384 h 6858000"/>
              <a:gd name="connsiteX5" fmla="*/ 3562400 w 5098320"/>
              <a:gd name="connsiteY5" fmla="*/ 6858000 h 6858000"/>
              <a:gd name="connsiteX6" fmla="*/ 0 w 509832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8320" h="6858000">
                <a:moveTo>
                  <a:pt x="0" y="0"/>
                </a:moveTo>
                <a:lnTo>
                  <a:pt x="3555961" y="0"/>
                </a:lnTo>
                <a:lnTo>
                  <a:pt x="3751652" y="177856"/>
                </a:lnTo>
                <a:cubicBezTo>
                  <a:pt x="4583692" y="1009897"/>
                  <a:pt x="5098320" y="2159350"/>
                  <a:pt x="5098320" y="3429000"/>
                </a:cubicBezTo>
                <a:cubicBezTo>
                  <a:pt x="5098320" y="4778004"/>
                  <a:pt x="4517354" y="5991316"/>
                  <a:pt x="3591973" y="6832384"/>
                </a:cubicBezTo>
                <a:lnTo>
                  <a:pt x="35624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3CAC676E-2156-4A12-8B56-633445D31A28}"/>
              </a:ext>
            </a:extLst>
          </p:cNvPr>
          <p:cNvSpPr/>
          <p:nvPr/>
        </p:nvSpPr>
        <p:spPr>
          <a:xfrm>
            <a:off x="0" y="0"/>
            <a:ext cx="5098320" cy="6858000"/>
          </a:xfrm>
          <a:custGeom>
            <a:avLst/>
            <a:gdLst>
              <a:gd name="connsiteX0" fmla="*/ 0 w 5098320"/>
              <a:gd name="connsiteY0" fmla="*/ 0 h 6858000"/>
              <a:gd name="connsiteX1" fmla="*/ 3555961 w 5098320"/>
              <a:gd name="connsiteY1" fmla="*/ 0 h 6858000"/>
              <a:gd name="connsiteX2" fmla="*/ 3751652 w 5098320"/>
              <a:gd name="connsiteY2" fmla="*/ 177856 h 6858000"/>
              <a:gd name="connsiteX3" fmla="*/ 5098320 w 5098320"/>
              <a:gd name="connsiteY3" fmla="*/ 3429000 h 6858000"/>
              <a:gd name="connsiteX4" fmla="*/ 3591973 w 5098320"/>
              <a:gd name="connsiteY4" fmla="*/ 6832384 h 6858000"/>
              <a:gd name="connsiteX5" fmla="*/ 3562400 w 5098320"/>
              <a:gd name="connsiteY5" fmla="*/ 6858000 h 6858000"/>
              <a:gd name="connsiteX6" fmla="*/ 0 w 509832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8320" h="6858000">
                <a:moveTo>
                  <a:pt x="0" y="0"/>
                </a:moveTo>
                <a:lnTo>
                  <a:pt x="3555961" y="0"/>
                </a:lnTo>
                <a:lnTo>
                  <a:pt x="3751652" y="177856"/>
                </a:lnTo>
                <a:cubicBezTo>
                  <a:pt x="4583692" y="1009897"/>
                  <a:pt x="5098320" y="2159350"/>
                  <a:pt x="5098320" y="3429000"/>
                </a:cubicBezTo>
                <a:cubicBezTo>
                  <a:pt x="5098320" y="4778004"/>
                  <a:pt x="4517354" y="5991316"/>
                  <a:pt x="3591973" y="6832384"/>
                </a:cubicBezTo>
                <a:lnTo>
                  <a:pt x="35624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C00000">
                  <a:alpha val="5000"/>
                </a:srgbClr>
              </a:gs>
              <a:gs pos="100000">
                <a:srgbClr val="C00000">
                  <a:alpha val="2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2D84F3A9-6DCF-41F7-8F08-9E359FD76C91}"/>
              </a:ext>
            </a:extLst>
          </p:cNvPr>
          <p:cNvSpPr/>
          <p:nvPr/>
        </p:nvSpPr>
        <p:spPr>
          <a:xfrm>
            <a:off x="3875310" y="2485571"/>
            <a:ext cx="2032000" cy="2032000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solidFill>
              <a:schemeClr val="bg1"/>
            </a:solidFill>
          </a:ln>
          <a:effectLst>
            <a:outerShdw blurRad="469900" dist="317500" dir="2700000" algn="tl" rotWithShape="0">
              <a:srgbClr val="C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54DCD32-383C-4FE3-8C1B-4306DBD37E9C}"/>
              </a:ext>
            </a:extLst>
          </p:cNvPr>
          <p:cNvSpPr txBox="1"/>
          <p:nvPr/>
        </p:nvSpPr>
        <p:spPr>
          <a:xfrm>
            <a:off x="4062392" y="2966666"/>
            <a:ext cx="16578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目录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5FACDF9-3861-47F5-9333-A4BC36CCD647}"/>
              </a:ext>
            </a:extLst>
          </p:cNvPr>
          <p:cNvSpPr txBox="1"/>
          <p:nvPr/>
        </p:nvSpPr>
        <p:spPr>
          <a:xfrm>
            <a:off x="115477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9262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9C94A6C7-6DD3-4020-B510-DCEB3D6CFB6E}"/>
              </a:ext>
            </a:extLst>
          </p:cNvPr>
          <p:cNvSpPr/>
          <p:nvPr/>
        </p:nvSpPr>
        <p:spPr>
          <a:xfrm>
            <a:off x="6984227" y="1552181"/>
            <a:ext cx="558682" cy="558682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246D6D4-0265-44AD-BE22-7F2916982521}"/>
              </a:ext>
            </a:extLst>
          </p:cNvPr>
          <p:cNvSpPr txBox="1"/>
          <p:nvPr/>
        </p:nvSpPr>
        <p:spPr>
          <a:xfrm>
            <a:off x="6999343" y="1575335"/>
            <a:ext cx="531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4B8C45E-85FE-44CD-AF79-904D1A7A43B3}"/>
              </a:ext>
            </a:extLst>
          </p:cNvPr>
          <p:cNvSpPr txBox="1"/>
          <p:nvPr/>
        </p:nvSpPr>
        <p:spPr>
          <a:xfrm>
            <a:off x="7749045" y="1544557"/>
            <a:ext cx="2564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整体工作概述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AE58C7BA-D155-4BB0-A19D-A6CB67E0CDA8}"/>
              </a:ext>
            </a:extLst>
          </p:cNvPr>
          <p:cNvSpPr/>
          <p:nvPr/>
        </p:nvSpPr>
        <p:spPr>
          <a:xfrm>
            <a:off x="6984227" y="2636398"/>
            <a:ext cx="558682" cy="558682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0494AF5-05E0-4098-AA83-554C1A8862BE}"/>
              </a:ext>
            </a:extLst>
          </p:cNvPr>
          <p:cNvSpPr txBox="1"/>
          <p:nvPr/>
        </p:nvSpPr>
        <p:spPr>
          <a:xfrm>
            <a:off x="6983016" y="2659552"/>
            <a:ext cx="564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670148F-F169-4A1C-86C6-49BDE0982A42}"/>
              </a:ext>
            </a:extLst>
          </p:cNvPr>
          <p:cNvSpPr txBox="1"/>
          <p:nvPr/>
        </p:nvSpPr>
        <p:spPr>
          <a:xfrm>
            <a:off x="7749045" y="2628774"/>
            <a:ext cx="2564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工作完成情况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95BE2CF7-7BF9-4DAB-95D5-4392524A0925}"/>
              </a:ext>
            </a:extLst>
          </p:cNvPr>
          <p:cNvSpPr/>
          <p:nvPr/>
        </p:nvSpPr>
        <p:spPr>
          <a:xfrm>
            <a:off x="6984227" y="3695433"/>
            <a:ext cx="558682" cy="558682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E99744C-24E8-46DD-8192-050C719A9660}"/>
              </a:ext>
            </a:extLst>
          </p:cNvPr>
          <p:cNvSpPr txBox="1"/>
          <p:nvPr/>
        </p:nvSpPr>
        <p:spPr>
          <a:xfrm>
            <a:off x="6983016" y="3718587"/>
            <a:ext cx="564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D42EB2D-92CF-43EF-9B90-037501838040}"/>
              </a:ext>
            </a:extLst>
          </p:cNvPr>
          <p:cNvSpPr txBox="1"/>
          <p:nvPr/>
        </p:nvSpPr>
        <p:spPr>
          <a:xfrm>
            <a:off x="7749045" y="3687809"/>
            <a:ext cx="2564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成功项目展示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642F912A-B066-4E90-B359-BA7101F5FF8C}"/>
              </a:ext>
            </a:extLst>
          </p:cNvPr>
          <p:cNvSpPr/>
          <p:nvPr/>
        </p:nvSpPr>
        <p:spPr>
          <a:xfrm>
            <a:off x="6984227" y="4723983"/>
            <a:ext cx="558682" cy="558682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0BA28BE2-4B3A-4638-9D96-66925089CC4D}"/>
              </a:ext>
            </a:extLst>
          </p:cNvPr>
          <p:cNvSpPr txBox="1"/>
          <p:nvPr/>
        </p:nvSpPr>
        <p:spPr>
          <a:xfrm>
            <a:off x="6983016" y="4747137"/>
            <a:ext cx="564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ABB82D3-9C65-48F9-B6BE-866B9C99AB76}"/>
              </a:ext>
            </a:extLst>
          </p:cNvPr>
          <p:cNvSpPr txBox="1"/>
          <p:nvPr/>
        </p:nvSpPr>
        <p:spPr>
          <a:xfrm>
            <a:off x="7749045" y="4716359"/>
            <a:ext cx="2564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未来工作计划</a:t>
            </a:r>
          </a:p>
        </p:txBody>
      </p:sp>
    </p:spTree>
    <p:extLst>
      <p:ext uri="{BB962C8B-B14F-4D97-AF65-F5344CB8AC3E}">
        <p14:creationId xmlns:p14="http://schemas.microsoft.com/office/powerpoint/2010/main" val="366667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5FACDF9-3861-47F5-9333-A4BC36CCD647}"/>
              </a:ext>
            </a:extLst>
          </p:cNvPr>
          <p:cNvSpPr txBox="1"/>
          <p:nvPr/>
        </p:nvSpPr>
        <p:spPr>
          <a:xfrm>
            <a:off x="115477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23C3401E-4905-4C61-B705-6F43184E4675}"/>
              </a:ext>
            </a:extLst>
          </p:cNvPr>
          <p:cNvSpPr/>
          <p:nvPr/>
        </p:nvSpPr>
        <p:spPr>
          <a:xfrm>
            <a:off x="3689466" y="1021796"/>
            <a:ext cx="4813069" cy="4813069"/>
          </a:xfrm>
          <a:prstGeom prst="ellipse">
            <a:avLst/>
          </a:prstGeom>
          <a:gradFill>
            <a:gsLst>
              <a:gs pos="30000">
                <a:srgbClr val="C00000">
                  <a:alpha val="0"/>
                </a:srgbClr>
              </a:gs>
              <a:gs pos="100000">
                <a:srgbClr val="C00000">
                  <a:alpha val="18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8089D0DE-9BFB-43DC-A4F4-BDEE5464CC43}"/>
              </a:ext>
            </a:extLst>
          </p:cNvPr>
          <p:cNvSpPr/>
          <p:nvPr/>
        </p:nvSpPr>
        <p:spPr>
          <a:xfrm>
            <a:off x="5592642" y="1614128"/>
            <a:ext cx="1006716" cy="1006716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81A3221-8119-418F-920D-1FA4390E2059}"/>
              </a:ext>
            </a:extLst>
          </p:cNvPr>
          <p:cNvSpPr txBox="1"/>
          <p:nvPr/>
        </p:nvSpPr>
        <p:spPr>
          <a:xfrm>
            <a:off x="5694543" y="1690349"/>
            <a:ext cx="802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F756353-D9E8-4655-A93C-57505262E1B1}"/>
              </a:ext>
            </a:extLst>
          </p:cNvPr>
          <p:cNvSpPr txBox="1"/>
          <p:nvPr/>
        </p:nvSpPr>
        <p:spPr>
          <a:xfrm>
            <a:off x="4813861" y="2801384"/>
            <a:ext cx="2564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整体工作概述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9FFB1E3-C3B8-4492-A17B-7064028E391C}"/>
              </a:ext>
            </a:extLst>
          </p:cNvPr>
          <p:cNvSpPr txBox="1"/>
          <p:nvPr/>
        </p:nvSpPr>
        <p:spPr>
          <a:xfrm>
            <a:off x="5538303" y="2162179"/>
            <a:ext cx="1115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PART01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17F2B82-1FF7-4928-9577-6B2BA167F78B}"/>
              </a:ext>
            </a:extLst>
          </p:cNvPr>
          <p:cNvSpPr txBox="1"/>
          <p:nvPr/>
        </p:nvSpPr>
        <p:spPr>
          <a:xfrm>
            <a:off x="4412663" y="3418382"/>
            <a:ext cx="3366674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/>
              <a:t>Lorem ipsum dolor sit amet, consectetuer adipiscing elit. Maecenas porttitor congue massa. Fusce posuere, magna sed pulvinar </a:t>
            </a:r>
            <a:r>
              <a:rPr lang="en-US" altLang="zh-CN" sz="1400" i="1" dirty="0" err="1"/>
              <a:t>ultricies</a:t>
            </a:r>
            <a:endParaRPr lang="zh-CN" altLang="en-US" sz="1400" i="1" dirty="0"/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xmlns="" id="{3D8EFB82-44F2-4D1A-957E-8B91366231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967141" y="4682596"/>
            <a:ext cx="257718" cy="25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5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D532B94B-B19A-4B7A-8BF4-9A26F5F07932}"/>
              </a:ext>
            </a:extLst>
          </p:cNvPr>
          <p:cNvGrpSpPr/>
          <p:nvPr/>
        </p:nvGrpSpPr>
        <p:grpSpPr>
          <a:xfrm>
            <a:off x="3783342" y="1374686"/>
            <a:ext cx="4625317" cy="4618763"/>
            <a:chOff x="3859444" y="4897094"/>
            <a:chExt cx="4952085" cy="4945068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7F6B5AE6-4FEE-44FB-8F16-9D26355DBEC0}"/>
                </a:ext>
              </a:extLst>
            </p:cNvPr>
            <p:cNvSpPr/>
            <p:nvPr/>
          </p:nvSpPr>
          <p:spPr>
            <a:xfrm>
              <a:off x="3859444" y="4897094"/>
              <a:ext cx="2406566" cy="4945068"/>
            </a:xfrm>
            <a:custGeom>
              <a:avLst/>
              <a:gdLst>
                <a:gd name="connsiteX0" fmla="*/ 2406566 w 2406566"/>
                <a:gd name="connsiteY0" fmla="*/ 0 h 4945068"/>
                <a:gd name="connsiteX1" fmla="*/ 2406566 w 2406566"/>
                <a:gd name="connsiteY1" fmla="*/ 4945068 h 4945068"/>
                <a:gd name="connsiteX2" fmla="*/ 2222881 w 2406566"/>
                <a:gd name="connsiteY2" fmla="*/ 4935792 h 4945068"/>
                <a:gd name="connsiteX3" fmla="*/ 0 w 2406566"/>
                <a:gd name="connsiteY3" fmla="*/ 2472534 h 4945068"/>
                <a:gd name="connsiteX4" fmla="*/ 2222881 w 2406566"/>
                <a:gd name="connsiteY4" fmla="*/ 9276 h 4945068"/>
                <a:gd name="connsiteX5" fmla="*/ 2406566 w 2406566"/>
                <a:gd name="connsiteY5" fmla="*/ 0 h 4945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6566" h="4945068">
                  <a:moveTo>
                    <a:pt x="2406566" y="0"/>
                  </a:moveTo>
                  <a:lnTo>
                    <a:pt x="2406566" y="4945068"/>
                  </a:lnTo>
                  <a:lnTo>
                    <a:pt x="2222881" y="4935792"/>
                  </a:lnTo>
                  <a:cubicBezTo>
                    <a:pt x="974322" y="4808995"/>
                    <a:pt x="0" y="3754547"/>
                    <a:pt x="0" y="2472534"/>
                  </a:cubicBezTo>
                  <a:cubicBezTo>
                    <a:pt x="0" y="1190522"/>
                    <a:pt x="974322" y="136074"/>
                    <a:pt x="2222881" y="9276"/>
                  </a:cubicBezTo>
                  <a:lnTo>
                    <a:pt x="2406566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  <a:alpha val="60000"/>
                  </a:schemeClr>
                </a:gs>
                <a:gs pos="100000">
                  <a:schemeClr val="bg1">
                    <a:lumMod val="75000"/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9975301B-838B-41B5-BEDC-90F1A6FD366A}"/>
                </a:ext>
              </a:extLst>
            </p:cNvPr>
            <p:cNvSpPr/>
            <p:nvPr/>
          </p:nvSpPr>
          <p:spPr>
            <a:xfrm>
              <a:off x="6404964" y="4897094"/>
              <a:ext cx="2406565" cy="4945068"/>
            </a:xfrm>
            <a:custGeom>
              <a:avLst/>
              <a:gdLst>
                <a:gd name="connsiteX0" fmla="*/ 0 w 2406565"/>
                <a:gd name="connsiteY0" fmla="*/ 0 h 4945068"/>
                <a:gd name="connsiteX1" fmla="*/ 183684 w 2406565"/>
                <a:gd name="connsiteY1" fmla="*/ 9276 h 4945068"/>
                <a:gd name="connsiteX2" fmla="*/ 2406565 w 2406565"/>
                <a:gd name="connsiteY2" fmla="*/ 2472534 h 4945068"/>
                <a:gd name="connsiteX3" fmla="*/ 183684 w 2406565"/>
                <a:gd name="connsiteY3" fmla="*/ 4935792 h 4945068"/>
                <a:gd name="connsiteX4" fmla="*/ 0 w 2406565"/>
                <a:gd name="connsiteY4" fmla="*/ 4945068 h 4945068"/>
                <a:gd name="connsiteX5" fmla="*/ 0 w 2406565"/>
                <a:gd name="connsiteY5" fmla="*/ 0 h 4945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6565" h="4945068">
                  <a:moveTo>
                    <a:pt x="0" y="0"/>
                  </a:moveTo>
                  <a:lnTo>
                    <a:pt x="183684" y="9276"/>
                  </a:lnTo>
                  <a:cubicBezTo>
                    <a:pt x="1432243" y="136074"/>
                    <a:pt x="2406565" y="1190522"/>
                    <a:pt x="2406565" y="2472534"/>
                  </a:cubicBezTo>
                  <a:cubicBezTo>
                    <a:pt x="2406565" y="3754547"/>
                    <a:pt x="1432243" y="4808995"/>
                    <a:pt x="183684" y="4935792"/>
                  </a:cubicBezTo>
                  <a:lnTo>
                    <a:pt x="0" y="494506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  <a:alpha val="60000"/>
                  </a:schemeClr>
                </a:gs>
                <a:gs pos="100000">
                  <a:schemeClr val="bg1">
                    <a:lumMod val="75000"/>
                    <a:alpha val="25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D56E0AF7-A2C7-4EFF-8CF0-8CA47214AE62}"/>
              </a:ext>
            </a:extLst>
          </p:cNvPr>
          <p:cNvGrpSpPr/>
          <p:nvPr/>
        </p:nvGrpSpPr>
        <p:grpSpPr>
          <a:xfrm>
            <a:off x="3604986" y="1196329"/>
            <a:ext cx="4982028" cy="4975476"/>
            <a:chOff x="3668488" y="4706137"/>
            <a:chExt cx="5333997" cy="532698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DE71C95-5BE6-4725-9471-790BB2FEF1C8}"/>
                </a:ext>
              </a:extLst>
            </p:cNvPr>
            <p:cNvSpPr/>
            <p:nvPr/>
          </p:nvSpPr>
          <p:spPr>
            <a:xfrm>
              <a:off x="3668488" y="4706137"/>
              <a:ext cx="2597523" cy="5326982"/>
            </a:xfrm>
            <a:custGeom>
              <a:avLst/>
              <a:gdLst>
                <a:gd name="connsiteX0" fmla="*/ 2597523 w 2597523"/>
                <a:gd name="connsiteY0" fmla="*/ 0 h 5326982"/>
                <a:gd name="connsiteX1" fmla="*/ 2597523 w 2597523"/>
                <a:gd name="connsiteY1" fmla="*/ 190957 h 5326982"/>
                <a:gd name="connsiteX2" fmla="*/ 2413838 w 2597523"/>
                <a:gd name="connsiteY2" fmla="*/ 200233 h 5326982"/>
                <a:gd name="connsiteX3" fmla="*/ 190957 w 2597523"/>
                <a:gd name="connsiteY3" fmla="*/ 2663491 h 5326982"/>
                <a:gd name="connsiteX4" fmla="*/ 2413838 w 2597523"/>
                <a:gd name="connsiteY4" fmla="*/ 5126749 h 5326982"/>
                <a:gd name="connsiteX5" fmla="*/ 2597523 w 2597523"/>
                <a:gd name="connsiteY5" fmla="*/ 5136025 h 5326982"/>
                <a:gd name="connsiteX6" fmla="*/ 2597523 w 2597523"/>
                <a:gd name="connsiteY6" fmla="*/ 5326982 h 5326982"/>
                <a:gd name="connsiteX7" fmla="*/ 2394314 w 2597523"/>
                <a:gd name="connsiteY7" fmla="*/ 5316721 h 5326982"/>
                <a:gd name="connsiteX8" fmla="*/ 0 w 2597523"/>
                <a:gd name="connsiteY8" fmla="*/ 2663491 h 5326982"/>
                <a:gd name="connsiteX9" fmla="*/ 2394314 w 2597523"/>
                <a:gd name="connsiteY9" fmla="*/ 10261 h 5326982"/>
                <a:gd name="connsiteX10" fmla="*/ 2597523 w 2597523"/>
                <a:gd name="connsiteY10" fmla="*/ 0 h 532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97523" h="5326982">
                  <a:moveTo>
                    <a:pt x="2597523" y="0"/>
                  </a:moveTo>
                  <a:lnTo>
                    <a:pt x="2597523" y="190957"/>
                  </a:lnTo>
                  <a:lnTo>
                    <a:pt x="2413838" y="200233"/>
                  </a:lnTo>
                  <a:cubicBezTo>
                    <a:pt x="1165279" y="327031"/>
                    <a:pt x="190957" y="1381479"/>
                    <a:pt x="190957" y="2663491"/>
                  </a:cubicBezTo>
                  <a:cubicBezTo>
                    <a:pt x="190957" y="3945504"/>
                    <a:pt x="1165279" y="4999952"/>
                    <a:pt x="2413838" y="5126749"/>
                  </a:cubicBezTo>
                  <a:lnTo>
                    <a:pt x="2597523" y="5136025"/>
                  </a:lnTo>
                  <a:lnTo>
                    <a:pt x="2597523" y="5326982"/>
                  </a:lnTo>
                  <a:lnTo>
                    <a:pt x="2394314" y="5316721"/>
                  </a:lnTo>
                  <a:cubicBezTo>
                    <a:pt x="1049464" y="5180144"/>
                    <a:pt x="0" y="4044375"/>
                    <a:pt x="0" y="2663491"/>
                  </a:cubicBezTo>
                  <a:cubicBezTo>
                    <a:pt x="0" y="1282607"/>
                    <a:pt x="1049464" y="146838"/>
                    <a:pt x="2394314" y="10261"/>
                  </a:cubicBezTo>
                  <a:lnTo>
                    <a:pt x="2597523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86EA4C43-ADC3-4D45-8F94-DA2B230B7BC7}"/>
                </a:ext>
              </a:extLst>
            </p:cNvPr>
            <p:cNvSpPr/>
            <p:nvPr/>
          </p:nvSpPr>
          <p:spPr>
            <a:xfrm>
              <a:off x="6404963" y="4706137"/>
              <a:ext cx="2597522" cy="5326982"/>
            </a:xfrm>
            <a:custGeom>
              <a:avLst/>
              <a:gdLst>
                <a:gd name="connsiteX0" fmla="*/ 0 w 2597522"/>
                <a:gd name="connsiteY0" fmla="*/ 0 h 5326982"/>
                <a:gd name="connsiteX1" fmla="*/ 203208 w 2597522"/>
                <a:gd name="connsiteY1" fmla="*/ 10261 h 5326982"/>
                <a:gd name="connsiteX2" fmla="*/ 2597522 w 2597522"/>
                <a:gd name="connsiteY2" fmla="*/ 2663491 h 5326982"/>
                <a:gd name="connsiteX3" fmla="*/ 203208 w 2597522"/>
                <a:gd name="connsiteY3" fmla="*/ 5316721 h 5326982"/>
                <a:gd name="connsiteX4" fmla="*/ 0 w 2597522"/>
                <a:gd name="connsiteY4" fmla="*/ 5326982 h 5326982"/>
                <a:gd name="connsiteX5" fmla="*/ 0 w 2597522"/>
                <a:gd name="connsiteY5" fmla="*/ 5136025 h 5326982"/>
                <a:gd name="connsiteX6" fmla="*/ 183684 w 2597522"/>
                <a:gd name="connsiteY6" fmla="*/ 5126749 h 5326982"/>
                <a:gd name="connsiteX7" fmla="*/ 2406565 w 2597522"/>
                <a:gd name="connsiteY7" fmla="*/ 2663491 h 5326982"/>
                <a:gd name="connsiteX8" fmla="*/ 183684 w 2597522"/>
                <a:gd name="connsiteY8" fmla="*/ 200233 h 5326982"/>
                <a:gd name="connsiteX9" fmla="*/ 0 w 2597522"/>
                <a:gd name="connsiteY9" fmla="*/ 190957 h 5326982"/>
                <a:gd name="connsiteX10" fmla="*/ 0 w 2597522"/>
                <a:gd name="connsiteY10" fmla="*/ 0 h 532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97522" h="5326982">
                  <a:moveTo>
                    <a:pt x="0" y="0"/>
                  </a:moveTo>
                  <a:lnTo>
                    <a:pt x="203208" y="10261"/>
                  </a:lnTo>
                  <a:cubicBezTo>
                    <a:pt x="1548059" y="146838"/>
                    <a:pt x="2597522" y="1282607"/>
                    <a:pt x="2597522" y="2663491"/>
                  </a:cubicBezTo>
                  <a:cubicBezTo>
                    <a:pt x="2597522" y="4044375"/>
                    <a:pt x="1548059" y="5180144"/>
                    <a:pt x="203208" y="5316721"/>
                  </a:cubicBezTo>
                  <a:lnTo>
                    <a:pt x="0" y="5326982"/>
                  </a:lnTo>
                  <a:lnTo>
                    <a:pt x="0" y="5136025"/>
                  </a:lnTo>
                  <a:lnTo>
                    <a:pt x="183684" y="5126749"/>
                  </a:lnTo>
                  <a:cubicBezTo>
                    <a:pt x="1432243" y="4999952"/>
                    <a:pt x="2406565" y="3945504"/>
                    <a:pt x="2406565" y="2663491"/>
                  </a:cubicBezTo>
                  <a:cubicBezTo>
                    <a:pt x="2406565" y="1381479"/>
                    <a:pt x="1432243" y="327031"/>
                    <a:pt x="183684" y="200233"/>
                  </a:cubicBezTo>
                  <a:lnTo>
                    <a:pt x="0" y="190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3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E3A353F7-5066-438D-8E14-B01A37E92F2D}"/>
              </a:ext>
            </a:extLst>
          </p:cNvPr>
          <p:cNvSpPr/>
          <p:nvPr/>
        </p:nvSpPr>
        <p:spPr>
          <a:xfrm rot="5400000">
            <a:off x="4924152" y="2312650"/>
            <a:ext cx="2343699" cy="2765491"/>
          </a:xfrm>
          <a:custGeom>
            <a:avLst/>
            <a:gdLst>
              <a:gd name="connsiteX0" fmla="*/ 0 w 2509276"/>
              <a:gd name="connsiteY0" fmla="*/ 1480433 h 2960867"/>
              <a:gd name="connsiteX1" fmla="*/ 1001785 w 2509276"/>
              <a:gd name="connsiteY1" fmla="*/ 251285 h 2960867"/>
              <a:gd name="connsiteX2" fmla="*/ 1027344 w 2509276"/>
              <a:gd name="connsiteY2" fmla="*/ 247384 h 2960867"/>
              <a:gd name="connsiteX3" fmla="*/ 1254637 w 2509276"/>
              <a:gd name="connsiteY3" fmla="*/ 0 h 2960867"/>
              <a:gd name="connsiteX4" fmla="*/ 1481930 w 2509276"/>
              <a:gd name="connsiteY4" fmla="*/ 247384 h 2960867"/>
              <a:gd name="connsiteX5" fmla="*/ 1507491 w 2509276"/>
              <a:gd name="connsiteY5" fmla="*/ 251285 h 2960867"/>
              <a:gd name="connsiteX6" fmla="*/ 2509276 w 2509276"/>
              <a:gd name="connsiteY6" fmla="*/ 1480433 h 2960867"/>
              <a:gd name="connsiteX7" fmla="*/ 1507491 w 2509276"/>
              <a:gd name="connsiteY7" fmla="*/ 2709581 h 2960867"/>
              <a:gd name="connsiteX8" fmla="*/ 1481931 w 2509276"/>
              <a:gd name="connsiteY8" fmla="*/ 2713482 h 2960867"/>
              <a:gd name="connsiteX9" fmla="*/ 1254637 w 2509276"/>
              <a:gd name="connsiteY9" fmla="*/ 2960867 h 2960867"/>
              <a:gd name="connsiteX10" fmla="*/ 1027343 w 2509276"/>
              <a:gd name="connsiteY10" fmla="*/ 2713482 h 2960867"/>
              <a:gd name="connsiteX11" fmla="*/ 1001785 w 2509276"/>
              <a:gd name="connsiteY11" fmla="*/ 2709581 h 2960867"/>
              <a:gd name="connsiteX12" fmla="*/ 0 w 2509276"/>
              <a:gd name="connsiteY12" fmla="*/ 1480433 h 296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09276" h="2960867">
                <a:moveTo>
                  <a:pt x="0" y="1480433"/>
                </a:moveTo>
                <a:cubicBezTo>
                  <a:pt x="0" y="874131"/>
                  <a:pt x="430068" y="368275"/>
                  <a:pt x="1001785" y="251285"/>
                </a:cubicBezTo>
                <a:lnTo>
                  <a:pt x="1027344" y="247384"/>
                </a:lnTo>
                <a:lnTo>
                  <a:pt x="1254637" y="0"/>
                </a:lnTo>
                <a:lnTo>
                  <a:pt x="1481930" y="247384"/>
                </a:lnTo>
                <a:lnTo>
                  <a:pt x="1507491" y="251285"/>
                </a:lnTo>
                <a:cubicBezTo>
                  <a:pt x="2079208" y="368275"/>
                  <a:pt x="2509276" y="874131"/>
                  <a:pt x="2509276" y="1480433"/>
                </a:cubicBezTo>
                <a:cubicBezTo>
                  <a:pt x="2509276" y="2086736"/>
                  <a:pt x="2079208" y="2592591"/>
                  <a:pt x="1507491" y="2709581"/>
                </a:cubicBezTo>
                <a:lnTo>
                  <a:pt x="1481931" y="2713482"/>
                </a:lnTo>
                <a:lnTo>
                  <a:pt x="1254637" y="2960867"/>
                </a:lnTo>
                <a:lnTo>
                  <a:pt x="1027343" y="2713482"/>
                </a:lnTo>
                <a:lnTo>
                  <a:pt x="1001785" y="2709581"/>
                </a:lnTo>
                <a:cubicBezTo>
                  <a:pt x="430068" y="2592591"/>
                  <a:pt x="0" y="2086736"/>
                  <a:pt x="0" y="14804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93700" sx="102000" sy="102000" algn="ctr" rotWithShape="0">
              <a:srgbClr val="C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58BE522F-257E-48BE-8616-227717516F1D}"/>
              </a:ext>
            </a:extLst>
          </p:cNvPr>
          <p:cNvGrpSpPr/>
          <p:nvPr/>
        </p:nvGrpSpPr>
        <p:grpSpPr>
          <a:xfrm rot="16200000">
            <a:off x="5145027" y="2757689"/>
            <a:ext cx="1901948" cy="1875411"/>
            <a:chOff x="4735288" y="4897094"/>
            <a:chExt cx="5402356" cy="5326988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FC8B94AF-4039-4A6F-87D4-648D9CF8097D}"/>
                </a:ext>
              </a:extLst>
            </p:cNvPr>
            <p:cNvSpPr/>
            <p:nvPr/>
          </p:nvSpPr>
          <p:spPr>
            <a:xfrm>
              <a:off x="4735288" y="4897094"/>
              <a:ext cx="2597523" cy="5326982"/>
            </a:xfrm>
            <a:custGeom>
              <a:avLst/>
              <a:gdLst>
                <a:gd name="connsiteX0" fmla="*/ 2597523 w 2597523"/>
                <a:gd name="connsiteY0" fmla="*/ 0 h 5326982"/>
                <a:gd name="connsiteX1" fmla="*/ 2597523 w 2597523"/>
                <a:gd name="connsiteY1" fmla="*/ 190957 h 5326982"/>
                <a:gd name="connsiteX2" fmla="*/ 2413838 w 2597523"/>
                <a:gd name="connsiteY2" fmla="*/ 200233 h 5326982"/>
                <a:gd name="connsiteX3" fmla="*/ 190957 w 2597523"/>
                <a:gd name="connsiteY3" fmla="*/ 2663491 h 5326982"/>
                <a:gd name="connsiteX4" fmla="*/ 2413838 w 2597523"/>
                <a:gd name="connsiteY4" fmla="*/ 5126749 h 5326982"/>
                <a:gd name="connsiteX5" fmla="*/ 2597523 w 2597523"/>
                <a:gd name="connsiteY5" fmla="*/ 5136025 h 5326982"/>
                <a:gd name="connsiteX6" fmla="*/ 2597523 w 2597523"/>
                <a:gd name="connsiteY6" fmla="*/ 5326982 h 5326982"/>
                <a:gd name="connsiteX7" fmla="*/ 2394314 w 2597523"/>
                <a:gd name="connsiteY7" fmla="*/ 5316721 h 5326982"/>
                <a:gd name="connsiteX8" fmla="*/ 0 w 2597523"/>
                <a:gd name="connsiteY8" fmla="*/ 2663491 h 5326982"/>
                <a:gd name="connsiteX9" fmla="*/ 2394314 w 2597523"/>
                <a:gd name="connsiteY9" fmla="*/ 10261 h 5326982"/>
                <a:gd name="connsiteX10" fmla="*/ 2597523 w 2597523"/>
                <a:gd name="connsiteY10" fmla="*/ 0 h 532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97523" h="5326982">
                  <a:moveTo>
                    <a:pt x="2597523" y="0"/>
                  </a:moveTo>
                  <a:lnTo>
                    <a:pt x="2597523" y="190957"/>
                  </a:lnTo>
                  <a:lnTo>
                    <a:pt x="2413838" y="200233"/>
                  </a:lnTo>
                  <a:cubicBezTo>
                    <a:pt x="1165279" y="327031"/>
                    <a:pt x="190957" y="1381479"/>
                    <a:pt x="190957" y="2663491"/>
                  </a:cubicBezTo>
                  <a:cubicBezTo>
                    <a:pt x="190957" y="3945504"/>
                    <a:pt x="1165279" y="4999952"/>
                    <a:pt x="2413838" y="5126749"/>
                  </a:cubicBezTo>
                  <a:lnTo>
                    <a:pt x="2597523" y="5136025"/>
                  </a:lnTo>
                  <a:lnTo>
                    <a:pt x="2597523" y="5326982"/>
                  </a:lnTo>
                  <a:lnTo>
                    <a:pt x="2394314" y="5316721"/>
                  </a:lnTo>
                  <a:cubicBezTo>
                    <a:pt x="1049464" y="5180144"/>
                    <a:pt x="0" y="4044375"/>
                    <a:pt x="0" y="2663491"/>
                  </a:cubicBezTo>
                  <a:cubicBezTo>
                    <a:pt x="0" y="1282607"/>
                    <a:pt x="1049464" y="146838"/>
                    <a:pt x="2394314" y="10261"/>
                  </a:cubicBezTo>
                  <a:lnTo>
                    <a:pt x="2597523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3692C3B1-DE1D-42DC-A7B3-DE57511D377C}"/>
                </a:ext>
              </a:extLst>
            </p:cNvPr>
            <p:cNvSpPr/>
            <p:nvPr/>
          </p:nvSpPr>
          <p:spPr>
            <a:xfrm>
              <a:off x="7540121" y="4897100"/>
              <a:ext cx="2597523" cy="5326982"/>
            </a:xfrm>
            <a:custGeom>
              <a:avLst/>
              <a:gdLst>
                <a:gd name="connsiteX0" fmla="*/ 0 w 2597522"/>
                <a:gd name="connsiteY0" fmla="*/ 0 h 5326982"/>
                <a:gd name="connsiteX1" fmla="*/ 203208 w 2597522"/>
                <a:gd name="connsiteY1" fmla="*/ 10261 h 5326982"/>
                <a:gd name="connsiteX2" fmla="*/ 2597522 w 2597522"/>
                <a:gd name="connsiteY2" fmla="*/ 2663491 h 5326982"/>
                <a:gd name="connsiteX3" fmla="*/ 203208 w 2597522"/>
                <a:gd name="connsiteY3" fmla="*/ 5316721 h 5326982"/>
                <a:gd name="connsiteX4" fmla="*/ 0 w 2597522"/>
                <a:gd name="connsiteY4" fmla="*/ 5326982 h 5326982"/>
                <a:gd name="connsiteX5" fmla="*/ 0 w 2597522"/>
                <a:gd name="connsiteY5" fmla="*/ 5136025 h 5326982"/>
                <a:gd name="connsiteX6" fmla="*/ 183684 w 2597522"/>
                <a:gd name="connsiteY6" fmla="*/ 5126749 h 5326982"/>
                <a:gd name="connsiteX7" fmla="*/ 2406565 w 2597522"/>
                <a:gd name="connsiteY7" fmla="*/ 2663491 h 5326982"/>
                <a:gd name="connsiteX8" fmla="*/ 183684 w 2597522"/>
                <a:gd name="connsiteY8" fmla="*/ 200233 h 5326982"/>
                <a:gd name="connsiteX9" fmla="*/ 0 w 2597522"/>
                <a:gd name="connsiteY9" fmla="*/ 190957 h 5326982"/>
                <a:gd name="connsiteX10" fmla="*/ 0 w 2597522"/>
                <a:gd name="connsiteY10" fmla="*/ 0 h 532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97522" h="5326982">
                  <a:moveTo>
                    <a:pt x="0" y="0"/>
                  </a:moveTo>
                  <a:lnTo>
                    <a:pt x="203208" y="10261"/>
                  </a:lnTo>
                  <a:cubicBezTo>
                    <a:pt x="1548059" y="146838"/>
                    <a:pt x="2597522" y="1282607"/>
                    <a:pt x="2597522" y="2663491"/>
                  </a:cubicBezTo>
                  <a:cubicBezTo>
                    <a:pt x="2597522" y="4044375"/>
                    <a:pt x="1548059" y="5180144"/>
                    <a:pt x="203208" y="5316721"/>
                  </a:cubicBezTo>
                  <a:lnTo>
                    <a:pt x="0" y="5326982"/>
                  </a:lnTo>
                  <a:lnTo>
                    <a:pt x="0" y="5136025"/>
                  </a:lnTo>
                  <a:lnTo>
                    <a:pt x="183684" y="5126749"/>
                  </a:lnTo>
                  <a:cubicBezTo>
                    <a:pt x="1432243" y="4999952"/>
                    <a:pt x="2406565" y="3945504"/>
                    <a:pt x="2406565" y="2663491"/>
                  </a:cubicBezTo>
                  <a:cubicBezTo>
                    <a:pt x="2406565" y="1381479"/>
                    <a:pt x="1432243" y="327031"/>
                    <a:pt x="183684" y="200233"/>
                  </a:cubicBezTo>
                  <a:lnTo>
                    <a:pt x="0" y="190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3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B5E50EA-340A-4884-AF9C-C0A6013E70B6}"/>
              </a:ext>
            </a:extLst>
          </p:cNvPr>
          <p:cNvSpPr txBox="1"/>
          <p:nvPr/>
        </p:nvSpPr>
        <p:spPr>
          <a:xfrm>
            <a:off x="3930108" y="3366514"/>
            <a:ext cx="736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01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62EF55C5-BF2F-4E74-90F0-CB5F44D75396}"/>
              </a:ext>
            </a:extLst>
          </p:cNvPr>
          <p:cNvSpPr txBox="1"/>
          <p:nvPr/>
        </p:nvSpPr>
        <p:spPr>
          <a:xfrm>
            <a:off x="1089444" y="2744420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2348C853-3D42-4187-A2AA-0A7AD7C0EDDA}"/>
              </a:ext>
            </a:extLst>
          </p:cNvPr>
          <p:cNvSpPr txBox="1"/>
          <p:nvPr/>
        </p:nvSpPr>
        <p:spPr>
          <a:xfrm>
            <a:off x="5543005" y="3144786"/>
            <a:ext cx="11059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  <a:p>
            <a:pPr algn="dist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好帅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19FA734E-2B0B-40CF-A049-31A3C44B0E5C}"/>
              </a:ext>
            </a:extLst>
          </p:cNvPr>
          <p:cNvSpPr txBox="1"/>
          <p:nvPr/>
        </p:nvSpPr>
        <p:spPr>
          <a:xfrm>
            <a:off x="478881" y="3336262"/>
            <a:ext cx="2680134" cy="1368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ultricies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F901773-D912-4A44-A433-6E1BCFD87A74}"/>
              </a:ext>
            </a:extLst>
          </p:cNvPr>
          <p:cNvSpPr txBox="1"/>
          <p:nvPr/>
        </p:nvSpPr>
        <p:spPr>
          <a:xfrm>
            <a:off x="7547513" y="3366514"/>
            <a:ext cx="736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02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壹心畅游体" panose="00000500000000000000" pitchFamily="2" charset="-122"/>
              <a:ea typeface="壹心畅游体" panose="00000500000000000000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7FD5F1CB-0C76-46D1-8F26-87C5160C0460}"/>
              </a:ext>
            </a:extLst>
          </p:cNvPr>
          <p:cNvSpPr txBox="1"/>
          <p:nvPr/>
        </p:nvSpPr>
        <p:spPr>
          <a:xfrm>
            <a:off x="8967293" y="2744420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50028BAF-7C46-4026-83C1-85FFB5EA0E11}"/>
              </a:ext>
            </a:extLst>
          </p:cNvPr>
          <p:cNvSpPr txBox="1"/>
          <p:nvPr/>
        </p:nvSpPr>
        <p:spPr>
          <a:xfrm>
            <a:off x="8967293" y="3336262"/>
            <a:ext cx="2680134" cy="1368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ultricies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10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1311332-3D7C-4CEB-8F2C-54E28FC9FFFE}"/>
              </a:ext>
            </a:extLst>
          </p:cNvPr>
          <p:cNvGrpSpPr/>
          <p:nvPr/>
        </p:nvGrpSpPr>
        <p:grpSpPr>
          <a:xfrm rot="900000">
            <a:off x="8370915" y="1538530"/>
            <a:ext cx="2610197" cy="2718261"/>
            <a:chOff x="9581803" y="4143895"/>
            <a:chExt cx="2610197" cy="2718261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DB357F40-0998-4A19-A346-2865A72DCC62}"/>
                </a:ext>
              </a:extLst>
            </p:cNvPr>
            <p:cNvSpPr/>
            <p:nvPr/>
          </p:nvSpPr>
          <p:spPr>
            <a:xfrm>
              <a:off x="9581803" y="4143895"/>
              <a:ext cx="2610197" cy="27182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DAECCCBF-F178-42C1-A90E-D92277276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57" t="13390" r="26345" b="24539"/>
            <a:stretch>
              <a:fillRect/>
            </a:stretch>
          </p:blipFill>
          <p:spPr>
            <a:xfrm>
              <a:off x="9781308" y="4368338"/>
              <a:ext cx="2211186" cy="1787236"/>
            </a:xfrm>
            <a:custGeom>
              <a:avLst/>
              <a:gdLst>
                <a:gd name="connsiteX0" fmla="*/ 0 w 2211186"/>
                <a:gd name="connsiteY0" fmla="*/ 0 h 1787236"/>
                <a:gd name="connsiteX1" fmla="*/ 2211186 w 2211186"/>
                <a:gd name="connsiteY1" fmla="*/ 0 h 1787236"/>
                <a:gd name="connsiteX2" fmla="*/ 2211186 w 2211186"/>
                <a:gd name="connsiteY2" fmla="*/ 1787236 h 1787236"/>
                <a:gd name="connsiteX3" fmla="*/ 0 w 2211186"/>
                <a:gd name="connsiteY3" fmla="*/ 1787236 h 178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1186" h="1787236">
                  <a:moveTo>
                    <a:pt x="0" y="0"/>
                  </a:moveTo>
                  <a:lnTo>
                    <a:pt x="2211186" y="0"/>
                  </a:lnTo>
                  <a:lnTo>
                    <a:pt x="2211186" y="1787236"/>
                  </a:lnTo>
                  <a:lnTo>
                    <a:pt x="0" y="1787236"/>
                  </a:lnTo>
                  <a:close/>
                </a:path>
              </a:pathLst>
            </a:custGeom>
          </p:spPr>
        </p:pic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8A05BECF-2901-4B7C-8167-7915A2BCA9E4}"/>
                </a:ext>
              </a:extLst>
            </p:cNvPr>
            <p:cNvSpPr/>
            <p:nvPr/>
          </p:nvSpPr>
          <p:spPr>
            <a:xfrm>
              <a:off x="9781308" y="4368338"/>
              <a:ext cx="2211186" cy="1787236"/>
            </a:xfrm>
            <a:prstGeom prst="rect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1DD435F-75FC-4A48-9EAA-C4CC47E89FA4}"/>
              </a:ext>
            </a:extLst>
          </p:cNvPr>
          <p:cNvGrpSpPr/>
          <p:nvPr/>
        </p:nvGrpSpPr>
        <p:grpSpPr>
          <a:xfrm rot="900000">
            <a:off x="4693730" y="1559758"/>
            <a:ext cx="2610197" cy="2718261"/>
            <a:chOff x="5073449" y="4143895"/>
            <a:chExt cx="2610197" cy="2718261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9E54445E-D284-4E55-9D0A-2315D0716DFB}"/>
                </a:ext>
              </a:extLst>
            </p:cNvPr>
            <p:cNvSpPr/>
            <p:nvPr/>
          </p:nvSpPr>
          <p:spPr>
            <a:xfrm>
              <a:off x="5073449" y="4143895"/>
              <a:ext cx="2610197" cy="27182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xmlns="" id="{34515CF7-530F-47FD-827C-D50E234E56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" t="15960" r="59524" b="15464"/>
            <a:stretch>
              <a:fillRect/>
            </a:stretch>
          </p:blipFill>
          <p:spPr>
            <a:xfrm>
              <a:off x="5272954" y="4368338"/>
              <a:ext cx="2211186" cy="1787236"/>
            </a:xfrm>
            <a:custGeom>
              <a:avLst/>
              <a:gdLst>
                <a:gd name="connsiteX0" fmla="*/ 0 w 2211186"/>
                <a:gd name="connsiteY0" fmla="*/ 0 h 1787236"/>
                <a:gd name="connsiteX1" fmla="*/ 2211186 w 2211186"/>
                <a:gd name="connsiteY1" fmla="*/ 0 h 1787236"/>
                <a:gd name="connsiteX2" fmla="*/ 2211186 w 2211186"/>
                <a:gd name="connsiteY2" fmla="*/ 1787236 h 1787236"/>
                <a:gd name="connsiteX3" fmla="*/ 0 w 2211186"/>
                <a:gd name="connsiteY3" fmla="*/ 1787236 h 178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1186" h="1787236">
                  <a:moveTo>
                    <a:pt x="0" y="0"/>
                  </a:moveTo>
                  <a:lnTo>
                    <a:pt x="2211186" y="0"/>
                  </a:lnTo>
                  <a:lnTo>
                    <a:pt x="2211186" y="1787236"/>
                  </a:lnTo>
                  <a:lnTo>
                    <a:pt x="0" y="1787236"/>
                  </a:lnTo>
                  <a:close/>
                </a:path>
              </a:pathLst>
            </a:custGeom>
          </p:spPr>
        </p:pic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6ECF3948-AD0D-43B2-8689-6EB91103CD61}"/>
                </a:ext>
              </a:extLst>
            </p:cNvPr>
            <p:cNvSpPr/>
            <p:nvPr/>
          </p:nvSpPr>
          <p:spPr>
            <a:xfrm>
              <a:off x="5272954" y="4368338"/>
              <a:ext cx="2211186" cy="1787236"/>
            </a:xfrm>
            <a:prstGeom prst="rect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2B24F4F-BEAD-4354-84B5-42EC3702D93C}"/>
              </a:ext>
            </a:extLst>
          </p:cNvPr>
          <p:cNvGrpSpPr/>
          <p:nvPr/>
        </p:nvGrpSpPr>
        <p:grpSpPr>
          <a:xfrm rot="900000">
            <a:off x="1088966" y="1559758"/>
            <a:ext cx="2610197" cy="2718261"/>
            <a:chOff x="317362" y="1820487"/>
            <a:chExt cx="2610197" cy="2718261"/>
          </a:xfrm>
          <a:effectLst/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9508B1F7-AA67-4961-AB0B-C14A6AD5103B}"/>
                </a:ext>
              </a:extLst>
            </p:cNvPr>
            <p:cNvSpPr/>
            <p:nvPr/>
          </p:nvSpPr>
          <p:spPr>
            <a:xfrm>
              <a:off x="317362" y="1820487"/>
              <a:ext cx="2610197" cy="27182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B6AFA3A1-6FD8-43AC-8F39-F5F7AA401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60" t="25812" r="35516" b="36090"/>
            <a:stretch>
              <a:fillRect/>
            </a:stretch>
          </p:blipFill>
          <p:spPr>
            <a:xfrm>
              <a:off x="516867" y="2044930"/>
              <a:ext cx="2211186" cy="1787236"/>
            </a:xfrm>
            <a:custGeom>
              <a:avLst/>
              <a:gdLst>
                <a:gd name="connsiteX0" fmla="*/ 0 w 2211186"/>
                <a:gd name="connsiteY0" fmla="*/ 0 h 1787236"/>
                <a:gd name="connsiteX1" fmla="*/ 2211186 w 2211186"/>
                <a:gd name="connsiteY1" fmla="*/ 0 h 1787236"/>
                <a:gd name="connsiteX2" fmla="*/ 2211186 w 2211186"/>
                <a:gd name="connsiteY2" fmla="*/ 1787236 h 1787236"/>
                <a:gd name="connsiteX3" fmla="*/ 0 w 2211186"/>
                <a:gd name="connsiteY3" fmla="*/ 1787236 h 178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1186" h="1787236">
                  <a:moveTo>
                    <a:pt x="0" y="0"/>
                  </a:moveTo>
                  <a:lnTo>
                    <a:pt x="2211186" y="0"/>
                  </a:lnTo>
                  <a:lnTo>
                    <a:pt x="2211186" y="1787236"/>
                  </a:lnTo>
                  <a:lnTo>
                    <a:pt x="0" y="1787236"/>
                  </a:lnTo>
                  <a:close/>
                </a:path>
              </a:pathLst>
            </a:custGeom>
          </p:spPr>
        </p:pic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9A6D668C-B3F9-4E58-951D-8222697CCD26}"/>
                </a:ext>
              </a:extLst>
            </p:cNvPr>
            <p:cNvSpPr/>
            <p:nvPr/>
          </p:nvSpPr>
          <p:spPr>
            <a:xfrm>
              <a:off x="516867" y="2044930"/>
              <a:ext cx="2211186" cy="1787236"/>
            </a:xfrm>
            <a:prstGeom prst="rect">
              <a:avLst/>
            </a:prstGeom>
            <a:solidFill>
              <a:srgbClr val="C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789D3E-401A-4E8B-ABB7-C837E5413806}"/>
              </a:ext>
            </a:extLst>
          </p:cNvPr>
          <p:cNvSpPr/>
          <p:nvPr/>
        </p:nvSpPr>
        <p:spPr>
          <a:xfrm>
            <a:off x="1088967" y="1559758"/>
            <a:ext cx="2610197" cy="27182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1F39C165-DE7A-40F8-BA95-C315A6393C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0" t="25812" r="35516" b="36090"/>
          <a:stretch>
            <a:fillRect/>
          </a:stretch>
        </p:blipFill>
        <p:spPr>
          <a:xfrm>
            <a:off x="1288472" y="1784201"/>
            <a:ext cx="2211186" cy="1787236"/>
          </a:xfrm>
          <a:custGeom>
            <a:avLst/>
            <a:gdLst>
              <a:gd name="connsiteX0" fmla="*/ 0 w 2211186"/>
              <a:gd name="connsiteY0" fmla="*/ 0 h 1787236"/>
              <a:gd name="connsiteX1" fmla="*/ 2211186 w 2211186"/>
              <a:gd name="connsiteY1" fmla="*/ 0 h 1787236"/>
              <a:gd name="connsiteX2" fmla="*/ 2211186 w 2211186"/>
              <a:gd name="connsiteY2" fmla="*/ 1787236 h 1787236"/>
              <a:gd name="connsiteX3" fmla="*/ 0 w 2211186"/>
              <a:gd name="connsiteY3" fmla="*/ 1787236 h 178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1186" h="1787236">
                <a:moveTo>
                  <a:pt x="0" y="0"/>
                </a:moveTo>
                <a:lnTo>
                  <a:pt x="2211186" y="0"/>
                </a:lnTo>
                <a:lnTo>
                  <a:pt x="2211186" y="1787236"/>
                </a:lnTo>
                <a:lnTo>
                  <a:pt x="0" y="1787236"/>
                </a:lnTo>
                <a:close/>
              </a:path>
            </a:pathLst>
          </a:cu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B5E06F73-3CB1-41DB-AC7E-2DF632A16917}"/>
              </a:ext>
            </a:extLst>
          </p:cNvPr>
          <p:cNvSpPr/>
          <p:nvPr/>
        </p:nvSpPr>
        <p:spPr>
          <a:xfrm>
            <a:off x="4693731" y="1559758"/>
            <a:ext cx="2610197" cy="27182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EC5F634D-9985-4D0B-B248-C6CCBA3A52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" t="15960" r="59524" b="15464"/>
          <a:stretch>
            <a:fillRect/>
          </a:stretch>
        </p:blipFill>
        <p:spPr>
          <a:xfrm>
            <a:off x="4893236" y="1784201"/>
            <a:ext cx="2211186" cy="1787236"/>
          </a:xfrm>
          <a:custGeom>
            <a:avLst/>
            <a:gdLst>
              <a:gd name="connsiteX0" fmla="*/ 0 w 2211186"/>
              <a:gd name="connsiteY0" fmla="*/ 0 h 1787236"/>
              <a:gd name="connsiteX1" fmla="*/ 2211186 w 2211186"/>
              <a:gd name="connsiteY1" fmla="*/ 0 h 1787236"/>
              <a:gd name="connsiteX2" fmla="*/ 2211186 w 2211186"/>
              <a:gd name="connsiteY2" fmla="*/ 1787236 h 1787236"/>
              <a:gd name="connsiteX3" fmla="*/ 0 w 2211186"/>
              <a:gd name="connsiteY3" fmla="*/ 1787236 h 178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1186" h="1787236">
                <a:moveTo>
                  <a:pt x="0" y="0"/>
                </a:moveTo>
                <a:lnTo>
                  <a:pt x="2211186" y="0"/>
                </a:lnTo>
                <a:lnTo>
                  <a:pt x="2211186" y="1787236"/>
                </a:lnTo>
                <a:lnTo>
                  <a:pt x="0" y="1787236"/>
                </a:lnTo>
                <a:close/>
              </a:path>
            </a:pathLst>
          </a:cu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DD64972-C0D5-422F-B76C-4F40D4B3D490}"/>
              </a:ext>
            </a:extLst>
          </p:cNvPr>
          <p:cNvSpPr/>
          <p:nvPr/>
        </p:nvSpPr>
        <p:spPr>
          <a:xfrm>
            <a:off x="8370915" y="1559758"/>
            <a:ext cx="2610197" cy="27182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339AC1F6-E249-472A-AB3F-80D4AB2CCB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7" t="13390" r="26345" b="24539"/>
          <a:stretch>
            <a:fillRect/>
          </a:stretch>
        </p:blipFill>
        <p:spPr>
          <a:xfrm>
            <a:off x="8570420" y="1784201"/>
            <a:ext cx="2211186" cy="1787236"/>
          </a:xfrm>
          <a:custGeom>
            <a:avLst/>
            <a:gdLst>
              <a:gd name="connsiteX0" fmla="*/ 0 w 2211186"/>
              <a:gd name="connsiteY0" fmla="*/ 0 h 1787236"/>
              <a:gd name="connsiteX1" fmla="*/ 2211186 w 2211186"/>
              <a:gd name="connsiteY1" fmla="*/ 0 h 1787236"/>
              <a:gd name="connsiteX2" fmla="*/ 2211186 w 2211186"/>
              <a:gd name="connsiteY2" fmla="*/ 1787236 h 1787236"/>
              <a:gd name="connsiteX3" fmla="*/ 0 w 2211186"/>
              <a:gd name="connsiteY3" fmla="*/ 1787236 h 178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1186" h="1787236">
                <a:moveTo>
                  <a:pt x="0" y="0"/>
                </a:moveTo>
                <a:lnTo>
                  <a:pt x="2211186" y="0"/>
                </a:lnTo>
                <a:lnTo>
                  <a:pt x="2211186" y="1787236"/>
                </a:lnTo>
                <a:lnTo>
                  <a:pt x="0" y="1787236"/>
                </a:lnTo>
                <a:close/>
              </a:path>
            </a:pathLst>
          </a:cu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2989872-4FAE-4883-9257-7428DB8D8330}"/>
              </a:ext>
            </a:extLst>
          </p:cNvPr>
          <p:cNvSpPr/>
          <p:nvPr/>
        </p:nvSpPr>
        <p:spPr>
          <a:xfrm>
            <a:off x="8570420" y="1784201"/>
            <a:ext cx="2211186" cy="1787236"/>
          </a:xfrm>
          <a:prstGeom prst="rect">
            <a:avLst/>
          </a:prstGeom>
          <a:solidFill>
            <a:srgbClr val="C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AFFCFA94-F478-4275-8208-7C9CCD85FDF1}"/>
              </a:ext>
            </a:extLst>
          </p:cNvPr>
          <p:cNvSpPr/>
          <p:nvPr/>
        </p:nvSpPr>
        <p:spPr>
          <a:xfrm>
            <a:off x="4893236" y="1784201"/>
            <a:ext cx="2211186" cy="1787236"/>
          </a:xfrm>
          <a:prstGeom prst="rect">
            <a:avLst/>
          </a:prstGeom>
          <a:solidFill>
            <a:srgbClr val="C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82A9471E-4527-4863-AE92-460E2A3958AA}"/>
              </a:ext>
            </a:extLst>
          </p:cNvPr>
          <p:cNvSpPr/>
          <p:nvPr/>
        </p:nvSpPr>
        <p:spPr>
          <a:xfrm>
            <a:off x="1288472" y="1784201"/>
            <a:ext cx="2211186" cy="1787236"/>
          </a:xfrm>
          <a:prstGeom prst="rect">
            <a:avLst/>
          </a:prstGeom>
          <a:solidFill>
            <a:srgbClr val="C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F1F69113-A2F7-4F30-8D7A-2D1985F00D4E}"/>
              </a:ext>
            </a:extLst>
          </p:cNvPr>
          <p:cNvSpPr txBox="1"/>
          <p:nvPr/>
        </p:nvSpPr>
        <p:spPr>
          <a:xfrm>
            <a:off x="1206666" y="4702560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024BD6D2-52BF-4808-BB72-8E4CD56269E8}"/>
              </a:ext>
            </a:extLst>
          </p:cNvPr>
          <p:cNvSpPr txBox="1"/>
          <p:nvPr/>
        </p:nvSpPr>
        <p:spPr>
          <a:xfrm>
            <a:off x="903589" y="5179224"/>
            <a:ext cx="2680134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962A0EE9-6670-47E6-BDDE-8FA1CDB018CA}"/>
              </a:ext>
            </a:extLst>
          </p:cNvPr>
          <p:cNvSpPr txBox="1"/>
          <p:nvPr/>
        </p:nvSpPr>
        <p:spPr>
          <a:xfrm>
            <a:off x="4806208" y="4702560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A6BC8CDD-8D5B-42BC-AF1A-A10638152E91}"/>
              </a:ext>
            </a:extLst>
          </p:cNvPr>
          <p:cNvSpPr txBox="1"/>
          <p:nvPr/>
        </p:nvSpPr>
        <p:spPr>
          <a:xfrm>
            <a:off x="4503131" y="5179224"/>
            <a:ext cx="2680134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2998F960-0E31-4321-B46B-A4955997DBFE}"/>
              </a:ext>
            </a:extLst>
          </p:cNvPr>
          <p:cNvSpPr txBox="1"/>
          <p:nvPr/>
        </p:nvSpPr>
        <p:spPr>
          <a:xfrm>
            <a:off x="8660556" y="4702560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22863AC3-E5D4-40E1-B481-5814BF80010F}"/>
              </a:ext>
            </a:extLst>
          </p:cNvPr>
          <p:cNvSpPr txBox="1"/>
          <p:nvPr/>
        </p:nvSpPr>
        <p:spPr>
          <a:xfrm>
            <a:off x="8357479" y="5179224"/>
            <a:ext cx="2680134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D4843F5-64D4-4F18-9C43-FC47FA8CBC37}"/>
              </a:ext>
            </a:extLst>
          </p:cNvPr>
          <p:cNvGrpSpPr/>
          <p:nvPr/>
        </p:nvGrpSpPr>
        <p:grpSpPr>
          <a:xfrm>
            <a:off x="2180026" y="3854403"/>
            <a:ext cx="428075" cy="92529"/>
            <a:chOff x="1926771" y="3835351"/>
            <a:chExt cx="428075" cy="92529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4BA519A5-80CF-4407-B9DA-185898534B04}"/>
                </a:ext>
              </a:extLst>
            </p:cNvPr>
            <p:cNvSpPr/>
            <p:nvPr/>
          </p:nvSpPr>
          <p:spPr>
            <a:xfrm>
              <a:off x="1926771" y="3835351"/>
              <a:ext cx="92529" cy="92529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1D00CC68-453E-43FB-95E8-C0C5D811E1DB}"/>
                </a:ext>
              </a:extLst>
            </p:cNvPr>
            <p:cNvSpPr/>
            <p:nvPr/>
          </p:nvSpPr>
          <p:spPr>
            <a:xfrm>
              <a:off x="2094544" y="3835351"/>
              <a:ext cx="92529" cy="92529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976D4FAC-3436-4993-8289-DD71FAB923D2}"/>
                </a:ext>
              </a:extLst>
            </p:cNvPr>
            <p:cNvSpPr/>
            <p:nvPr/>
          </p:nvSpPr>
          <p:spPr>
            <a:xfrm>
              <a:off x="2262317" y="3835351"/>
              <a:ext cx="92529" cy="92529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DF34C290-4525-496D-BA2C-B233F95170E4}"/>
              </a:ext>
            </a:extLst>
          </p:cNvPr>
          <p:cNvGrpSpPr/>
          <p:nvPr/>
        </p:nvGrpSpPr>
        <p:grpSpPr>
          <a:xfrm>
            <a:off x="5784790" y="3854403"/>
            <a:ext cx="428075" cy="92529"/>
            <a:chOff x="1926771" y="3835351"/>
            <a:chExt cx="428075" cy="92529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54F6FCA4-33BA-498F-BEE1-FCA32FA65684}"/>
                </a:ext>
              </a:extLst>
            </p:cNvPr>
            <p:cNvSpPr/>
            <p:nvPr/>
          </p:nvSpPr>
          <p:spPr>
            <a:xfrm>
              <a:off x="1926771" y="3835351"/>
              <a:ext cx="92529" cy="92529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4485FC5D-720A-41E5-936E-E019A0E90720}"/>
                </a:ext>
              </a:extLst>
            </p:cNvPr>
            <p:cNvSpPr/>
            <p:nvPr/>
          </p:nvSpPr>
          <p:spPr>
            <a:xfrm>
              <a:off x="2094544" y="3835351"/>
              <a:ext cx="92529" cy="92529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9C11D4AB-C4D0-4B75-976B-AFB5F3B7F978}"/>
                </a:ext>
              </a:extLst>
            </p:cNvPr>
            <p:cNvSpPr/>
            <p:nvPr/>
          </p:nvSpPr>
          <p:spPr>
            <a:xfrm>
              <a:off x="2262317" y="3835351"/>
              <a:ext cx="92529" cy="92529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A7B20EA3-9776-49AC-9A80-902F134C7952}"/>
              </a:ext>
            </a:extLst>
          </p:cNvPr>
          <p:cNvGrpSpPr/>
          <p:nvPr/>
        </p:nvGrpSpPr>
        <p:grpSpPr>
          <a:xfrm>
            <a:off x="9524368" y="3854403"/>
            <a:ext cx="428075" cy="92529"/>
            <a:chOff x="1926771" y="3835351"/>
            <a:chExt cx="428075" cy="92529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4DC90092-B71D-4BB6-8850-71012371D0E8}"/>
                </a:ext>
              </a:extLst>
            </p:cNvPr>
            <p:cNvSpPr/>
            <p:nvPr/>
          </p:nvSpPr>
          <p:spPr>
            <a:xfrm>
              <a:off x="1926771" y="3835351"/>
              <a:ext cx="92529" cy="92529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D6DEF302-2F57-44A6-A0AE-E8F0B6CF2FA3}"/>
                </a:ext>
              </a:extLst>
            </p:cNvPr>
            <p:cNvSpPr/>
            <p:nvPr/>
          </p:nvSpPr>
          <p:spPr>
            <a:xfrm>
              <a:off x="2094544" y="3835351"/>
              <a:ext cx="92529" cy="92529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906C795A-1BEE-44CA-AA14-07BB9945B41C}"/>
                </a:ext>
              </a:extLst>
            </p:cNvPr>
            <p:cNvSpPr/>
            <p:nvPr/>
          </p:nvSpPr>
          <p:spPr>
            <a:xfrm>
              <a:off x="2262317" y="3835351"/>
              <a:ext cx="92529" cy="92529"/>
            </a:xfrm>
            <a:prstGeom prst="ellipse">
              <a:avLst/>
            </a:prstGeom>
            <a:noFill/>
            <a:ln w="9525">
              <a:gradFill>
                <a:gsLst>
                  <a:gs pos="0">
                    <a:srgbClr val="C00000"/>
                  </a:gs>
                  <a:gs pos="100000">
                    <a:srgbClr val="FE3F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058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人, 桌子, 室内, 笔记本&#10;&#10;描述已自动生成">
            <a:extLst>
              <a:ext uri="{FF2B5EF4-FFF2-40B4-BE49-F238E27FC236}">
                <a16:creationId xmlns:a16="http://schemas.microsoft.com/office/drawing/2014/main" xmlns="" id="{3C12929E-D477-4170-90FD-204F22153B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23" b="36339"/>
          <a:stretch>
            <a:fillRect/>
          </a:stretch>
        </p:blipFill>
        <p:spPr>
          <a:xfrm>
            <a:off x="0" y="1611086"/>
            <a:ext cx="12192000" cy="3124200"/>
          </a:xfrm>
          <a:custGeom>
            <a:avLst/>
            <a:gdLst>
              <a:gd name="connsiteX0" fmla="*/ 0 w 12192000"/>
              <a:gd name="connsiteY0" fmla="*/ 0 h 3124200"/>
              <a:gd name="connsiteX1" fmla="*/ 12192000 w 12192000"/>
              <a:gd name="connsiteY1" fmla="*/ 0 h 3124200"/>
              <a:gd name="connsiteX2" fmla="*/ 12192000 w 12192000"/>
              <a:gd name="connsiteY2" fmla="*/ 3124200 h 3124200"/>
              <a:gd name="connsiteX3" fmla="*/ 0 w 1219200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24200">
                <a:moveTo>
                  <a:pt x="0" y="0"/>
                </a:moveTo>
                <a:lnTo>
                  <a:pt x="12192000" y="0"/>
                </a:lnTo>
                <a:lnTo>
                  <a:pt x="12192000" y="3124200"/>
                </a:lnTo>
                <a:lnTo>
                  <a:pt x="0" y="3124200"/>
                </a:lnTo>
                <a:close/>
              </a:path>
            </a:pathLst>
          </a:custGeom>
        </p:spPr>
      </p:pic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D2FE21C-D0A8-4E9D-A9A0-6A8212CCE897}"/>
              </a:ext>
            </a:extLst>
          </p:cNvPr>
          <p:cNvSpPr/>
          <p:nvPr/>
        </p:nvSpPr>
        <p:spPr>
          <a:xfrm>
            <a:off x="0" y="1611086"/>
            <a:ext cx="12192000" cy="3124200"/>
          </a:xfrm>
          <a:prstGeom prst="rect">
            <a:avLst/>
          </a:prstGeom>
          <a:solidFill>
            <a:srgbClr val="C000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穿黑色衣服的男人&#10;&#10;描述已自动生成">
            <a:extLst>
              <a:ext uri="{FF2B5EF4-FFF2-40B4-BE49-F238E27FC236}">
                <a16:creationId xmlns:a16="http://schemas.microsoft.com/office/drawing/2014/main" xmlns="" id="{B7177DBC-F06B-426E-859D-20E15CD23C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09" t="8056" r="32309" b="29044"/>
          <a:stretch>
            <a:fillRect/>
          </a:stretch>
        </p:blipFill>
        <p:spPr>
          <a:xfrm>
            <a:off x="5386450" y="4025736"/>
            <a:ext cx="1419100" cy="1419100"/>
          </a:xfrm>
          <a:custGeom>
            <a:avLst/>
            <a:gdLst>
              <a:gd name="connsiteX0" fmla="*/ 709550 w 1419100"/>
              <a:gd name="connsiteY0" fmla="*/ 0 h 1419100"/>
              <a:gd name="connsiteX1" fmla="*/ 1419100 w 1419100"/>
              <a:gd name="connsiteY1" fmla="*/ 709550 h 1419100"/>
              <a:gd name="connsiteX2" fmla="*/ 709550 w 1419100"/>
              <a:gd name="connsiteY2" fmla="*/ 1419100 h 1419100"/>
              <a:gd name="connsiteX3" fmla="*/ 0 w 1419100"/>
              <a:gd name="connsiteY3" fmla="*/ 709550 h 1419100"/>
              <a:gd name="connsiteX4" fmla="*/ 709550 w 1419100"/>
              <a:gd name="connsiteY4" fmla="*/ 0 h 1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100" h="1419100">
                <a:moveTo>
                  <a:pt x="709550" y="0"/>
                </a:moveTo>
                <a:cubicBezTo>
                  <a:pt x="1101424" y="0"/>
                  <a:pt x="1419100" y="317676"/>
                  <a:pt x="1419100" y="709550"/>
                </a:cubicBezTo>
                <a:cubicBezTo>
                  <a:pt x="1419100" y="1101424"/>
                  <a:pt x="1101424" y="1419100"/>
                  <a:pt x="709550" y="1419100"/>
                </a:cubicBezTo>
                <a:cubicBezTo>
                  <a:pt x="317676" y="1419100"/>
                  <a:pt x="0" y="1101424"/>
                  <a:pt x="0" y="709550"/>
                </a:cubicBezTo>
                <a:cubicBezTo>
                  <a:pt x="0" y="317676"/>
                  <a:pt x="317676" y="0"/>
                  <a:pt x="709550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7E4073A-C01C-4930-9A6C-C463B2D0C34F}"/>
              </a:ext>
            </a:extLst>
          </p:cNvPr>
          <p:cNvSpPr txBox="1"/>
          <p:nvPr/>
        </p:nvSpPr>
        <p:spPr>
          <a:xfrm>
            <a:off x="5864741" y="1897449"/>
            <a:ext cx="462517" cy="380019"/>
          </a:xfrm>
          <a:custGeom>
            <a:avLst/>
            <a:gdLst/>
            <a:ahLst/>
            <a:cxnLst/>
            <a:rect l="l" t="t" r="r" b="b"/>
            <a:pathLst>
              <a:path w="462517" h="380019">
                <a:moveTo>
                  <a:pt x="440228" y="0"/>
                </a:moveTo>
                <a:lnTo>
                  <a:pt x="462517" y="36776"/>
                </a:lnTo>
                <a:cubicBezTo>
                  <a:pt x="423001" y="56905"/>
                  <a:pt x="393097" y="80169"/>
                  <a:pt x="372806" y="106567"/>
                </a:cubicBezTo>
                <a:cubicBezTo>
                  <a:pt x="352514" y="132965"/>
                  <a:pt x="341555" y="155392"/>
                  <a:pt x="339930" y="173850"/>
                </a:cubicBezTo>
                <a:cubicBezTo>
                  <a:pt x="365724" y="179399"/>
                  <a:pt x="391031" y="191147"/>
                  <a:pt x="415850" y="209094"/>
                </a:cubicBezTo>
                <a:cubicBezTo>
                  <a:pt x="440669" y="227041"/>
                  <a:pt x="453996" y="254669"/>
                  <a:pt x="455830" y="291979"/>
                </a:cubicBezTo>
                <a:cubicBezTo>
                  <a:pt x="455250" y="318075"/>
                  <a:pt x="446102" y="339156"/>
                  <a:pt x="428388" y="355223"/>
                </a:cubicBezTo>
                <a:cubicBezTo>
                  <a:pt x="410673" y="371289"/>
                  <a:pt x="387873" y="379554"/>
                  <a:pt x="359990" y="380019"/>
                </a:cubicBezTo>
                <a:cubicBezTo>
                  <a:pt x="332501" y="380042"/>
                  <a:pt x="309469" y="370523"/>
                  <a:pt x="290895" y="351462"/>
                </a:cubicBezTo>
                <a:cubicBezTo>
                  <a:pt x="272322" y="332400"/>
                  <a:pt x="262663" y="303657"/>
                  <a:pt x="261920" y="265233"/>
                </a:cubicBezTo>
                <a:cubicBezTo>
                  <a:pt x="261201" y="213784"/>
                  <a:pt x="274620" y="164006"/>
                  <a:pt x="302179" y="115900"/>
                </a:cubicBezTo>
                <a:cubicBezTo>
                  <a:pt x="329738" y="67794"/>
                  <a:pt x="375754" y="29161"/>
                  <a:pt x="440228" y="0"/>
                </a:cubicBezTo>
                <a:close/>
                <a:moveTo>
                  <a:pt x="179453" y="0"/>
                </a:moveTo>
                <a:lnTo>
                  <a:pt x="200627" y="36776"/>
                </a:lnTo>
                <a:cubicBezTo>
                  <a:pt x="161111" y="56905"/>
                  <a:pt x="131208" y="80169"/>
                  <a:pt x="110916" y="106567"/>
                </a:cubicBezTo>
                <a:cubicBezTo>
                  <a:pt x="90624" y="132965"/>
                  <a:pt x="79665" y="155392"/>
                  <a:pt x="78040" y="173850"/>
                </a:cubicBezTo>
                <a:cubicBezTo>
                  <a:pt x="104322" y="179399"/>
                  <a:pt x="129768" y="191147"/>
                  <a:pt x="154378" y="209094"/>
                </a:cubicBezTo>
                <a:cubicBezTo>
                  <a:pt x="178988" y="227041"/>
                  <a:pt x="192176" y="254669"/>
                  <a:pt x="193940" y="291979"/>
                </a:cubicBezTo>
                <a:cubicBezTo>
                  <a:pt x="193337" y="318075"/>
                  <a:pt x="184236" y="339156"/>
                  <a:pt x="166637" y="355223"/>
                </a:cubicBezTo>
                <a:cubicBezTo>
                  <a:pt x="149038" y="371289"/>
                  <a:pt x="126564" y="379554"/>
                  <a:pt x="99214" y="380019"/>
                </a:cubicBezTo>
                <a:cubicBezTo>
                  <a:pt x="71191" y="380042"/>
                  <a:pt x="47835" y="370523"/>
                  <a:pt x="29145" y="351462"/>
                </a:cubicBezTo>
                <a:cubicBezTo>
                  <a:pt x="10455" y="332400"/>
                  <a:pt x="750" y="303657"/>
                  <a:pt x="30" y="265233"/>
                </a:cubicBezTo>
                <a:cubicBezTo>
                  <a:pt x="-713" y="213784"/>
                  <a:pt x="12753" y="164006"/>
                  <a:pt x="40428" y="115900"/>
                </a:cubicBezTo>
                <a:cubicBezTo>
                  <a:pt x="68103" y="67794"/>
                  <a:pt x="114445" y="29161"/>
                  <a:pt x="1794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EE54C28-ABF8-4EAB-8219-F192A820C244}"/>
              </a:ext>
            </a:extLst>
          </p:cNvPr>
          <p:cNvSpPr txBox="1"/>
          <p:nvPr/>
        </p:nvSpPr>
        <p:spPr>
          <a:xfrm>
            <a:off x="1460269" y="2525815"/>
            <a:ext cx="9271462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120000"/>
              </a:lnSpc>
            </a:pPr>
            <a:endParaRPr lang="en-US" altLang="zh-CN" sz="1400" i="1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bg1"/>
                </a:solidFill>
              </a:rPr>
              <a:t>Nunc viverra imperdiet enim. Fusce est. Vivamus a </a:t>
            </a:r>
            <a:r>
              <a:rPr lang="en-US" altLang="zh-CN" sz="1400" i="1" dirty="0" err="1">
                <a:solidFill>
                  <a:schemeClr val="bg1"/>
                </a:solidFill>
              </a:rPr>
              <a:t>tellus</a:t>
            </a:r>
            <a:r>
              <a:rPr lang="en-US" altLang="zh-CN" sz="1400" i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E32C4346-3DBF-464D-B1C4-9A53050EA6AC}"/>
              </a:ext>
            </a:extLst>
          </p:cNvPr>
          <p:cNvSpPr/>
          <p:nvPr/>
        </p:nvSpPr>
        <p:spPr>
          <a:xfrm>
            <a:off x="5386449" y="4025736"/>
            <a:ext cx="1419100" cy="1419100"/>
          </a:xfrm>
          <a:custGeom>
            <a:avLst/>
            <a:gdLst>
              <a:gd name="connsiteX0" fmla="*/ 709550 w 1419100"/>
              <a:gd name="connsiteY0" fmla="*/ 0 h 1419100"/>
              <a:gd name="connsiteX1" fmla="*/ 1419100 w 1419100"/>
              <a:gd name="connsiteY1" fmla="*/ 709550 h 1419100"/>
              <a:gd name="connsiteX2" fmla="*/ 709550 w 1419100"/>
              <a:gd name="connsiteY2" fmla="*/ 1419100 h 1419100"/>
              <a:gd name="connsiteX3" fmla="*/ 0 w 1419100"/>
              <a:gd name="connsiteY3" fmla="*/ 709550 h 1419100"/>
              <a:gd name="connsiteX4" fmla="*/ 709550 w 1419100"/>
              <a:gd name="connsiteY4" fmla="*/ 0 h 1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100" h="1419100">
                <a:moveTo>
                  <a:pt x="709550" y="0"/>
                </a:moveTo>
                <a:cubicBezTo>
                  <a:pt x="1101424" y="0"/>
                  <a:pt x="1419100" y="317676"/>
                  <a:pt x="1419100" y="709550"/>
                </a:cubicBezTo>
                <a:cubicBezTo>
                  <a:pt x="1419100" y="1101424"/>
                  <a:pt x="1101424" y="1419100"/>
                  <a:pt x="709550" y="1419100"/>
                </a:cubicBezTo>
                <a:cubicBezTo>
                  <a:pt x="317676" y="1419100"/>
                  <a:pt x="0" y="1101424"/>
                  <a:pt x="0" y="709550"/>
                </a:cubicBezTo>
                <a:cubicBezTo>
                  <a:pt x="0" y="317676"/>
                  <a:pt x="317676" y="0"/>
                  <a:pt x="709550" y="0"/>
                </a:cubicBezTo>
                <a:close/>
              </a:path>
            </a:pathLst>
          </a:custGeom>
          <a:solidFill>
            <a:srgbClr val="C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A1CDDE8-F3CE-4DA7-B7D6-7975D93A4FA5}"/>
              </a:ext>
            </a:extLst>
          </p:cNvPr>
          <p:cNvSpPr txBox="1"/>
          <p:nvPr/>
        </p:nvSpPr>
        <p:spPr>
          <a:xfrm>
            <a:off x="5513614" y="5524266"/>
            <a:ext cx="11647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帅陈西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3983572-F480-4C4B-BDE0-32770ACF8EBA}"/>
              </a:ext>
            </a:extLst>
          </p:cNvPr>
          <p:cNvSpPr txBox="1"/>
          <p:nvPr/>
        </p:nvSpPr>
        <p:spPr>
          <a:xfrm>
            <a:off x="5503344" y="5862645"/>
            <a:ext cx="1144492" cy="28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SHUAI CHEN XI 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07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F5BF0BA-0C7C-4831-A68F-1AA0937418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9" t="3194" r="29314" b="18303"/>
          <a:stretch>
            <a:fillRect/>
          </a:stretch>
        </p:blipFill>
        <p:spPr>
          <a:xfrm>
            <a:off x="4637314" y="1770744"/>
            <a:ext cx="3033486" cy="3984171"/>
          </a:xfrm>
          <a:custGeom>
            <a:avLst/>
            <a:gdLst>
              <a:gd name="connsiteX0" fmla="*/ 0 w 3033486"/>
              <a:gd name="connsiteY0" fmla="*/ 0 h 3984171"/>
              <a:gd name="connsiteX1" fmla="*/ 3033486 w 3033486"/>
              <a:gd name="connsiteY1" fmla="*/ 0 h 3984171"/>
              <a:gd name="connsiteX2" fmla="*/ 3033486 w 3033486"/>
              <a:gd name="connsiteY2" fmla="*/ 3984171 h 3984171"/>
              <a:gd name="connsiteX3" fmla="*/ 0 w 3033486"/>
              <a:gd name="connsiteY3" fmla="*/ 3984171 h 398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3486" h="3984171">
                <a:moveTo>
                  <a:pt x="0" y="0"/>
                </a:moveTo>
                <a:lnTo>
                  <a:pt x="3033486" y="0"/>
                </a:lnTo>
                <a:lnTo>
                  <a:pt x="3033486" y="3984171"/>
                </a:lnTo>
                <a:lnTo>
                  <a:pt x="0" y="3984171"/>
                </a:lnTo>
                <a:close/>
              </a:path>
            </a:pathLst>
          </a:custGeom>
        </p:spPr>
      </p:pic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2A99D5D7-9E53-48FB-8C00-CF16868FDFC3}"/>
              </a:ext>
            </a:extLst>
          </p:cNvPr>
          <p:cNvSpPr/>
          <p:nvPr/>
        </p:nvSpPr>
        <p:spPr>
          <a:xfrm>
            <a:off x="114400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39BD183C-B023-4E54-A710-A14D89916EFC}"/>
              </a:ext>
            </a:extLst>
          </p:cNvPr>
          <p:cNvSpPr/>
          <p:nvPr/>
        </p:nvSpPr>
        <p:spPr>
          <a:xfrm>
            <a:off x="562066" y="324756"/>
            <a:ext cx="4331170" cy="428624"/>
          </a:xfrm>
          <a:prstGeom prst="parallelogram">
            <a:avLst/>
          </a:prstGeom>
          <a:gradFill>
            <a:gsLst>
              <a:gs pos="48000">
                <a:srgbClr val="C00000">
                  <a:alpha val="65000"/>
                </a:srgbClr>
              </a:gs>
              <a:gs pos="0">
                <a:srgbClr val="C00000">
                  <a:alpha val="92000"/>
                </a:srgbClr>
              </a:gs>
              <a:gs pos="93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4A67715-8DFE-43E6-8C09-A0C6C6760357}"/>
              </a:ext>
            </a:extLst>
          </p:cNvPr>
          <p:cNvSpPr/>
          <p:nvPr/>
        </p:nvSpPr>
        <p:spPr>
          <a:xfrm>
            <a:off x="375104" y="324756"/>
            <a:ext cx="243277" cy="428624"/>
          </a:xfrm>
          <a:prstGeom prst="parallelogram">
            <a:avLst>
              <a:gd name="adj" fmla="val 4558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090868-891C-4432-B3A1-38ABA0877171}"/>
              </a:ext>
            </a:extLst>
          </p:cNvPr>
          <p:cNvSpPr txBox="1"/>
          <p:nvPr/>
        </p:nvSpPr>
        <p:spPr>
          <a:xfrm>
            <a:off x="736177" y="322195"/>
            <a:ext cx="2672442" cy="400110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1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写上标题陈西好帅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1009093-6450-4EA6-BC28-15C53B1C9C73}"/>
              </a:ext>
            </a:extLst>
          </p:cNvPr>
          <p:cNvSpPr/>
          <p:nvPr/>
        </p:nvSpPr>
        <p:spPr>
          <a:xfrm>
            <a:off x="4648893" y="1764395"/>
            <a:ext cx="3033486" cy="3984171"/>
          </a:xfrm>
          <a:prstGeom prst="rect">
            <a:avLst/>
          </a:prstGeom>
          <a:solidFill>
            <a:srgbClr val="C000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BB72619-76F6-4D58-8539-18D5E4F30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37806" y="1187031"/>
            <a:ext cx="3855661" cy="5346213"/>
          </a:xfrm>
          <a:custGeom>
            <a:avLst/>
            <a:gdLst>
              <a:gd name="connsiteX0" fmla="*/ 459699 w 3855661"/>
              <a:gd name="connsiteY0" fmla="*/ 637287 h 5346213"/>
              <a:gd name="connsiteX1" fmla="*/ 459699 w 3855661"/>
              <a:gd name="connsiteY1" fmla="*/ 4532451 h 5346213"/>
              <a:gd name="connsiteX2" fmla="*/ 3391158 w 3855661"/>
              <a:gd name="connsiteY2" fmla="*/ 4532451 h 5346213"/>
              <a:gd name="connsiteX3" fmla="*/ 3391158 w 3855661"/>
              <a:gd name="connsiteY3" fmla="*/ 637287 h 5346213"/>
              <a:gd name="connsiteX4" fmla="*/ 0 w 3855661"/>
              <a:gd name="connsiteY4" fmla="*/ 0 h 5346213"/>
              <a:gd name="connsiteX5" fmla="*/ 3855661 w 3855661"/>
              <a:gd name="connsiteY5" fmla="*/ 0 h 5346213"/>
              <a:gd name="connsiteX6" fmla="*/ 3855661 w 3855661"/>
              <a:gd name="connsiteY6" fmla="*/ 5346213 h 5346213"/>
              <a:gd name="connsiteX7" fmla="*/ 0 w 3855661"/>
              <a:gd name="connsiteY7" fmla="*/ 5346213 h 5346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55661" h="5346213">
                <a:moveTo>
                  <a:pt x="459699" y="637287"/>
                </a:moveTo>
                <a:lnTo>
                  <a:pt x="459699" y="4532451"/>
                </a:lnTo>
                <a:lnTo>
                  <a:pt x="3391158" y="4532451"/>
                </a:lnTo>
                <a:lnTo>
                  <a:pt x="3391158" y="637287"/>
                </a:lnTo>
                <a:close/>
                <a:moveTo>
                  <a:pt x="0" y="0"/>
                </a:moveTo>
                <a:lnTo>
                  <a:pt x="3855661" y="0"/>
                </a:lnTo>
                <a:lnTo>
                  <a:pt x="3855661" y="5346213"/>
                </a:lnTo>
                <a:lnTo>
                  <a:pt x="0" y="5346213"/>
                </a:lnTo>
                <a:close/>
              </a:path>
            </a:pathLst>
          </a:custGeom>
        </p:spPr>
      </p:pic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67662D2B-FDA1-46F3-9568-1E7386006D7B}"/>
              </a:ext>
            </a:extLst>
          </p:cNvPr>
          <p:cNvSpPr/>
          <p:nvPr/>
        </p:nvSpPr>
        <p:spPr>
          <a:xfrm>
            <a:off x="1973727" y="1486262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形 24">
            <a:extLst>
              <a:ext uri="{FF2B5EF4-FFF2-40B4-BE49-F238E27FC236}">
                <a16:creationId xmlns:a16="http://schemas.microsoft.com/office/drawing/2014/main" xmlns="" id="{4DDBA940-876B-4E8E-887B-F616EAAAA6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02274" y="1614809"/>
            <a:ext cx="475875" cy="475875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E7714F5-499A-4F3A-889A-E1A273BD023F}"/>
              </a:ext>
            </a:extLst>
          </p:cNvPr>
          <p:cNvSpPr txBox="1"/>
          <p:nvPr/>
        </p:nvSpPr>
        <p:spPr>
          <a:xfrm>
            <a:off x="1263526" y="2340558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微信搜索关注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4BA8F34-E81D-4560-9281-72E885CFB88A}"/>
              </a:ext>
            </a:extLst>
          </p:cNvPr>
          <p:cNvSpPr txBox="1"/>
          <p:nvPr/>
        </p:nvSpPr>
        <p:spPr>
          <a:xfrm>
            <a:off x="960449" y="2817222"/>
            <a:ext cx="2680134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4E2F40DE-29BD-423C-BCF8-137C2E75B721}"/>
              </a:ext>
            </a:extLst>
          </p:cNvPr>
          <p:cNvSpPr/>
          <p:nvPr/>
        </p:nvSpPr>
        <p:spPr>
          <a:xfrm>
            <a:off x="1973727" y="3978383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F10B2D0-794A-4F99-8489-D650986312FC}"/>
              </a:ext>
            </a:extLst>
          </p:cNvPr>
          <p:cNvSpPr txBox="1"/>
          <p:nvPr/>
        </p:nvSpPr>
        <p:spPr>
          <a:xfrm>
            <a:off x="1263526" y="4832679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71ADDA4E-F25E-4EF7-AF5B-39F965FA20F8}"/>
              </a:ext>
            </a:extLst>
          </p:cNvPr>
          <p:cNvSpPr txBox="1"/>
          <p:nvPr/>
        </p:nvSpPr>
        <p:spPr>
          <a:xfrm>
            <a:off x="960449" y="5309343"/>
            <a:ext cx="2680134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0FE25B86-C8CC-4D53-80C9-045867EAD2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102273" y="4106930"/>
            <a:ext cx="475875" cy="475875"/>
          </a:xfrm>
          <a:prstGeom prst="rect">
            <a:avLst/>
          </a:prstGeom>
        </p:spPr>
      </p:pic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A03FD2FA-9600-48A3-8D38-BDF05318CD59}"/>
              </a:ext>
            </a:extLst>
          </p:cNvPr>
          <p:cNvSpPr/>
          <p:nvPr/>
        </p:nvSpPr>
        <p:spPr>
          <a:xfrm>
            <a:off x="9506253" y="1486262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C576D4D7-BB30-4DEF-BD0F-F9DCE2B9FEE6}"/>
              </a:ext>
            </a:extLst>
          </p:cNvPr>
          <p:cNvSpPr txBox="1"/>
          <p:nvPr/>
        </p:nvSpPr>
        <p:spPr>
          <a:xfrm>
            <a:off x="8796052" y="2340558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陈西设计之家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EE4D14A-4C21-4222-9824-4D1B211FE70A}"/>
              </a:ext>
            </a:extLst>
          </p:cNvPr>
          <p:cNvSpPr txBox="1"/>
          <p:nvPr/>
        </p:nvSpPr>
        <p:spPr>
          <a:xfrm>
            <a:off x="8492975" y="2817222"/>
            <a:ext cx="2680134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AE8861CC-63D7-40C4-9877-715A00FF632F}"/>
              </a:ext>
            </a:extLst>
          </p:cNvPr>
          <p:cNvSpPr/>
          <p:nvPr/>
        </p:nvSpPr>
        <p:spPr>
          <a:xfrm>
            <a:off x="9506253" y="3978383"/>
            <a:ext cx="732971" cy="732971"/>
          </a:xfrm>
          <a:prstGeom prst="ellipse">
            <a:avLst/>
          </a:prstGeom>
          <a:gradFill>
            <a:gsLst>
              <a:gs pos="0">
                <a:srgbClr val="C00000">
                  <a:alpha val="92000"/>
                </a:srgbClr>
              </a:gs>
              <a:gs pos="100000">
                <a:srgbClr val="FE3F5E"/>
              </a:gs>
            </a:gsLst>
            <a:lin ang="18900000" scaled="1"/>
          </a:gradFill>
          <a:ln w="38100">
            <a:noFill/>
          </a:ln>
          <a:effectLst>
            <a:outerShdw blurRad="469900" dist="228600" dir="2700000" algn="tl" rotWithShape="0">
              <a:srgbClr val="C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F1AF9809-F2C6-4511-AB96-9CC0C4AB5D91}"/>
              </a:ext>
            </a:extLst>
          </p:cNvPr>
          <p:cNvSpPr txBox="1"/>
          <p:nvPr/>
        </p:nvSpPr>
        <p:spPr>
          <a:xfrm>
            <a:off x="8796052" y="4832679"/>
            <a:ext cx="207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壹心畅游体" panose="00000500000000000000" pitchFamily="2" charset="-122"/>
                <a:ea typeface="壹心畅游体" panose="00000500000000000000" pitchFamily="2" charset="-122"/>
              </a:rPr>
              <a:t>微信搜索关注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29273F98-7BFC-491D-BDD2-30CEE0D9CFEF}"/>
              </a:ext>
            </a:extLst>
          </p:cNvPr>
          <p:cNvSpPr txBox="1"/>
          <p:nvPr/>
        </p:nvSpPr>
        <p:spPr>
          <a:xfrm>
            <a:off x="8492975" y="5309343"/>
            <a:ext cx="2680134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port.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" name="图形 18">
            <a:extLst>
              <a:ext uri="{FF2B5EF4-FFF2-40B4-BE49-F238E27FC236}">
                <a16:creationId xmlns:a16="http://schemas.microsoft.com/office/drawing/2014/main" xmlns="" id="{8BCB914A-131E-4152-B3AD-ED4EFAF5065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634799" y="1614808"/>
            <a:ext cx="475875" cy="475875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xmlns="" id="{2F0B2888-F018-4E5E-93E3-2BECF046631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634799" y="4106930"/>
            <a:ext cx="475875" cy="47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10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2977</Words>
  <Application>Microsoft Office PowerPoint</Application>
  <PresentationFormat>宽屏</PresentationFormat>
  <Paragraphs>257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等线</vt:lpstr>
      <vt:lpstr>Arial</vt:lpstr>
      <vt:lpstr>ONE DAY</vt:lpstr>
      <vt:lpstr>等线 Light</vt:lpstr>
      <vt:lpstr>Arial Black</vt:lpstr>
      <vt:lpstr>思源宋体 CN Heavy</vt:lpstr>
      <vt:lpstr>壹心畅游体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更多免费PPT模版公众号：陈西设计之家。微信搜索即可</dc:title>
  <dc:creator>陈 西;更多免费PPT模版公众号：陈西设计之家。微信搜索即可</dc:creator>
  <cp:keywords>更多免费PPT模版公众号：陈西设计之家。微信搜索即可</cp:keywords>
  <dc:description>www.51p pt moban.com</dc:description>
  <cp:lastModifiedBy>YANGs</cp:lastModifiedBy>
  <cp:revision>139</cp:revision>
  <dcterms:created xsi:type="dcterms:W3CDTF">2020-11-24T02:08:14Z</dcterms:created>
  <dcterms:modified xsi:type="dcterms:W3CDTF">2020-11-25T13:23:06Z</dcterms:modified>
  <cp:category>更多免费PPT模版公众号：陈西设计之家。微信搜索即可</cp:category>
</cp:coreProperties>
</file>