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40" r:id="rId76"/>
    <p:sldId id="338" r:id="rId77"/>
    <p:sldId id="339" r:id="rId78"/>
    <p:sldId id="342" r:id="rId79"/>
    <p:sldId id="343" r:id="rId80"/>
    <p:sldId id="344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68" autoAdjust="0"/>
    <p:restoredTop sz="96824" autoAdjust="0"/>
  </p:normalViewPr>
  <p:slideViewPr>
    <p:cSldViewPr snapToGrid="0">
      <p:cViewPr varScale="1">
        <p:scale>
          <a:sx n="101" d="100"/>
          <a:sy n="101" d="100"/>
        </p:scale>
        <p:origin x="150" y="-1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F32B33-EBD3-4711-A873-E5DC5B11DD63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1C3EED-90BE-4818-A7D4-0FF0AC2BEB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26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522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955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946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30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166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648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264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8460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8856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169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699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403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379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5542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0938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4293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426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3453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582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3008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308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14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586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396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3674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8913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878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8650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6777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3488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072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77692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445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2891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6282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1834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62401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2972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77823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0343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1785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546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79780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99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86957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288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9233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90778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0127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31330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5239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13239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93075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8642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340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0848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5406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6734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8623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70492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17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2346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34680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475691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531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114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41933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48523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110650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8208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64284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2037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96005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80413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48308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85269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648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1C3EED-90BE-4818-A7D4-0FF0AC2BEB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94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2CFDA1-C1BE-4225-B31F-70D0F0BEE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32045BE4-BC63-4AFA-9F7A-C0E608A42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81E916E4-DEB3-46D9-851C-B1C0C99357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D954289-C704-4E6D-9943-6D0C03F75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2685FCC-ACFC-48B4-BFCA-CF001B8DB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20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0094EF-5C41-4675-8C31-C692F7880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B504B2EF-B7EB-4A66-B249-0A7DAF0DE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01C4F6C-D6B2-44DA-BC62-2E3A3E035F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30039B-7343-4378-9C99-58FB28BB6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950DA4E-03FE-4F79-9832-CED5D4988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02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9CEA22-1E7E-43AF-8666-A3B1E685C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831188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9675241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CA60FE9D-2EC7-4508-9843-6076550CB1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98F0E8C-4BAF-4BF0-AA03-396E19C565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6B83022-0888-4C71-8ADF-0E69DBB775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D9776491-0492-456C-8932-9B5E7266B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08F1F1D-B938-4CCC-AD15-C3CD2FD18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713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6143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2D5AD7-7323-4CC5-864B-F2B9EA471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05549AA-6CA3-49A5-82D9-FD3303174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32080AE-E625-49B2-9A38-A1AF37AB41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2521F3A-8993-47CC-A3A1-FC23C32C9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FD82C94-FFA4-4D59-B37D-BF13AC8FC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116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844F34E-9419-4872-B5C6-4746307D7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4AA1115-5F52-4102-9D10-FF99ACF3C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F762AA5-EEA1-424F-B17B-5C2D9113BB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4A668C9-E488-4E01-AF79-18AB782F9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1577149-42AE-4897-AE57-9E8F1BC90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622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1524B21-9D66-4A42-9680-00E05D807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3655E86-9E57-4F3C-BCDF-853ECD87AC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4A213EF-4183-46EE-BF61-84E171C0F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B9EDA7D-5430-40B6-A87E-DB03E3A8B79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D763642-3E99-4EA3-9A36-F0677C0C5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8EA20D8-6A3A-4C3C-B92B-DE558E11B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2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4FE9348-7FDD-4AF1-93CD-EB81E751E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6AA4F014-59AF-477C-97C8-348D61EDE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F11C41CF-D10F-4A75-84A6-6036BBF374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A8E76AD8-E5D9-4DCE-9287-DEFEEF82DF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A569A7A3-DCA5-4767-A048-470C9C38B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913D334-0EF8-4CD0-910E-FEB38EC2F1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75AFDE55-AE5E-4D25-9C32-CA55FB79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49C48B7D-8C93-4A1A-B859-83DE5BA2B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35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F98B1ED-50B9-4D9E-BEBA-FF270524F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43C8B61E-FCC8-48AB-9562-5B7C833F96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D357138-8FD4-4073-BBED-BB54E793C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CF912778-8898-4B58-8689-35C4A0754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65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321EFE8-6043-4E10-87B2-BD4C8B2FEE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2C6FAD9-784C-4554-9F13-6310594CB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3D2FB8E-5188-47C1-85F3-04FA16BF8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1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CF843E-64EE-47F3-A1B5-A306C2372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679D6A7-AF43-42BB-9EDB-A68BB3AB90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BAD4A83-B48D-4138-B5E7-99D7BB2E2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A26C108-C1EE-4E77-82FF-5E56FF3DAC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3805B17-A374-4FF2-8C04-7D1ACD6E7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0270E64-47B2-4A72-80A3-2C993C977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415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6364B38-8CD2-420C-A2C9-B82952752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1471D92-039A-41BA-91C2-ED4E9DF91A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FD31E4AD-6C39-4E0B-93A8-6A5E7D7DF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5AF8EF5-BC6D-496E-8282-9F9F35610C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5DAE608-90D8-4925-AB1C-D6B8BB51EBFF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A920D5F-9E67-453C-92E5-8FE45A8FB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815A2FB-1F95-45E2-89AD-4362CF6AB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28E446-FF86-493F-ADF4-4DFA59A649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911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3969CCD2-3700-4EE6-BE15-A3A1E59D309D}"/>
              </a:ext>
            </a:extLst>
          </p:cNvPr>
          <p:cNvSpPr/>
          <p:nvPr userDrawn="1"/>
        </p:nvSpPr>
        <p:spPr>
          <a:xfrm>
            <a:off x="-1458464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4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A1DBDE8-A5C9-4306-97BC-7B80B2054B20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76E7CD9-58E2-4C94-AD76-0081020C3B72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F3A684B-A50B-4CA2-8197-5A258C429235}"/>
              </a:ext>
            </a:extLst>
          </p:cNvPr>
          <p:cNvSpPr/>
          <p:nvPr userDrawn="1"/>
        </p:nvSpPr>
        <p:spPr>
          <a:xfrm>
            <a:off x="4041591" y="7757340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B659C5D-4AC2-479E-B63E-FB16E6A4EBB3}"/>
              </a:ext>
            </a:extLst>
          </p:cNvPr>
          <p:cNvSpPr/>
          <p:nvPr userDrawn="1"/>
        </p:nvSpPr>
        <p:spPr>
          <a:xfrm>
            <a:off x="-80867250" y="-43548300"/>
            <a:ext cx="1314450" cy="1314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6DC2E96-8CB3-4A75-94C4-20CE58CCC7DE}"/>
              </a:ext>
            </a:extLst>
          </p:cNvPr>
          <p:cNvSpPr/>
          <p:nvPr userDrawn="1"/>
        </p:nvSpPr>
        <p:spPr>
          <a:xfrm>
            <a:off x="95554800" y="51206400"/>
            <a:ext cx="1314450" cy="13144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24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59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1FB1BA3-7CA4-4E17-B60A-4764191BAD08}"/>
              </a:ext>
            </a:extLst>
          </p:cNvPr>
          <p:cNvSpPr txBox="1"/>
          <p:nvPr/>
        </p:nvSpPr>
        <p:spPr>
          <a:xfrm>
            <a:off x="3773261" y="3390772"/>
            <a:ext cx="452573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快闪节奏音乐素材：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F8EEE92-A628-409D-A30A-3C25057AC832}"/>
              </a:ext>
            </a:extLst>
          </p:cNvPr>
          <p:cNvSpPr txBox="1"/>
          <p:nvPr/>
        </p:nvSpPr>
        <p:spPr>
          <a:xfrm>
            <a:off x="1009650" y="4704637"/>
            <a:ext cx="10172700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本次教程素材相关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可在公众号内回复：</a:t>
            </a:r>
            <a:r>
              <a:rPr lang="zh-CN" altLang="en-US" sz="2800" b="1" u="sng" dirty="0">
                <a:solidFill>
                  <a:srgbClr val="1C6ABE"/>
                </a:solidFill>
              </a:rPr>
              <a:t>创意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下载素材和</a:t>
            </a:r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源文件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C22712B-427C-4F40-9DDD-5FFF974E2A6A}"/>
              </a:ext>
            </a:extLst>
          </p:cNvPr>
          <p:cNvSpPr/>
          <p:nvPr/>
        </p:nvSpPr>
        <p:spPr>
          <a:xfrm>
            <a:off x="590550" y="495300"/>
            <a:ext cx="11010900" cy="58674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男孩看着前面&#10;&#10;描述已自动生成">
            <a:extLst>
              <a:ext uri="{FF2B5EF4-FFF2-40B4-BE49-F238E27FC236}">
                <a16:creationId xmlns="" xmlns:a16="http://schemas.microsoft.com/office/drawing/2014/main" id="{DE263827-CA8C-4D6C-BCFC-7F93E9ACF9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760" y="996460"/>
            <a:ext cx="3840480" cy="2160270"/>
          </a:xfrm>
          <a:prstGeom prst="rect">
            <a:avLst/>
          </a:prstGeom>
        </p:spPr>
      </p:pic>
      <p:pic>
        <p:nvPicPr>
          <p:cNvPr id="2" name="快闪节奏世界民族好斗急躁音乐（2）公众号：陈西设计之家。微信搜索即可">
            <a:hlinkClick r:id="" action="ppaction://media"/>
            <a:extLst>
              <a:ext uri="{FF2B5EF4-FFF2-40B4-BE49-F238E27FC236}">
                <a16:creationId xmlns="" xmlns:a16="http://schemas.microsoft.com/office/drawing/2014/main" id="{29CA6E6E-E1F4-4702-BF75-BCC04AE48C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72601" y="3647004"/>
            <a:ext cx="347662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9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5442857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="" xmlns:a16="http://schemas.microsoft.com/office/drawing/2014/main" id="{ECDB3A52-651F-49FE-BB76-933A8F11B810}"/>
              </a:ext>
            </a:extLst>
          </p:cNvPr>
          <p:cNvSpPr/>
          <p:nvPr/>
        </p:nvSpPr>
        <p:spPr>
          <a:xfrm>
            <a:off x="5442857" y="4430485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B2E1FBB7-8DB0-482E-8572-A9149E8A97BC}"/>
              </a:ext>
            </a:extLst>
          </p:cNvPr>
          <p:cNvSpPr/>
          <p:nvPr/>
        </p:nvSpPr>
        <p:spPr>
          <a:xfrm>
            <a:off x="5442857" y="1121229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="" xmlns:a16="http://schemas.microsoft.com/office/drawing/2014/main" id="{6656E1FF-8A31-4E7C-A8CF-1EFB0E66C73A}"/>
              </a:ext>
            </a:extLst>
          </p:cNvPr>
          <p:cNvSpPr/>
          <p:nvPr/>
        </p:nvSpPr>
        <p:spPr>
          <a:xfrm>
            <a:off x="7126514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圆: 空心 5">
            <a:extLst>
              <a:ext uri="{FF2B5EF4-FFF2-40B4-BE49-F238E27FC236}">
                <a16:creationId xmlns="" xmlns:a16="http://schemas.microsoft.com/office/drawing/2014/main" id="{C8EA4C77-A9C6-4305-BBC4-8E19337B16C3}"/>
              </a:ext>
            </a:extLst>
          </p:cNvPr>
          <p:cNvSpPr/>
          <p:nvPr/>
        </p:nvSpPr>
        <p:spPr>
          <a:xfrm>
            <a:off x="3759200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42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 0.24144 " pathEditMode="relative" rAng="0" ptsTypes="AA">
                                      <p:cBhvr>
                                        <p:cTn id="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0 L 0.13815 0 " pathEditMode="relative" rAng="0" ptsTypes="AA">
                                      <p:cBhvr>
                                        <p:cTn id="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2412 " pathEditMode="relative" rAng="0" ptsTypes="AA">
                                      <p:cBhvr>
                                        <p:cTn id="10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6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-0.13802 0 " pathEditMode="relative" rAng="0" ptsTypes="AA">
                                      <p:cBhvr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612844"/>
            <a:ext cx="5689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343714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2613392"/>
            <a:ext cx="5689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家</a:t>
            </a:r>
          </a:p>
        </p:txBody>
      </p:sp>
    </p:spTree>
    <p:extLst>
      <p:ext uri="{BB962C8B-B14F-4D97-AF65-F5344CB8AC3E}">
        <p14:creationId xmlns:p14="http://schemas.microsoft.com/office/powerpoint/2010/main" val="267811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612844"/>
            <a:ext cx="5689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好</a:t>
            </a:r>
          </a:p>
        </p:txBody>
      </p:sp>
    </p:spTree>
    <p:extLst>
      <p:ext uri="{BB962C8B-B14F-4D97-AF65-F5344CB8AC3E}">
        <p14:creationId xmlns:p14="http://schemas.microsoft.com/office/powerpoint/2010/main" val="22815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810000" y="2705725"/>
            <a:ext cx="457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别眨眼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7419B22-1C44-4395-AAD3-292CBE3133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6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A1365502-7377-4B3D-A4BD-57DA8D5DFC8E}"/>
              </a:ext>
            </a:extLst>
          </p:cNvPr>
          <p:cNvSpPr/>
          <p:nvPr/>
        </p:nvSpPr>
        <p:spPr>
          <a:xfrm>
            <a:off x="-791356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DFC9DDFE-6967-4F35-A679-C078DCE8CD65}"/>
              </a:ext>
            </a:extLst>
          </p:cNvPr>
          <p:cNvSpPr/>
          <p:nvPr/>
        </p:nvSpPr>
        <p:spPr>
          <a:xfrm>
            <a:off x="638301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>
            <a:extLst>
              <a:ext uri="{FF2B5EF4-FFF2-40B4-BE49-F238E27FC236}">
                <a16:creationId xmlns="" xmlns:a16="http://schemas.microsoft.com/office/drawing/2014/main" id="{C33C329E-E835-4EF7-A581-E3B8DD258C33}"/>
              </a:ext>
            </a:extLst>
          </p:cNvPr>
          <p:cNvSpPr/>
          <p:nvPr/>
        </p:nvSpPr>
        <p:spPr>
          <a:xfrm>
            <a:off x="2067958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="" xmlns:a16="http://schemas.microsoft.com/office/drawing/2014/main" id="{76D3CA37-87FE-4FFC-8619-6B2145F206DA}"/>
              </a:ext>
            </a:extLst>
          </p:cNvPr>
          <p:cNvSpPr/>
          <p:nvPr/>
        </p:nvSpPr>
        <p:spPr>
          <a:xfrm>
            <a:off x="3497615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="" xmlns:a16="http://schemas.microsoft.com/office/drawing/2014/main" id="{2578AE4C-1C0D-49FF-9251-8FB0DFFA9945}"/>
              </a:ext>
            </a:extLst>
          </p:cNvPr>
          <p:cNvSpPr/>
          <p:nvPr/>
        </p:nvSpPr>
        <p:spPr>
          <a:xfrm>
            <a:off x="4927272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5781E4EF-3B07-44EF-B70E-69E41B8804B9}"/>
              </a:ext>
            </a:extLst>
          </p:cNvPr>
          <p:cNvSpPr/>
          <p:nvPr/>
        </p:nvSpPr>
        <p:spPr>
          <a:xfrm>
            <a:off x="6356929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16E04989-C907-4856-8146-6D78526A0EA6}"/>
              </a:ext>
            </a:extLst>
          </p:cNvPr>
          <p:cNvSpPr/>
          <p:nvPr/>
        </p:nvSpPr>
        <p:spPr>
          <a:xfrm>
            <a:off x="7786586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>
            <a:extLst>
              <a:ext uri="{FF2B5EF4-FFF2-40B4-BE49-F238E27FC236}">
                <a16:creationId xmlns="" xmlns:a16="http://schemas.microsoft.com/office/drawing/2014/main" id="{8F431BBE-BF87-4411-B6ED-BC2424915AD3}"/>
              </a:ext>
            </a:extLst>
          </p:cNvPr>
          <p:cNvSpPr/>
          <p:nvPr/>
        </p:nvSpPr>
        <p:spPr>
          <a:xfrm>
            <a:off x="9216243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="" xmlns:a16="http://schemas.microsoft.com/office/drawing/2014/main" id="{B9A05DDA-C165-470C-8E48-4EACD99BE20D}"/>
              </a:ext>
            </a:extLst>
          </p:cNvPr>
          <p:cNvSpPr/>
          <p:nvPr/>
        </p:nvSpPr>
        <p:spPr>
          <a:xfrm>
            <a:off x="10645900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="" xmlns:a16="http://schemas.microsoft.com/office/drawing/2014/main" id="{53E14967-EC41-40CB-9C0C-B878EA391732}"/>
              </a:ext>
            </a:extLst>
          </p:cNvPr>
          <p:cNvSpPr/>
          <p:nvPr/>
        </p:nvSpPr>
        <p:spPr>
          <a:xfrm>
            <a:off x="12075557" y="-395515"/>
            <a:ext cx="2075543" cy="7649029"/>
          </a:xfrm>
          <a:prstGeom prst="parallelogram">
            <a:avLst>
              <a:gd name="adj" fmla="val 601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696393" y="2497975"/>
            <a:ext cx="479921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别</a:t>
            </a:r>
            <a:r>
              <a:rPr lang="zh-CN" altLang="en-US" sz="11500" dirty="0">
                <a:solidFill>
                  <a:schemeClr val="tx1">
                    <a:lumMod val="50000"/>
                    <a:lumOff val="5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眨</a:t>
            </a:r>
            <a:r>
              <a: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眼</a:t>
            </a:r>
          </a:p>
        </p:txBody>
      </p:sp>
    </p:spTree>
    <p:extLst>
      <p:ext uri="{BB962C8B-B14F-4D97-AF65-F5344CB8AC3E}">
        <p14:creationId xmlns:p14="http://schemas.microsoft.com/office/powerpoint/2010/main" val="298667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-526000"/>
            <a:ext cx="568960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0" dirty="0">
                <a:solidFill>
                  <a:schemeClr val="bg1"/>
                </a:solidFill>
                <a:latin typeface="CRACKERS BRUSHER" panose="02000500000000000000" pitchFamily="50" charset="0"/>
                <a:ea typeface="优设标题黑" panose="00000500000000000000" pitchFamily="2" charset="-122"/>
              </a:rPr>
              <a:t>3</a:t>
            </a:r>
            <a:endParaRPr lang="zh-CN" altLang="en-US" sz="70000" dirty="0">
              <a:solidFill>
                <a:schemeClr val="bg1"/>
              </a:solidFill>
              <a:latin typeface="CRACKERS BRUSHER" panose="02000500000000000000" pitchFamily="50" charset="0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4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-526000"/>
            <a:ext cx="568960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0" dirty="0">
                <a:solidFill>
                  <a:schemeClr val="bg1"/>
                </a:solidFill>
                <a:latin typeface="CRACKERS BRUSHER" panose="02000500000000000000" pitchFamily="50" charset="0"/>
                <a:ea typeface="优设标题黑" panose="00000500000000000000" pitchFamily="2" charset="-122"/>
              </a:rPr>
              <a:t>2</a:t>
            </a:r>
            <a:endParaRPr lang="zh-CN" altLang="en-US" sz="70000" dirty="0">
              <a:solidFill>
                <a:schemeClr val="bg1"/>
              </a:solidFill>
              <a:latin typeface="CRACKERS BRUSHER" panose="02000500000000000000" pitchFamily="50" charset="0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973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-526000"/>
            <a:ext cx="5689600" cy="1086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0" dirty="0">
                <a:solidFill>
                  <a:schemeClr val="bg1"/>
                </a:solidFill>
                <a:latin typeface="CRACKERS BRUSHER" panose="02000500000000000000" pitchFamily="50" charset="0"/>
                <a:ea typeface="优设标题黑" panose="00000500000000000000" pitchFamily="2" charset="-122"/>
              </a:rPr>
              <a:t>1</a:t>
            </a:r>
            <a:endParaRPr lang="zh-CN" altLang="en-US" sz="70000" dirty="0">
              <a:solidFill>
                <a:schemeClr val="bg1"/>
              </a:solidFill>
              <a:latin typeface="CRACKERS BRUSHER" panose="02000500000000000000" pitchFamily="50" charset="0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377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4696691" y="2613392"/>
            <a:ext cx="279861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没错</a:t>
            </a:r>
          </a:p>
        </p:txBody>
      </p:sp>
    </p:spTree>
    <p:extLst>
      <p:ext uri="{BB962C8B-B14F-4D97-AF65-F5344CB8AC3E}">
        <p14:creationId xmlns:p14="http://schemas.microsoft.com/office/powerpoint/2010/main" val="409814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快闪节奏世界民族好斗急躁音乐（2）公众号：陈西设计之家。微信搜索即可">
            <a:hlinkClick r:id="" action="ppaction://media"/>
            <a:extLst>
              <a:ext uri="{FF2B5EF4-FFF2-40B4-BE49-F238E27FC236}">
                <a16:creationId xmlns="" xmlns:a16="http://schemas.microsoft.com/office/drawing/2014/main" id="{6396349A-CEB2-4E17-8996-D8AA93F1E74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6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347663"/>
            <a:ext cx="347662" cy="347663"/>
          </a:xfrm>
          <a:prstGeom prst="rect">
            <a:avLst/>
          </a:prstGeom>
        </p:spPr>
      </p:pic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1364342" y="-1302657"/>
            <a:ext cx="9463316" cy="9463314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5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3251200" y="612844"/>
            <a:ext cx="5689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121575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-539405" y="-875134"/>
            <a:ext cx="974159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就是</a:t>
            </a:r>
          </a:p>
        </p:txBody>
      </p:sp>
    </p:spTree>
    <p:extLst>
      <p:ext uri="{BB962C8B-B14F-4D97-AF65-F5344CB8AC3E}">
        <p14:creationId xmlns:p14="http://schemas.microsoft.com/office/powerpoint/2010/main" val="390467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2530300" y="2051700"/>
            <a:ext cx="7131399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你们的</a:t>
            </a:r>
          </a:p>
        </p:txBody>
      </p:sp>
    </p:spTree>
    <p:extLst>
      <p:ext uri="{BB962C8B-B14F-4D97-AF65-F5344CB8AC3E}">
        <p14:creationId xmlns:p14="http://schemas.microsoft.com/office/powerpoint/2010/main" val="316658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4696691" y="2459504"/>
            <a:ext cx="2798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大</a:t>
            </a:r>
          </a:p>
        </p:txBody>
      </p:sp>
    </p:spTree>
    <p:extLst>
      <p:ext uri="{BB962C8B-B14F-4D97-AF65-F5344CB8AC3E}">
        <p14:creationId xmlns:p14="http://schemas.microsoft.com/office/powerpoint/2010/main" val="137738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2530300" y="1074509"/>
            <a:ext cx="713139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72500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892694" y="27648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842134" y="27648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370249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634999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775632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634999" y="2811869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367671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634999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775632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634999" y="2811869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775632" y="2811869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131185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726439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867072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726439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867072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313150" y="1346840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152750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726439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867072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726439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867072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313150" y="1346840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187261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2786743" y="119744"/>
            <a:ext cx="6618514" cy="6618512"/>
          </a:xfrm>
          <a:prstGeom prst="donut">
            <a:avLst>
              <a:gd name="adj" fmla="val 59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4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218113" y="1074509"/>
            <a:ext cx="775577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帅哥</a:t>
            </a:r>
          </a:p>
        </p:txBody>
      </p:sp>
    </p:spTree>
    <p:extLst>
      <p:ext uri="{BB962C8B-B14F-4D97-AF65-F5344CB8AC3E}">
        <p14:creationId xmlns:p14="http://schemas.microsoft.com/office/powerpoint/2010/main" val="24607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70EC20BC-F40D-44FF-BBFC-1CFD5ECC78D5}"/>
              </a:ext>
            </a:extLst>
          </p:cNvPr>
          <p:cNvSpPr/>
          <p:nvPr/>
        </p:nvSpPr>
        <p:spPr>
          <a:xfrm>
            <a:off x="-2728688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="" xmlns:a16="http://schemas.microsoft.com/office/drawing/2014/main" id="{286FBE92-E96F-4D07-ADD9-74552D27AB4D}"/>
              </a:ext>
            </a:extLst>
          </p:cNvPr>
          <p:cNvSpPr/>
          <p:nvPr/>
        </p:nvSpPr>
        <p:spPr>
          <a:xfrm>
            <a:off x="-500745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="" xmlns:a16="http://schemas.microsoft.com/office/drawing/2014/main" id="{DCE5EC59-A78F-4182-9920-A8920D26ABA3}"/>
              </a:ext>
            </a:extLst>
          </p:cNvPr>
          <p:cNvSpPr/>
          <p:nvPr/>
        </p:nvSpPr>
        <p:spPr>
          <a:xfrm>
            <a:off x="1727198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="" xmlns:a16="http://schemas.microsoft.com/office/drawing/2014/main" id="{CCB77947-BF7B-4CE9-968C-FA97157AC7DB}"/>
              </a:ext>
            </a:extLst>
          </p:cNvPr>
          <p:cNvSpPr/>
          <p:nvPr/>
        </p:nvSpPr>
        <p:spPr>
          <a:xfrm>
            <a:off x="3955141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="" xmlns:a16="http://schemas.microsoft.com/office/drawing/2014/main" id="{8F6671C1-26DD-4BED-BEAB-8CD6D64612E0}"/>
              </a:ext>
            </a:extLst>
          </p:cNvPr>
          <p:cNvSpPr/>
          <p:nvPr/>
        </p:nvSpPr>
        <p:spPr>
          <a:xfrm>
            <a:off x="6183084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="" xmlns:a16="http://schemas.microsoft.com/office/drawing/2014/main" id="{99D2EF94-1969-49DC-B404-6BC3C20889A4}"/>
              </a:ext>
            </a:extLst>
          </p:cNvPr>
          <p:cNvSpPr/>
          <p:nvPr/>
        </p:nvSpPr>
        <p:spPr>
          <a:xfrm>
            <a:off x="8411027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="" xmlns:a16="http://schemas.microsoft.com/office/drawing/2014/main" id="{59F10FB8-FE85-46AE-A8BB-8274B759A180}"/>
              </a:ext>
            </a:extLst>
          </p:cNvPr>
          <p:cNvSpPr/>
          <p:nvPr/>
        </p:nvSpPr>
        <p:spPr>
          <a:xfrm>
            <a:off x="10638970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="" xmlns:a16="http://schemas.microsoft.com/office/drawing/2014/main" id="{2EDD58D8-F63C-4052-833E-63F4254DBCE8}"/>
              </a:ext>
            </a:extLst>
          </p:cNvPr>
          <p:cNvSpPr/>
          <p:nvPr/>
        </p:nvSpPr>
        <p:spPr>
          <a:xfrm>
            <a:off x="12866913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94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公众号：陈西设计之家。微信搜索即可">
            <a:extLst>
              <a:ext uri="{FF2B5EF4-FFF2-40B4-BE49-F238E27FC236}">
                <a16:creationId xmlns="" xmlns:a16="http://schemas.microsoft.com/office/drawing/2014/main" id="{70EC20BC-F40D-44FF-BBFC-1CFD5ECC78D5}"/>
              </a:ext>
            </a:extLst>
          </p:cNvPr>
          <p:cNvSpPr/>
          <p:nvPr/>
        </p:nvSpPr>
        <p:spPr>
          <a:xfrm>
            <a:off x="-2728688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="" xmlns:a16="http://schemas.microsoft.com/office/drawing/2014/main" id="{286FBE92-E96F-4D07-ADD9-74552D27AB4D}"/>
              </a:ext>
            </a:extLst>
          </p:cNvPr>
          <p:cNvSpPr/>
          <p:nvPr/>
        </p:nvSpPr>
        <p:spPr>
          <a:xfrm>
            <a:off x="-500745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="" xmlns:a16="http://schemas.microsoft.com/office/drawing/2014/main" id="{DCE5EC59-A78F-4182-9920-A8920D26ABA3}"/>
              </a:ext>
            </a:extLst>
          </p:cNvPr>
          <p:cNvSpPr/>
          <p:nvPr/>
        </p:nvSpPr>
        <p:spPr>
          <a:xfrm>
            <a:off x="1727198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="" xmlns:a16="http://schemas.microsoft.com/office/drawing/2014/main" id="{CCB77947-BF7B-4CE9-968C-FA97157AC7DB}"/>
              </a:ext>
            </a:extLst>
          </p:cNvPr>
          <p:cNvSpPr/>
          <p:nvPr/>
        </p:nvSpPr>
        <p:spPr>
          <a:xfrm>
            <a:off x="3955141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圆: 空心 10">
            <a:extLst>
              <a:ext uri="{FF2B5EF4-FFF2-40B4-BE49-F238E27FC236}">
                <a16:creationId xmlns="" xmlns:a16="http://schemas.microsoft.com/office/drawing/2014/main" id="{8F6671C1-26DD-4BED-BEAB-8CD6D64612E0}"/>
              </a:ext>
            </a:extLst>
          </p:cNvPr>
          <p:cNvSpPr/>
          <p:nvPr/>
        </p:nvSpPr>
        <p:spPr>
          <a:xfrm>
            <a:off x="6183084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="" xmlns:a16="http://schemas.microsoft.com/office/drawing/2014/main" id="{99D2EF94-1969-49DC-B404-6BC3C20889A4}"/>
              </a:ext>
            </a:extLst>
          </p:cNvPr>
          <p:cNvSpPr/>
          <p:nvPr/>
        </p:nvSpPr>
        <p:spPr>
          <a:xfrm>
            <a:off x="8411027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="" xmlns:a16="http://schemas.microsoft.com/office/drawing/2014/main" id="{59F10FB8-FE85-46AE-A8BB-8274B759A180}"/>
              </a:ext>
            </a:extLst>
          </p:cNvPr>
          <p:cNvSpPr/>
          <p:nvPr/>
        </p:nvSpPr>
        <p:spPr>
          <a:xfrm>
            <a:off x="10638970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="" xmlns:a16="http://schemas.microsoft.com/office/drawing/2014/main" id="{2EDD58D8-F63C-4052-833E-63F4254DBCE8}"/>
              </a:ext>
            </a:extLst>
          </p:cNvPr>
          <p:cNvSpPr/>
          <p:nvPr/>
        </p:nvSpPr>
        <p:spPr>
          <a:xfrm>
            <a:off x="12866913" y="2442028"/>
            <a:ext cx="1973943" cy="1973943"/>
          </a:xfrm>
          <a:prstGeom prst="donut">
            <a:avLst>
              <a:gd name="adj" fmla="val 881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96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218113" y="1782395"/>
            <a:ext cx="775577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陈</a:t>
            </a:r>
          </a:p>
        </p:txBody>
      </p:sp>
    </p:spTree>
    <p:extLst>
      <p:ext uri="{BB962C8B-B14F-4D97-AF65-F5344CB8AC3E}">
        <p14:creationId xmlns:p14="http://schemas.microsoft.com/office/powerpoint/2010/main" val="318614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218113" y="2274838"/>
            <a:ext cx="77557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西</a:t>
            </a:r>
          </a:p>
        </p:txBody>
      </p:sp>
    </p:spTree>
    <p:extLst>
      <p:ext uri="{BB962C8B-B14F-4D97-AF65-F5344CB8AC3E}">
        <p14:creationId xmlns:p14="http://schemas.microsoft.com/office/powerpoint/2010/main" val="146586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218113" y="1782395"/>
            <a:ext cx="775577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老</a:t>
            </a:r>
          </a:p>
        </p:txBody>
      </p:sp>
    </p:spTree>
    <p:extLst>
      <p:ext uri="{BB962C8B-B14F-4D97-AF65-F5344CB8AC3E}">
        <p14:creationId xmlns:p14="http://schemas.microsoft.com/office/powerpoint/2010/main" val="184919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218113" y="2274838"/>
            <a:ext cx="77557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师</a:t>
            </a:r>
          </a:p>
        </p:txBody>
      </p:sp>
    </p:spTree>
    <p:extLst>
      <p:ext uri="{BB962C8B-B14F-4D97-AF65-F5344CB8AC3E}">
        <p14:creationId xmlns:p14="http://schemas.microsoft.com/office/powerpoint/2010/main" val="359246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219399" y="2274838"/>
            <a:ext cx="77532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陈西老师</a:t>
            </a:r>
          </a:p>
        </p:txBody>
      </p:sp>
    </p:spTree>
    <p:extLst>
      <p:ext uri="{BB962C8B-B14F-4D97-AF65-F5344CB8AC3E}">
        <p14:creationId xmlns:p14="http://schemas.microsoft.com/office/powerpoint/2010/main" val="67552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公众号：陈西设计之家。微信搜索即可">
            <a:extLst>
              <a:ext uri="{FF2B5EF4-FFF2-40B4-BE49-F238E27FC236}">
                <a16:creationId xmlns="" xmlns:a16="http://schemas.microsoft.com/office/drawing/2014/main" id="{C834D82D-751E-44B4-AEFC-71BB403E692C}"/>
              </a:ext>
            </a:extLst>
          </p:cNvPr>
          <p:cNvSpPr/>
          <p:nvPr/>
        </p:nvSpPr>
        <p:spPr>
          <a:xfrm>
            <a:off x="-12660086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DC423BA6-230C-42B8-B80F-099C1C9CEA3F}"/>
              </a:ext>
            </a:extLst>
          </p:cNvPr>
          <p:cNvSpPr/>
          <p:nvPr/>
        </p:nvSpPr>
        <p:spPr>
          <a:xfrm>
            <a:off x="-10169979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="" xmlns:a16="http://schemas.microsoft.com/office/drawing/2014/main" id="{178714EA-2642-48C3-B344-19468146586F}"/>
              </a:ext>
            </a:extLst>
          </p:cNvPr>
          <p:cNvSpPr/>
          <p:nvPr/>
        </p:nvSpPr>
        <p:spPr>
          <a:xfrm>
            <a:off x="-7679872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="" xmlns:a16="http://schemas.microsoft.com/office/drawing/2014/main" id="{BBD36B8D-D132-4BBC-80A3-0D599DDA2A7F}"/>
              </a:ext>
            </a:extLst>
          </p:cNvPr>
          <p:cNvSpPr/>
          <p:nvPr/>
        </p:nvSpPr>
        <p:spPr>
          <a:xfrm>
            <a:off x="-5189765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="" xmlns:a16="http://schemas.microsoft.com/office/drawing/2014/main" id="{95AE3088-83C1-41E5-A57D-6C0829231F5F}"/>
              </a:ext>
            </a:extLst>
          </p:cNvPr>
          <p:cNvSpPr/>
          <p:nvPr/>
        </p:nvSpPr>
        <p:spPr>
          <a:xfrm>
            <a:off x="-2699657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99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C834D82D-751E-44B4-AEFC-71BB403E692C}"/>
              </a:ext>
            </a:extLst>
          </p:cNvPr>
          <p:cNvSpPr/>
          <p:nvPr/>
        </p:nvSpPr>
        <p:spPr>
          <a:xfrm>
            <a:off x="0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DC423BA6-230C-42B8-B80F-099C1C9CEA3F}"/>
              </a:ext>
            </a:extLst>
          </p:cNvPr>
          <p:cNvSpPr/>
          <p:nvPr/>
        </p:nvSpPr>
        <p:spPr>
          <a:xfrm>
            <a:off x="2490107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="" xmlns:a16="http://schemas.microsoft.com/office/drawing/2014/main" id="{178714EA-2642-48C3-B344-19468146586F}"/>
              </a:ext>
            </a:extLst>
          </p:cNvPr>
          <p:cNvSpPr/>
          <p:nvPr/>
        </p:nvSpPr>
        <p:spPr>
          <a:xfrm>
            <a:off x="4980214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="" xmlns:a16="http://schemas.microsoft.com/office/drawing/2014/main" id="{BBD36B8D-D132-4BBC-80A3-0D599DDA2A7F}"/>
              </a:ext>
            </a:extLst>
          </p:cNvPr>
          <p:cNvSpPr/>
          <p:nvPr/>
        </p:nvSpPr>
        <p:spPr>
          <a:xfrm>
            <a:off x="7470321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="" xmlns:a16="http://schemas.microsoft.com/office/drawing/2014/main" id="{95AE3088-83C1-41E5-A57D-6C0829231F5F}"/>
              </a:ext>
            </a:extLst>
          </p:cNvPr>
          <p:cNvSpPr/>
          <p:nvPr/>
        </p:nvSpPr>
        <p:spPr>
          <a:xfrm>
            <a:off x="9960429" y="-4016829"/>
            <a:ext cx="14891657" cy="14891657"/>
          </a:xfrm>
          <a:prstGeom prst="donut">
            <a:avLst>
              <a:gd name="adj" fmla="val 19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90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3497943" y="830944"/>
            <a:ext cx="5196114" cy="5196112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90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436225" y="2459504"/>
            <a:ext cx="33195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一个</a:t>
            </a:r>
          </a:p>
        </p:txBody>
      </p:sp>
    </p:spTree>
    <p:extLst>
      <p:ext uri="{BB962C8B-B14F-4D97-AF65-F5344CB8AC3E}">
        <p14:creationId xmlns:p14="http://schemas.microsoft.com/office/powerpoint/2010/main" val="218069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353098" y="2459504"/>
            <a:ext cx="34858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拥有</a:t>
            </a:r>
          </a:p>
        </p:txBody>
      </p:sp>
    </p:spTree>
    <p:extLst>
      <p:ext uri="{BB962C8B-B14F-4D97-AF65-F5344CB8AC3E}">
        <p14:creationId xmlns:p14="http://schemas.microsoft.com/office/powerpoint/2010/main" val="399369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145280" y="2274838"/>
            <a:ext cx="3901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身材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8F34AE3-3818-4136-8916-6B4075335366}"/>
              </a:ext>
            </a:extLst>
          </p:cNvPr>
          <p:cNvSpPr/>
          <p:nvPr/>
        </p:nvSpPr>
        <p:spPr>
          <a:xfrm>
            <a:off x="0" y="0"/>
            <a:ext cx="390144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A61AF0-F8EE-4103-9DC3-FAB1EA6771DC}"/>
              </a:ext>
            </a:extLst>
          </p:cNvPr>
          <p:cNvSpPr/>
          <p:nvPr/>
        </p:nvSpPr>
        <p:spPr>
          <a:xfrm>
            <a:off x="8290560" y="0"/>
            <a:ext cx="390144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03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145280" y="2274838"/>
            <a:ext cx="3901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美貌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8F34AE3-3818-4136-8916-6B4075335366}"/>
              </a:ext>
            </a:extLst>
          </p:cNvPr>
          <p:cNvSpPr/>
          <p:nvPr/>
        </p:nvSpPr>
        <p:spPr>
          <a:xfrm>
            <a:off x="0" y="0"/>
            <a:ext cx="39014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A61AF0-F8EE-4103-9DC3-FAB1EA6771DC}"/>
              </a:ext>
            </a:extLst>
          </p:cNvPr>
          <p:cNvSpPr/>
          <p:nvPr/>
        </p:nvSpPr>
        <p:spPr>
          <a:xfrm>
            <a:off x="8290560" y="0"/>
            <a:ext cx="390144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90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145280" y="1782395"/>
            <a:ext cx="39014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和</a:t>
            </a:r>
          </a:p>
        </p:txBody>
      </p:sp>
    </p:spTree>
    <p:extLst>
      <p:ext uri="{BB962C8B-B14F-4D97-AF65-F5344CB8AC3E}">
        <p14:creationId xmlns:p14="http://schemas.microsoft.com/office/powerpoint/2010/main" val="25863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145280" y="2274838"/>
            <a:ext cx="3901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气质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8F34AE3-3818-4136-8916-6B4075335366}"/>
              </a:ext>
            </a:extLst>
          </p:cNvPr>
          <p:cNvSpPr/>
          <p:nvPr/>
        </p:nvSpPr>
        <p:spPr>
          <a:xfrm>
            <a:off x="0" y="1"/>
            <a:ext cx="12192000" cy="2219497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A61AF0-F8EE-4103-9DC3-FAB1EA6771DC}"/>
              </a:ext>
            </a:extLst>
          </p:cNvPr>
          <p:cNvSpPr/>
          <p:nvPr/>
        </p:nvSpPr>
        <p:spPr>
          <a:xfrm>
            <a:off x="0" y="4472247"/>
            <a:ext cx="12192000" cy="238575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29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145280" y="2274838"/>
            <a:ext cx="3901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才华</a:t>
            </a: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8F34AE3-3818-4136-8916-6B4075335366}"/>
              </a:ext>
            </a:extLst>
          </p:cNvPr>
          <p:cNvSpPr/>
          <p:nvPr/>
        </p:nvSpPr>
        <p:spPr>
          <a:xfrm>
            <a:off x="0" y="1"/>
            <a:ext cx="12192000" cy="22194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A61AF0-F8EE-4103-9DC3-FAB1EA6771DC}"/>
              </a:ext>
            </a:extLst>
          </p:cNvPr>
          <p:cNvSpPr/>
          <p:nvPr/>
        </p:nvSpPr>
        <p:spPr>
          <a:xfrm>
            <a:off x="0" y="4472247"/>
            <a:ext cx="12192000" cy="23857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26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145280" y="1782395"/>
            <a:ext cx="390144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308549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3106057" y="2274838"/>
            <a:ext cx="597988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帅小伙</a:t>
            </a:r>
          </a:p>
        </p:txBody>
      </p:sp>
    </p:spTree>
    <p:extLst>
      <p:ext uri="{BB962C8B-B14F-4D97-AF65-F5344CB8AC3E}">
        <p14:creationId xmlns:p14="http://schemas.microsoft.com/office/powerpoint/2010/main" val="35173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028371" y="1782395"/>
            <a:ext cx="813525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帅小伙</a:t>
            </a:r>
          </a:p>
        </p:txBody>
      </p:sp>
    </p:spTree>
    <p:extLst>
      <p:ext uri="{BB962C8B-B14F-4D97-AF65-F5344CB8AC3E}">
        <p14:creationId xmlns:p14="http://schemas.microsoft.com/office/powerpoint/2010/main" val="142273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4042229" y="1375230"/>
            <a:ext cx="4107542" cy="4107540"/>
          </a:xfrm>
          <a:prstGeom prst="donut">
            <a:avLst>
              <a:gd name="adj" fmla="val 59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08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216400" y="2274838"/>
            <a:ext cx="3759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什么</a:t>
            </a:r>
          </a:p>
        </p:txBody>
      </p:sp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E2463BDE-685F-4973-BB43-59230756C36F}"/>
              </a:ext>
            </a:extLst>
          </p:cNvPr>
          <p:cNvSpPr/>
          <p:nvPr/>
        </p:nvSpPr>
        <p:spPr>
          <a:xfrm>
            <a:off x="7485743" y="1824842"/>
            <a:ext cx="1857830" cy="3570514"/>
          </a:xfrm>
          <a:prstGeom prst="parallelogram">
            <a:avLst>
              <a:gd name="adj" fmla="val 6472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>
            <a:extLst>
              <a:ext uri="{FF2B5EF4-FFF2-40B4-BE49-F238E27FC236}">
                <a16:creationId xmlns="" xmlns:a16="http://schemas.microsoft.com/office/drawing/2014/main" id="{076C19E6-1067-472A-8AC8-B1550A0ACA3B}"/>
              </a:ext>
            </a:extLst>
          </p:cNvPr>
          <p:cNvSpPr/>
          <p:nvPr/>
        </p:nvSpPr>
        <p:spPr>
          <a:xfrm>
            <a:off x="8739414" y="1824842"/>
            <a:ext cx="1857830" cy="3570514"/>
          </a:xfrm>
          <a:prstGeom prst="parallelogram">
            <a:avLst>
              <a:gd name="adj" fmla="val 6472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E584E92C-E065-4F65-8D75-6692694F2B78}"/>
              </a:ext>
            </a:extLst>
          </p:cNvPr>
          <p:cNvSpPr/>
          <p:nvPr/>
        </p:nvSpPr>
        <p:spPr>
          <a:xfrm>
            <a:off x="9993085" y="1824842"/>
            <a:ext cx="1857830" cy="3570514"/>
          </a:xfrm>
          <a:prstGeom prst="parallelogram">
            <a:avLst>
              <a:gd name="adj" fmla="val 6472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115C2859-B061-43DB-ABC7-290A2817ADAB}"/>
              </a:ext>
            </a:extLst>
          </p:cNvPr>
          <p:cNvSpPr/>
          <p:nvPr/>
        </p:nvSpPr>
        <p:spPr>
          <a:xfrm>
            <a:off x="11246756" y="1824842"/>
            <a:ext cx="1857830" cy="3570514"/>
          </a:xfrm>
          <a:prstGeom prst="parallelogram">
            <a:avLst>
              <a:gd name="adj" fmla="val 6472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="" xmlns:a16="http://schemas.microsoft.com/office/drawing/2014/main" id="{FEAD6F2C-1917-4E6B-98C4-96F49DA219F0}"/>
              </a:ext>
            </a:extLst>
          </p:cNvPr>
          <p:cNvSpPr/>
          <p:nvPr/>
        </p:nvSpPr>
        <p:spPr>
          <a:xfrm>
            <a:off x="12500429" y="1824842"/>
            <a:ext cx="1857830" cy="3570514"/>
          </a:xfrm>
          <a:prstGeom prst="parallelogram">
            <a:avLst>
              <a:gd name="adj" fmla="val 6472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46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220093" y="2459504"/>
            <a:ext cx="3668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自拍？</a:t>
            </a:r>
          </a:p>
        </p:txBody>
      </p:sp>
    </p:spTree>
    <p:extLst>
      <p:ext uri="{BB962C8B-B14F-4D97-AF65-F5344CB8AC3E}">
        <p14:creationId xmlns:p14="http://schemas.microsoft.com/office/powerpoint/2010/main" val="236501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3483033" y="2051700"/>
            <a:ext cx="4630188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自拍？</a:t>
            </a:r>
          </a:p>
        </p:txBody>
      </p:sp>
    </p:spTree>
    <p:extLst>
      <p:ext uri="{BB962C8B-B14F-4D97-AF65-F5344CB8AC3E}">
        <p14:creationId xmlns:p14="http://schemas.microsoft.com/office/powerpoint/2010/main" val="54819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1363288" y="1074509"/>
            <a:ext cx="74648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自拍？</a:t>
            </a:r>
          </a:p>
        </p:txBody>
      </p:sp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81780375-E5D3-4424-B0E4-61E736DE5B8C}"/>
              </a:ext>
            </a:extLst>
          </p:cNvPr>
          <p:cNvSpPr/>
          <p:nvPr/>
        </p:nvSpPr>
        <p:spPr>
          <a:xfrm>
            <a:off x="157941" y="-108896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74C156AD-5AE9-47AD-86C7-821B36767B34}"/>
              </a:ext>
            </a:extLst>
          </p:cNvPr>
          <p:cNvSpPr/>
          <p:nvPr/>
        </p:nvSpPr>
        <p:spPr>
          <a:xfrm>
            <a:off x="157941" y="23275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="" xmlns:a16="http://schemas.microsoft.com/office/drawing/2014/main" id="{033B550E-D3AB-4F18-A76F-B1EA5283DDBA}"/>
              </a:ext>
            </a:extLst>
          </p:cNvPr>
          <p:cNvSpPr/>
          <p:nvPr/>
        </p:nvSpPr>
        <p:spPr>
          <a:xfrm>
            <a:off x="157941" y="1554481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="" xmlns:a16="http://schemas.microsoft.com/office/drawing/2014/main" id="{6FEC11BA-EBA6-43CE-BCE9-2E54389CB13C}"/>
              </a:ext>
            </a:extLst>
          </p:cNvPr>
          <p:cNvSpPr/>
          <p:nvPr/>
        </p:nvSpPr>
        <p:spPr>
          <a:xfrm>
            <a:off x="157941" y="2876205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="" xmlns:a16="http://schemas.microsoft.com/office/drawing/2014/main" id="{08180A07-69E4-40DC-BC76-DFD27C40B874}"/>
              </a:ext>
            </a:extLst>
          </p:cNvPr>
          <p:cNvSpPr/>
          <p:nvPr/>
        </p:nvSpPr>
        <p:spPr>
          <a:xfrm>
            <a:off x="157941" y="4197929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="" xmlns:a16="http://schemas.microsoft.com/office/drawing/2014/main" id="{3315713E-94DE-453C-A0B6-C458D8DC5057}"/>
              </a:ext>
            </a:extLst>
          </p:cNvPr>
          <p:cNvSpPr/>
          <p:nvPr/>
        </p:nvSpPr>
        <p:spPr>
          <a:xfrm>
            <a:off x="157941" y="5519653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="" xmlns:a16="http://schemas.microsoft.com/office/drawing/2014/main" id="{297BAF0A-E39B-432B-A0C8-2CD7142DABE4}"/>
              </a:ext>
            </a:extLst>
          </p:cNvPr>
          <p:cNvSpPr/>
          <p:nvPr/>
        </p:nvSpPr>
        <p:spPr>
          <a:xfrm>
            <a:off x="157941" y="684137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="" xmlns:a16="http://schemas.microsoft.com/office/drawing/2014/main" id="{45384128-B069-4923-9BD6-6231C71E1FBD}"/>
              </a:ext>
            </a:extLst>
          </p:cNvPr>
          <p:cNvSpPr/>
          <p:nvPr/>
        </p:nvSpPr>
        <p:spPr>
          <a:xfrm>
            <a:off x="10903528" y="-108896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="" xmlns:a16="http://schemas.microsoft.com/office/drawing/2014/main" id="{EFE98015-16E5-40FB-917C-AFECFD72A029}"/>
              </a:ext>
            </a:extLst>
          </p:cNvPr>
          <p:cNvSpPr/>
          <p:nvPr/>
        </p:nvSpPr>
        <p:spPr>
          <a:xfrm>
            <a:off x="10903528" y="23275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="" xmlns:a16="http://schemas.microsoft.com/office/drawing/2014/main" id="{4FDAFCF5-5C35-46F3-AE74-9E635C09348F}"/>
              </a:ext>
            </a:extLst>
          </p:cNvPr>
          <p:cNvSpPr/>
          <p:nvPr/>
        </p:nvSpPr>
        <p:spPr>
          <a:xfrm>
            <a:off x="10903528" y="1554481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="" xmlns:a16="http://schemas.microsoft.com/office/drawing/2014/main" id="{8070C052-DE1A-4747-97F7-E546720EBE8A}"/>
              </a:ext>
            </a:extLst>
          </p:cNvPr>
          <p:cNvSpPr/>
          <p:nvPr/>
        </p:nvSpPr>
        <p:spPr>
          <a:xfrm>
            <a:off x="10903528" y="2876205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F58F847B-8A66-4139-B2EA-18A4E22FEC19}"/>
              </a:ext>
            </a:extLst>
          </p:cNvPr>
          <p:cNvSpPr/>
          <p:nvPr/>
        </p:nvSpPr>
        <p:spPr>
          <a:xfrm>
            <a:off x="10903528" y="4197929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="" xmlns:a16="http://schemas.microsoft.com/office/drawing/2014/main" id="{365A8985-B9C7-4455-A811-E9AD8F854338}"/>
              </a:ext>
            </a:extLst>
          </p:cNvPr>
          <p:cNvSpPr/>
          <p:nvPr/>
        </p:nvSpPr>
        <p:spPr>
          <a:xfrm>
            <a:off x="10903528" y="5519653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="" xmlns:a16="http://schemas.microsoft.com/office/drawing/2014/main" id="{B7D8219B-C7A7-4DFD-9726-3BB92FC675AD}"/>
              </a:ext>
            </a:extLst>
          </p:cNvPr>
          <p:cNvSpPr/>
          <p:nvPr/>
        </p:nvSpPr>
        <p:spPr>
          <a:xfrm>
            <a:off x="10903528" y="684137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98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1363288" y="1074509"/>
            <a:ext cx="74648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自拍？</a:t>
            </a:r>
          </a:p>
        </p:txBody>
      </p:sp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81780375-E5D3-4424-B0E4-61E736DE5B8C}"/>
              </a:ext>
            </a:extLst>
          </p:cNvPr>
          <p:cNvSpPr/>
          <p:nvPr/>
        </p:nvSpPr>
        <p:spPr>
          <a:xfrm>
            <a:off x="157941" y="-108896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74C156AD-5AE9-47AD-86C7-821B36767B34}"/>
              </a:ext>
            </a:extLst>
          </p:cNvPr>
          <p:cNvSpPr/>
          <p:nvPr/>
        </p:nvSpPr>
        <p:spPr>
          <a:xfrm>
            <a:off x="157941" y="23275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圆: 空心 4">
            <a:extLst>
              <a:ext uri="{FF2B5EF4-FFF2-40B4-BE49-F238E27FC236}">
                <a16:creationId xmlns="" xmlns:a16="http://schemas.microsoft.com/office/drawing/2014/main" id="{033B550E-D3AB-4F18-A76F-B1EA5283DDBA}"/>
              </a:ext>
            </a:extLst>
          </p:cNvPr>
          <p:cNvSpPr/>
          <p:nvPr/>
        </p:nvSpPr>
        <p:spPr>
          <a:xfrm>
            <a:off x="157941" y="1554481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: 空心 6">
            <a:extLst>
              <a:ext uri="{FF2B5EF4-FFF2-40B4-BE49-F238E27FC236}">
                <a16:creationId xmlns="" xmlns:a16="http://schemas.microsoft.com/office/drawing/2014/main" id="{6FEC11BA-EBA6-43CE-BCE9-2E54389CB13C}"/>
              </a:ext>
            </a:extLst>
          </p:cNvPr>
          <p:cNvSpPr/>
          <p:nvPr/>
        </p:nvSpPr>
        <p:spPr>
          <a:xfrm>
            <a:off x="157941" y="2876205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圆: 空心 7">
            <a:extLst>
              <a:ext uri="{FF2B5EF4-FFF2-40B4-BE49-F238E27FC236}">
                <a16:creationId xmlns="" xmlns:a16="http://schemas.microsoft.com/office/drawing/2014/main" id="{08180A07-69E4-40DC-BC76-DFD27C40B874}"/>
              </a:ext>
            </a:extLst>
          </p:cNvPr>
          <p:cNvSpPr/>
          <p:nvPr/>
        </p:nvSpPr>
        <p:spPr>
          <a:xfrm>
            <a:off x="157941" y="4197929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: 空心 8">
            <a:extLst>
              <a:ext uri="{FF2B5EF4-FFF2-40B4-BE49-F238E27FC236}">
                <a16:creationId xmlns="" xmlns:a16="http://schemas.microsoft.com/office/drawing/2014/main" id="{3315713E-94DE-453C-A0B6-C458D8DC5057}"/>
              </a:ext>
            </a:extLst>
          </p:cNvPr>
          <p:cNvSpPr/>
          <p:nvPr/>
        </p:nvSpPr>
        <p:spPr>
          <a:xfrm>
            <a:off x="157941" y="5519653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圆: 空心 9">
            <a:extLst>
              <a:ext uri="{FF2B5EF4-FFF2-40B4-BE49-F238E27FC236}">
                <a16:creationId xmlns="" xmlns:a16="http://schemas.microsoft.com/office/drawing/2014/main" id="{297BAF0A-E39B-432B-A0C8-2CD7142DABE4}"/>
              </a:ext>
            </a:extLst>
          </p:cNvPr>
          <p:cNvSpPr/>
          <p:nvPr/>
        </p:nvSpPr>
        <p:spPr>
          <a:xfrm>
            <a:off x="157941" y="684137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圆: 空心 11">
            <a:extLst>
              <a:ext uri="{FF2B5EF4-FFF2-40B4-BE49-F238E27FC236}">
                <a16:creationId xmlns="" xmlns:a16="http://schemas.microsoft.com/office/drawing/2014/main" id="{45384128-B069-4923-9BD6-6231C71E1FBD}"/>
              </a:ext>
            </a:extLst>
          </p:cNvPr>
          <p:cNvSpPr/>
          <p:nvPr/>
        </p:nvSpPr>
        <p:spPr>
          <a:xfrm>
            <a:off x="10903528" y="-108896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: 空心 12">
            <a:extLst>
              <a:ext uri="{FF2B5EF4-FFF2-40B4-BE49-F238E27FC236}">
                <a16:creationId xmlns="" xmlns:a16="http://schemas.microsoft.com/office/drawing/2014/main" id="{EFE98015-16E5-40FB-917C-AFECFD72A029}"/>
              </a:ext>
            </a:extLst>
          </p:cNvPr>
          <p:cNvSpPr/>
          <p:nvPr/>
        </p:nvSpPr>
        <p:spPr>
          <a:xfrm>
            <a:off x="10903528" y="23275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圆: 空心 13">
            <a:extLst>
              <a:ext uri="{FF2B5EF4-FFF2-40B4-BE49-F238E27FC236}">
                <a16:creationId xmlns="" xmlns:a16="http://schemas.microsoft.com/office/drawing/2014/main" id="{4FDAFCF5-5C35-46F3-AE74-9E635C09348F}"/>
              </a:ext>
            </a:extLst>
          </p:cNvPr>
          <p:cNvSpPr/>
          <p:nvPr/>
        </p:nvSpPr>
        <p:spPr>
          <a:xfrm>
            <a:off x="10903528" y="1554481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圆: 空心 14">
            <a:extLst>
              <a:ext uri="{FF2B5EF4-FFF2-40B4-BE49-F238E27FC236}">
                <a16:creationId xmlns="" xmlns:a16="http://schemas.microsoft.com/office/drawing/2014/main" id="{8070C052-DE1A-4747-97F7-E546720EBE8A}"/>
              </a:ext>
            </a:extLst>
          </p:cNvPr>
          <p:cNvSpPr/>
          <p:nvPr/>
        </p:nvSpPr>
        <p:spPr>
          <a:xfrm>
            <a:off x="10903528" y="2876205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: 空心 15">
            <a:extLst>
              <a:ext uri="{FF2B5EF4-FFF2-40B4-BE49-F238E27FC236}">
                <a16:creationId xmlns="" xmlns:a16="http://schemas.microsoft.com/office/drawing/2014/main" id="{F58F847B-8A66-4139-B2EA-18A4E22FEC19}"/>
              </a:ext>
            </a:extLst>
          </p:cNvPr>
          <p:cNvSpPr/>
          <p:nvPr/>
        </p:nvSpPr>
        <p:spPr>
          <a:xfrm>
            <a:off x="10903528" y="4197929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="" xmlns:a16="http://schemas.microsoft.com/office/drawing/2014/main" id="{365A8985-B9C7-4455-A811-E9AD8F854338}"/>
              </a:ext>
            </a:extLst>
          </p:cNvPr>
          <p:cNvSpPr/>
          <p:nvPr/>
        </p:nvSpPr>
        <p:spPr>
          <a:xfrm>
            <a:off x="10903528" y="5519653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圆: 空心 17">
            <a:extLst>
              <a:ext uri="{FF2B5EF4-FFF2-40B4-BE49-F238E27FC236}">
                <a16:creationId xmlns="" xmlns:a16="http://schemas.microsoft.com/office/drawing/2014/main" id="{B7D8219B-C7A7-4DFD-9726-3BB92FC675AD}"/>
              </a:ext>
            </a:extLst>
          </p:cNvPr>
          <p:cNvSpPr/>
          <p:nvPr/>
        </p:nvSpPr>
        <p:spPr>
          <a:xfrm>
            <a:off x="10903528" y="6841377"/>
            <a:ext cx="1130531" cy="1130531"/>
          </a:xfrm>
          <a:prstGeom prst="donut">
            <a:avLst>
              <a:gd name="adj" fmla="val 94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7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公众号：陈西设计之家。微信搜索即可" descr="男孩看着前面&#10;&#10;描述已自动生成">
            <a:extLst>
              <a:ext uri="{FF2B5EF4-FFF2-40B4-BE49-F238E27FC236}">
                <a16:creationId xmlns="" xmlns:a16="http://schemas.microsoft.com/office/drawing/2014/main" id="{238270B5-F391-483D-B51B-014C3F2CA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20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男孩看着前面&#10;&#10;描述已自动生成">
            <a:extLst>
              <a:ext uri="{FF2B5EF4-FFF2-40B4-BE49-F238E27FC236}">
                <a16:creationId xmlns="" xmlns:a16="http://schemas.microsoft.com/office/drawing/2014/main" id="{238270B5-F391-483D-B51B-014C3F2CA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5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男孩看着前面&#10;&#10;描述已自动生成">
            <a:extLst>
              <a:ext uri="{FF2B5EF4-FFF2-40B4-BE49-F238E27FC236}">
                <a16:creationId xmlns="" xmlns:a16="http://schemas.microsoft.com/office/drawing/2014/main" id="{238270B5-F391-483D-B51B-014C3F2CA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 flipV="1">
            <a:off x="-2667000" y="-598715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男孩看着前面&#10;&#10;描述已自动生成">
            <a:extLst>
              <a:ext uri="{FF2B5EF4-FFF2-40B4-BE49-F238E27FC236}">
                <a16:creationId xmlns="" xmlns:a16="http://schemas.microsoft.com/office/drawing/2014/main" id="{238270B5-F391-483D-B51B-014C3F2CA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2667000" y="-555173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90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男孩看着前面&#10;&#10;描述已自动生成">
            <a:extLst>
              <a:ext uri="{FF2B5EF4-FFF2-40B4-BE49-F238E27FC236}">
                <a16:creationId xmlns="" xmlns:a16="http://schemas.microsoft.com/office/drawing/2014/main" id="{238270B5-F391-483D-B51B-014C3F2CA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10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4709886" y="2042887"/>
            <a:ext cx="2772228" cy="277222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56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1643545" y="2051700"/>
            <a:ext cx="890491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都不是我</a:t>
            </a:r>
          </a:p>
        </p:txBody>
      </p:sp>
    </p:spTree>
    <p:extLst>
      <p:ext uri="{BB962C8B-B14F-4D97-AF65-F5344CB8AC3E}">
        <p14:creationId xmlns:p14="http://schemas.microsoft.com/office/powerpoint/2010/main" val="281571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579914" y="2051700"/>
            <a:ext cx="7032172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不是我</a:t>
            </a:r>
          </a:p>
        </p:txBody>
      </p:sp>
    </p:spTree>
    <p:extLst>
      <p:ext uri="{BB962C8B-B14F-4D97-AF65-F5344CB8AC3E}">
        <p14:creationId xmlns:p14="http://schemas.microsoft.com/office/powerpoint/2010/main" val="84840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3374571" y="1782395"/>
            <a:ext cx="544285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不是</a:t>
            </a:r>
          </a:p>
        </p:txBody>
      </p:sp>
    </p:spTree>
    <p:extLst>
      <p:ext uri="{BB962C8B-B14F-4D97-AF65-F5344CB8AC3E}">
        <p14:creationId xmlns:p14="http://schemas.microsoft.com/office/powerpoint/2010/main" val="294809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459E198-D9A4-4174-944F-FC7328BEA7CC}"/>
              </a:ext>
            </a:extLst>
          </p:cNvPr>
          <p:cNvSpPr/>
          <p:nvPr/>
        </p:nvSpPr>
        <p:spPr>
          <a:xfrm>
            <a:off x="0" y="0"/>
            <a:ext cx="12192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27BFDBA-E960-4AF7-893B-BF797C4C5978}"/>
              </a:ext>
            </a:extLst>
          </p:cNvPr>
          <p:cNvSpPr/>
          <p:nvPr/>
        </p:nvSpPr>
        <p:spPr>
          <a:xfrm>
            <a:off x="1219200" y="0"/>
            <a:ext cx="12192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5491429-AD25-4395-BF5E-7807C0D4CDFB}"/>
              </a:ext>
            </a:extLst>
          </p:cNvPr>
          <p:cNvSpPr/>
          <p:nvPr/>
        </p:nvSpPr>
        <p:spPr>
          <a:xfrm>
            <a:off x="2438400" y="0"/>
            <a:ext cx="12192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C1A0F97-B763-4069-8C55-9E401A78A2FB}"/>
              </a:ext>
            </a:extLst>
          </p:cNvPr>
          <p:cNvSpPr/>
          <p:nvPr/>
        </p:nvSpPr>
        <p:spPr>
          <a:xfrm>
            <a:off x="3657600" y="0"/>
            <a:ext cx="12192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2E59B18-2FBA-43FA-8189-250EE6728705}"/>
              </a:ext>
            </a:extLst>
          </p:cNvPr>
          <p:cNvSpPr/>
          <p:nvPr/>
        </p:nvSpPr>
        <p:spPr>
          <a:xfrm>
            <a:off x="4876800" y="0"/>
            <a:ext cx="12192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1FE833E-4D2F-4F4B-99E1-B5049B269CDE}"/>
              </a:ext>
            </a:extLst>
          </p:cNvPr>
          <p:cNvSpPr/>
          <p:nvPr/>
        </p:nvSpPr>
        <p:spPr>
          <a:xfrm>
            <a:off x="6096000" y="0"/>
            <a:ext cx="12192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4E2D2887-A5AE-43A3-B01D-D3F3FFEA92D4}"/>
              </a:ext>
            </a:extLst>
          </p:cNvPr>
          <p:cNvSpPr/>
          <p:nvPr/>
        </p:nvSpPr>
        <p:spPr>
          <a:xfrm>
            <a:off x="7315200" y="0"/>
            <a:ext cx="12192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0E4830B4-B3DF-49F6-9189-FA41A6F9A378}"/>
              </a:ext>
            </a:extLst>
          </p:cNvPr>
          <p:cNvSpPr/>
          <p:nvPr/>
        </p:nvSpPr>
        <p:spPr>
          <a:xfrm>
            <a:off x="8534400" y="0"/>
            <a:ext cx="12192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A638482-D318-4EB3-8260-E44C15903ABA}"/>
              </a:ext>
            </a:extLst>
          </p:cNvPr>
          <p:cNvSpPr/>
          <p:nvPr/>
        </p:nvSpPr>
        <p:spPr>
          <a:xfrm>
            <a:off x="9753600" y="0"/>
            <a:ext cx="12192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E56AAF3-EED0-46F0-B9BE-0D380773D8D6}"/>
              </a:ext>
            </a:extLst>
          </p:cNvPr>
          <p:cNvSpPr/>
          <p:nvPr/>
        </p:nvSpPr>
        <p:spPr>
          <a:xfrm>
            <a:off x="10972800" y="0"/>
            <a:ext cx="12192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26EE182-B808-427E-995D-6765F0E008BB}"/>
              </a:ext>
            </a:extLst>
          </p:cNvPr>
          <p:cNvSpPr/>
          <p:nvPr/>
        </p:nvSpPr>
        <p:spPr>
          <a:xfrm>
            <a:off x="0" y="0"/>
            <a:ext cx="121920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5C97B8FD-0007-4A30-8D15-BB8AC655B3C8}"/>
              </a:ext>
            </a:extLst>
          </p:cNvPr>
          <p:cNvSpPr/>
          <p:nvPr/>
        </p:nvSpPr>
        <p:spPr>
          <a:xfrm>
            <a:off x="0" y="2286000"/>
            <a:ext cx="12192000" cy="2286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26C77A6-29A8-4957-91B6-6CDC6BFD4CC2}"/>
              </a:ext>
            </a:extLst>
          </p:cNvPr>
          <p:cNvSpPr/>
          <p:nvPr/>
        </p:nvSpPr>
        <p:spPr>
          <a:xfrm>
            <a:off x="0" y="4572000"/>
            <a:ext cx="121920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45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3766457" y="2051700"/>
            <a:ext cx="4659086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但是</a:t>
            </a:r>
          </a:p>
        </p:txBody>
      </p:sp>
    </p:spTree>
    <p:extLst>
      <p:ext uri="{BB962C8B-B14F-4D97-AF65-F5344CB8AC3E}">
        <p14:creationId xmlns:p14="http://schemas.microsoft.com/office/powerpoint/2010/main" val="416424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3766457" y="2459504"/>
            <a:ext cx="46590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这</a:t>
            </a:r>
          </a:p>
        </p:txBody>
      </p:sp>
    </p:spTree>
    <p:extLst>
      <p:ext uri="{BB962C8B-B14F-4D97-AF65-F5344CB8AC3E}">
        <p14:creationId xmlns:p14="http://schemas.microsoft.com/office/powerpoint/2010/main" val="198265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3652157" y="2613392"/>
            <a:ext cx="48876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不影响</a:t>
            </a:r>
          </a:p>
        </p:txBody>
      </p:sp>
    </p:spTree>
    <p:extLst>
      <p:ext uri="{BB962C8B-B14F-4D97-AF65-F5344CB8AC3E}">
        <p14:creationId xmlns:p14="http://schemas.microsoft.com/office/powerpoint/2010/main" val="5965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974521" y="2274838"/>
            <a:ext cx="62429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4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不影响</a:t>
            </a:r>
          </a:p>
        </p:txBody>
      </p:sp>
    </p:spTree>
    <p:extLst>
      <p:ext uri="{BB962C8B-B14F-4D97-AF65-F5344CB8AC3E}">
        <p14:creationId xmlns:p14="http://schemas.microsoft.com/office/powerpoint/2010/main" val="19790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1570264" y="1782395"/>
            <a:ext cx="905147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8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不影响</a:t>
            </a:r>
          </a:p>
        </p:txBody>
      </p:sp>
    </p:spTree>
    <p:extLst>
      <p:ext uri="{BB962C8B-B14F-4D97-AF65-F5344CB8AC3E}">
        <p14:creationId xmlns:p14="http://schemas.microsoft.com/office/powerpoint/2010/main" val="197690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1570264" y="1459230"/>
            <a:ext cx="9051472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5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我</a:t>
            </a:r>
          </a:p>
        </p:txBody>
      </p:sp>
    </p:spTree>
    <p:extLst>
      <p:ext uri="{BB962C8B-B14F-4D97-AF65-F5344CB8AC3E}">
        <p14:creationId xmlns:p14="http://schemas.microsoft.com/office/powerpoint/2010/main" val="142066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5442857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74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00"/>
    </mc:Choice>
    <mc:Fallback xmlns="">
      <p:transition advClick="0" advTm="100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2974521" y="2459504"/>
            <a:ext cx="624295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的</a:t>
            </a:r>
          </a:p>
        </p:txBody>
      </p:sp>
    </p:spTree>
    <p:extLst>
      <p:ext uri="{BB962C8B-B14F-4D97-AF65-F5344CB8AC3E}">
        <p14:creationId xmlns:p14="http://schemas.microsoft.com/office/powerpoint/2010/main" val="3765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2530300" y="1074509"/>
            <a:ext cx="713139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241906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892694" y="3640172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842134" y="3640172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2310800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634999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775632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4096656" y="2811869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156017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961571" y="473419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664729" y="473419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961571" y="3715383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664729" y="3715383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68958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634999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775632" y="-430095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634999" y="2811869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775632" y="2811869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117115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726439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867072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726439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867072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313150" y="1346840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tx1">
                    <a:lumMod val="95000"/>
                    <a:lumOff val="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145377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00"/>
    </mc:Choice>
    <mc:Fallback xmlns="">
      <p:transition advClick="0" advTm="3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B04AF4-21AD-4680-9FDF-D18CCA5FFC8F}"/>
              </a:ext>
            </a:extLst>
          </p:cNvPr>
          <p:cNvSpPr txBox="1"/>
          <p:nvPr/>
        </p:nvSpPr>
        <p:spPr>
          <a:xfrm>
            <a:off x="726439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2784438-70FD-4324-ACBB-7BA3BE3DFDCA}"/>
              </a:ext>
            </a:extLst>
          </p:cNvPr>
          <p:cNvSpPr txBox="1"/>
          <p:nvPr/>
        </p:nvSpPr>
        <p:spPr>
          <a:xfrm>
            <a:off x="7867072" y="459367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3348F7A-B0F3-441A-9B85-7CAEF72F2234}"/>
              </a:ext>
            </a:extLst>
          </p:cNvPr>
          <p:cNvSpPr txBox="1"/>
          <p:nvPr/>
        </p:nvSpPr>
        <p:spPr>
          <a:xfrm>
            <a:off x="726439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8A9FA7D-20AE-4F5E-8E0B-667E2CC7917B}"/>
              </a:ext>
            </a:extLst>
          </p:cNvPr>
          <p:cNvSpPr txBox="1"/>
          <p:nvPr/>
        </p:nvSpPr>
        <p:spPr>
          <a:xfrm>
            <a:off x="7867072" y="3701331"/>
            <a:ext cx="3565700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7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42A148B1-ADF7-495C-895A-BEA6BB6DC2CA}"/>
              </a:ext>
            </a:extLst>
          </p:cNvPr>
          <p:cNvSpPr txBox="1"/>
          <p:nvPr/>
        </p:nvSpPr>
        <p:spPr>
          <a:xfrm>
            <a:off x="4313150" y="1346840"/>
            <a:ext cx="35657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00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帅</a:t>
            </a:r>
          </a:p>
        </p:txBody>
      </p:sp>
    </p:spTree>
    <p:extLst>
      <p:ext uri="{BB962C8B-B14F-4D97-AF65-F5344CB8AC3E}">
        <p14:creationId xmlns:p14="http://schemas.microsoft.com/office/powerpoint/2010/main" val="264587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84630126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4038600" y="5524500"/>
            <a:ext cx="411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5442857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="" xmlns:a16="http://schemas.microsoft.com/office/drawing/2014/main" id="{ECDB3A52-651F-49FE-BB76-933A8F11B810}"/>
              </a:ext>
            </a:extLst>
          </p:cNvPr>
          <p:cNvSpPr/>
          <p:nvPr/>
        </p:nvSpPr>
        <p:spPr>
          <a:xfrm>
            <a:off x="7184572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B2E1FBB7-8DB0-482E-8572-A9149E8A97BC}"/>
              </a:ext>
            </a:extLst>
          </p:cNvPr>
          <p:cNvSpPr/>
          <p:nvPr/>
        </p:nvSpPr>
        <p:spPr>
          <a:xfrm>
            <a:off x="3701142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7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"/>
    </mc:Choice>
    <mc:Fallback xmlns="">
      <p:transition advClick="0" advTm="200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893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="" xmlns:a16="http://schemas.microsoft.com/office/drawing/2014/main" id="{BC204B83-2B31-45F7-BC16-FD76D16E069F}"/>
              </a:ext>
            </a:extLst>
          </p:cNvPr>
          <p:cNvSpPr/>
          <p:nvPr/>
        </p:nvSpPr>
        <p:spPr>
          <a:xfrm>
            <a:off x="5442857" y="2775857"/>
            <a:ext cx="1306286" cy="1306286"/>
          </a:xfrm>
          <a:prstGeom prst="donut">
            <a:avLst>
              <a:gd name="adj" fmla="val 59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="" xmlns:a16="http://schemas.microsoft.com/office/drawing/2014/main" id="{ECDB3A52-651F-49FE-BB76-933A8F11B810}"/>
              </a:ext>
            </a:extLst>
          </p:cNvPr>
          <p:cNvSpPr/>
          <p:nvPr/>
        </p:nvSpPr>
        <p:spPr>
          <a:xfrm>
            <a:off x="5442857" y="4430485"/>
            <a:ext cx="1306286" cy="1306286"/>
          </a:xfrm>
          <a:prstGeom prst="donut">
            <a:avLst>
              <a:gd name="adj" fmla="val 59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圆: 空心 3">
            <a:extLst>
              <a:ext uri="{FF2B5EF4-FFF2-40B4-BE49-F238E27FC236}">
                <a16:creationId xmlns="" xmlns:a16="http://schemas.microsoft.com/office/drawing/2014/main" id="{B2E1FBB7-8DB0-482E-8572-A9149E8A97BC}"/>
              </a:ext>
            </a:extLst>
          </p:cNvPr>
          <p:cNvSpPr/>
          <p:nvPr/>
        </p:nvSpPr>
        <p:spPr>
          <a:xfrm>
            <a:off x="5442857" y="1121229"/>
            <a:ext cx="1306286" cy="1306286"/>
          </a:xfrm>
          <a:prstGeom prst="donut">
            <a:avLst>
              <a:gd name="adj" fmla="val 5956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8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200"/>
    </mc:Choice>
    <mc:Fallback xmlns="">
      <p:transition advClick="0" advTm="2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</TotalTime>
  <Words>4267</Words>
  <Application>Microsoft Office PowerPoint</Application>
  <PresentationFormat>宽屏</PresentationFormat>
  <Paragraphs>257</Paragraphs>
  <Slides>80</Slides>
  <Notes>79</Notes>
  <HiddenSlides>0</HiddenSlides>
  <MMClips>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5" baseType="lpstr">
      <vt:lpstr>等线</vt:lpstr>
      <vt:lpstr>优设标题黑</vt:lpstr>
      <vt:lpstr>CRACKERS BRUSHER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creator>陈 西;公众号：陈西设计之家。微信搜索即可</dc:creator>
  <cp:keywords>公众号：陈西设计之家。微信搜索即可</cp:keywords>
  <dc:description>www.51pptm oban.com</dc:description>
  <cp:lastModifiedBy>YANGs</cp:lastModifiedBy>
  <cp:revision>69</cp:revision>
  <dcterms:created xsi:type="dcterms:W3CDTF">2020-10-10T03:43:59Z</dcterms:created>
  <dcterms:modified xsi:type="dcterms:W3CDTF">2020-11-26T13:51:20Z</dcterms:modified>
  <cp:category>公众号：陈西设计之家。微信搜索即可</cp:category>
</cp:coreProperties>
</file>