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4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11" r:id="rId2"/>
    <p:sldId id="412" r:id="rId3"/>
    <p:sldId id="413" r:id="rId4"/>
    <p:sldId id="409" r:id="rId5"/>
    <p:sldId id="414" r:id="rId6"/>
    <p:sldId id="418" r:id="rId7"/>
    <p:sldId id="415" r:id="rId8"/>
    <p:sldId id="421" r:id="rId9"/>
    <p:sldId id="416" r:id="rId10"/>
    <p:sldId id="423" r:id="rId11"/>
    <p:sldId id="424" r:id="rId12"/>
    <p:sldId id="42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4">
          <p15:clr>
            <a:srgbClr val="A4A3A4"/>
          </p15:clr>
        </p15:guide>
        <p15:guide id="2" pos="6929">
          <p15:clr>
            <a:srgbClr val="A4A3A4"/>
          </p15:clr>
        </p15:guide>
        <p15:guide id="3" pos="6443">
          <p15:clr>
            <a:srgbClr val="A4A3A4"/>
          </p15:clr>
        </p15:guide>
        <p15:guide id="4" pos="69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7192"/>
    <a:srgbClr val="FFFFFF"/>
    <a:srgbClr val="29DCF0"/>
    <a:srgbClr val="D59E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218" y="1092"/>
      </p:cViewPr>
      <p:guideLst>
        <p:guide orient="horz" pos="1034"/>
        <p:guide pos="6929"/>
        <p:guide pos="6443"/>
        <p:guide pos="69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23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88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45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25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15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2020/11/26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/>
          <p:cNvSpPr/>
          <p:nvPr/>
        </p:nvSpPr>
        <p:spPr>
          <a:xfrm>
            <a:off x="885825" y="3954417"/>
            <a:ext cx="2868095" cy="178454"/>
          </a:xfrm>
          <a:prstGeom prst="roundRect">
            <a:avLst/>
          </a:prstGeom>
          <a:pattFill prst="dkDnDiag">
            <a:fgClr>
              <a:srgbClr val="D47192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2275" y="2273403"/>
            <a:ext cx="4395998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这里是标题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52275" y="3159219"/>
            <a:ext cx="3224425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5871845" y="-2136775"/>
            <a:ext cx="7433945" cy="743394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72332" y="5017356"/>
            <a:ext cx="2731911" cy="2731911"/>
          </a:xfrm>
          <a:prstGeom prst="ellipse">
            <a:avLst/>
          </a:prstGeom>
          <a:solidFill>
            <a:srgbClr val="D47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15230" y="4088130"/>
            <a:ext cx="1807210" cy="180721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-216535" y="1384935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11782425" y="158750"/>
            <a:ext cx="2127885" cy="212788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115810" y="541020"/>
            <a:ext cx="4141470" cy="1082040"/>
            <a:chOff x="13804" y="1101"/>
            <a:chExt cx="6498" cy="1704"/>
          </a:xfrm>
        </p:grpSpPr>
        <p:sp>
          <p:nvSpPr>
            <p:cNvPr id="19" name="任意多边形 18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3710" y="1816735"/>
            <a:ext cx="6400165" cy="4587240"/>
            <a:chOff x="724" y="3101"/>
            <a:chExt cx="17850" cy="7224"/>
          </a:xfrm>
        </p:grpSpPr>
        <p:sp>
          <p:nvSpPr>
            <p:cNvPr id="22" name="圆角矩形 21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5275" y="560070"/>
            <a:ext cx="4162425" cy="1082040"/>
            <a:chOff x="13804" y="1101"/>
            <a:chExt cx="6498" cy="1704"/>
          </a:xfrm>
        </p:grpSpPr>
        <p:sp>
          <p:nvSpPr>
            <p:cNvPr id="3" name="任意多边形 2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34250" y="1816735"/>
            <a:ext cx="4448175" cy="4587240"/>
            <a:chOff x="724" y="3101"/>
            <a:chExt cx="17850" cy="7224"/>
          </a:xfrm>
        </p:grpSpPr>
        <p:sp>
          <p:nvSpPr>
            <p:cNvPr id="9" name="圆角矩形 8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/>
          <p:cNvSpPr/>
          <p:nvPr/>
        </p:nvSpPr>
        <p:spPr>
          <a:xfrm>
            <a:off x="885825" y="3954417"/>
            <a:ext cx="2868095" cy="178454"/>
          </a:xfrm>
          <a:prstGeom prst="roundRect">
            <a:avLst/>
          </a:prstGeom>
          <a:pattFill prst="dkDnDiag">
            <a:fgClr>
              <a:srgbClr val="D47192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2275" y="2273403"/>
            <a:ext cx="4395998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52275" y="3159219"/>
            <a:ext cx="3224425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</a:t>
            </a:r>
          </a:p>
        </p:txBody>
      </p:sp>
      <p:sp>
        <p:nvSpPr>
          <p:cNvPr id="19" name="椭圆 18"/>
          <p:cNvSpPr/>
          <p:nvPr/>
        </p:nvSpPr>
        <p:spPr>
          <a:xfrm>
            <a:off x="5871845" y="-2136775"/>
            <a:ext cx="7433945" cy="743394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72332" y="5017356"/>
            <a:ext cx="2731911" cy="2731911"/>
          </a:xfrm>
          <a:prstGeom prst="ellipse">
            <a:avLst/>
          </a:prstGeom>
          <a:solidFill>
            <a:srgbClr val="D47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15230" y="4088130"/>
            <a:ext cx="1807210" cy="180721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我有一只长颈</a:t>
            </a:r>
            <a:r>
              <a:rPr lang="zh-CN" altLang="en-US" dirty="0" smtClean="0"/>
              <a:t>鹿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4053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59"/>
          <p:cNvSpPr/>
          <p:nvPr/>
        </p:nvSpPr>
        <p:spPr>
          <a:xfrm>
            <a:off x="7115175" y="3992880"/>
            <a:ext cx="3113405" cy="747395"/>
          </a:xfrm>
          <a:prstGeom prst="roundRect">
            <a:avLst/>
          </a:prstGeom>
          <a:pattFill prst="pct30">
            <a:fgClr>
              <a:srgbClr val="D47192"/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矩形: 圆角 55"/>
          <p:cNvSpPr/>
          <p:nvPr/>
        </p:nvSpPr>
        <p:spPr>
          <a:xfrm>
            <a:off x="3284855" y="3992880"/>
            <a:ext cx="3113405" cy="747395"/>
          </a:xfrm>
          <a:prstGeom prst="roundRect">
            <a:avLst/>
          </a:prstGeom>
          <a:pattFill prst="pct30">
            <a:fgClr>
              <a:srgbClr val="D47192"/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矩形: 圆角 51"/>
          <p:cNvSpPr/>
          <p:nvPr/>
        </p:nvSpPr>
        <p:spPr>
          <a:xfrm>
            <a:off x="7115175" y="2400935"/>
            <a:ext cx="3113405" cy="747395"/>
          </a:xfrm>
          <a:prstGeom prst="roundRect">
            <a:avLst/>
          </a:prstGeom>
          <a:pattFill prst="pct30">
            <a:fgClr>
              <a:srgbClr val="D47192"/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矩形: 圆角 33"/>
          <p:cNvSpPr/>
          <p:nvPr/>
        </p:nvSpPr>
        <p:spPr>
          <a:xfrm>
            <a:off x="3284855" y="2400935"/>
            <a:ext cx="3113405" cy="747395"/>
          </a:xfrm>
          <a:prstGeom prst="roundRect">
            <a:avLst/>
          </a:prstGeom>
          <a:pattFill prst="pct30">
            <a:fgClr>
              <a:srgbClr val="D47192"/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872332" y="5017356"/>
            <a:ext cx="2731911" cy="2731911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847" y="1970349"/>
            <a:ext cx="1538883" cy="28149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rgbClr val="D471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4" name="矩形: 圆角 33"/>
          <p:cNvSpPr/>
          <p:nvPr/>
        </p:nvSpPr>
        <p:spPr>
          <a:xfrm>
            <a:off x="3211195" y="2327275"/>
            <a:ext cx="3113405" cy="747395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D47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3600">
              <a:solidFill>
                <a:srgbClr val="D47192"/>
              </a:solidFill>
              <a:latin typeface="庞门正道标题体" panose="02010600030101010101" charset="-122"/>
              <a:ea typeface="庞门正道标题体" panose="02010600030101010101" charset="-122"/>
              <a:sym typeface="+mn-ea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3163570" y="2327275"/>
            <a:ext cx="789305" cy="747395"/>
          </a:xfrm>
          <a:prstGeom prst="roundRect">
            <a:avLst>
              <a:gd name="adj" fmla="val 14857"/>
            </a:avLst>
          </a:prstGeom>
          <a:solidFill>
            <a:srgbClr val="D47192"/>
          </a:solidFill>
          <a:ln w="31750">
            <a:solidFill>
              <a:srgbClr val="D471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2642688" y="1465550"/>
            <a:ext cx="0" cy="4059188"/>
          </a:xfrm>
          <a:prstGeom prst="line">
            <a:avLst/>
          </a:prstGeom>
          <a:ln w="15875">
            <a:solidFill>
              <a:srgbClr val="29DC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072548" y="2517194"/>
            <a:ext cx="213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rPr>
              <a:t>这里是标题</a:t>
            </a:r>
            <a:endParaRPr lang="zh-CN" altLang="en-US" sz="2400" b="1" dirty="0">
              <a:solidFill>
                <a:srgbClr val="D47192"/>
              </a:solidFill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7041515" y="2327275"/>
            <a:ext cx="3113405" cy="747395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D47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3600">
              <a:solidFill>
                <a:srgbClr val="D47192"/>
              </a:solidFill>
              <a:latin typeface="庞门正道标题体" panose="02010600030101010101" charset="-122"/>
              <a:ea typeface="庞门正道标题体" panose="02010600030101010101" charset="-122"/>
              <a:sym typeface="+mn-ea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6993255" y="2327275"/>
            <a:ext cx="789305" cy="747395"/>
          </a:xfrm>
          <a:prstGeom prst="roundRect">
            <a:avLst>
              <a:gd name="adj" fmla="val 14857"/>
            </a:avLst>
          </a:prstGeom>
          <a:solidFill>
            <a:srgbClr val="D47192"/>
          </a:solidFill>
          <a:ln w="31750">
            <a:solidFill>
              <a:srgbClr val="D471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902427" y="2517194"/>
            <a:ext cx="213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24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  <a:sym typeface="+mn-ea"/>
              </a:rPr>
              <a:t>这里是标题</a:t>
            </a:r>
          </a:p>
        </p:txBody>
      </p:sp>
      <p:sp>
        <p:nvSpPr>
          <p:cNvPr id="56" name="矩形: 圆角 55"/>
          <p:cNvSpPr/>
          <p:nvPr/>
        </p:nvSpPr>
        <p:spPr>
          <a:xfrm>
            <a:off x="3211195" y="3919220"/>
            <a:ext cx="3113405" cy="747395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D47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3600">
              <a:solidFill>
                <a:srgbClr val="D47192"/>
              </a:solidFill>
              <a:latin typeface="庞门正道标题体" panose="02010600030101010101" charset="-122"/>
              <a:ea typeface="庞门正道标题体" panose="02010600030101010101" charset="-122"/>
              <a:sym typeface="+mn-ea"/>
            </a:endParaRPr>
          </a:p>
        </p:txBody>
      </p:sp>
      <p:sp>
        <p:nvSpPr>
          <p:cNvPr id="57" name="矩形: 圆角 56"/>
          <p:cNvSpPr/>
          <p:nvPr/>
        </p:nvSpPr>
        <p:spPr>
          <a:xfrm>
            <a:off x="3163570" y="3919220"/>
            <a:ext cx="789305" cy="747395"/>
          </a:xfrm>
          <a:prstGeom prst="roundRect">
            <a:avLst>
              <a:gd name="adj" fmla="val 14857"/>
            </a:avLst>
          </a:prstGeom>
          <a:solidFill>
            <a:srgbClr val="D47192"/>
          </a:solidFill>
          <a:ln w="31750">
            <a:solidFill>
              <a:srgbClr val="D471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072548" y="4092409"/>
            <a:ext cx="213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24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  <a:sym typeface="+mn-ea"/>
              </a:rPr>
              <a:t>这里是标题</a:t>
            </a:r>
          </a:p>
        </p:txBody>
      </p:sp>
      <p:sp>
        <p:nvSpPr>
          <p:cNvPr id="60" name="矩形: 圆角 59"/>
          <p:cNvSpPr/>
          <p:nvPr/>
        </p:nvSpPr>
        <p:spPr>
          <a:xfrm>
            <a:off x="7041515" y="3919220"/>
            <a:ext cx="3113405" cy="747395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D47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3600">
              <a:solidFill>
                <a:srgbClr val="D47192"/>
              </a:solidFill>
              <a:latin typeface="庞门正道标题体" panose="02010600030101010101" charset="-122"/>
              <a:ea typeface="庞门正道标题体" panose="02010600030101010101" charset="-122"/>
              <a:sym typeface="+mn-ea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6993255" y="3919220"/>
            <a:ext cx="789305" cy="747395"/>
          </a:xfrm>
          <a:prstGeom prst="roundRect">
            <a:avLst>
              <a:gd name="adj" fmla="val 14857"/>
            </a:avLst>
          </a:prstGeom>
          <a:solidFill>
            <a:srgbClr val="D47192"/>
          </a:solidFill>
          <a:ln w="31750">
            <a:solidFill>
              <a:srgbClr val="D471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04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902427" y="4092409"/>
            <a:ext cx="213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24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  <a:sym typeface="+mn-ea"/>
              </a:rPr>
              <a:t>这里是标题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-548640" y="-350520"/>
            <a:ext cx="928672" cy="7391400"/>
          </a:xfrm>
          <a:prstGeom prst="rect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902437" y="-2175924"/>
            <a:ext cx="2731911" cy="2731911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8255"/>
            <a:ext cx="12192000" cy="6866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38120" y="2118995"/>
            <a:ext cx="6553835" cy="2639695"/>
            <a:chOff x="1925638" y="1527717"/>
            <a:chExt cx="6553837" cy="2639695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4831510" y="2837649"/>
              <a:ext cx="3647965" cy="834573"/>
            </a:xfrm>
            <a:prstGeom prst="rect">
              <a:avLst/>
            </a:prstGeom>
          </p:spPr>
          <p:txBody>
            <a:bodyPr wrap="square" lIns="79882" tIns="39941" rIns="79882" bIns="3994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单击此处可编辑内容，根据您的需要自由拉伸文本框大小。单击此处可编辑内容，根据您的需要自由拉伸文本框大小。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927330" y="2660129"/>
              <a:ext cx="574600" cy="0"/>
            </a:xfrm>
            <a:prstGeom prst="line">
              <a:avLst/>
            </a:prstGeom>
            <a:ln w="16642" cap="flat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11++"/>
            <p:cNvSpPr/>
            <p:nvPr>
              <p:custDataLst>
                <p:tags r:id="rId4"/>
              </p:custDataLst>
            </p:nvPr>
          </p:nvSpPr>
          <p:spPr>
            <a:xfrm>
              <a:off x="1925638" y="1527717"/>
              <a:ext cx="3054500" cy="2639695"/>
            </a:xfrm>
            <a:prstGeom prst="rect">
              <a:avLst/>
            </a:prstGeom>
          </p:spPr>
          <p:txBody>
            <a:bodyPr wrap="square" lIns="85621" tIns="42811" rIns="85621" bIns="42811">
              <a:spAutoFit/>
            </a:bodyPr>
            <a:lstStyle/>
            <a:p>
              <a:r>
                <a:rPr lang="en-US" sz="16600" b="1" spc="200" noProof="0" dirty="0">
                  <a:ln>
                    <a:noFill/>
                  </a:ln>
                  <a:solidFill>
                    <a:srgbClr val="D4719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01</a:t>
              </a:r>
              <a:endParaRPr lang="en-US" altLang="zh-CN" sz="16600" b="1" spc="200" noProof="0" dirty="0">
                <a:ln>
                  <a:noFill/>
                </a:ln>
                <a:solidFill>
                  <a:srgbClr val="D4719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5"/>
              </p:custDataLst>
            </p:nvPr>
          </p:nvSpPr>
          <p:spPr>
            <a:xfrm>
              <a:off x="7453215" y="1788485"/>
              <a:ext cx="330501" cy="330501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0"/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4818833" y="1834836"/>
              <a:ext cx="2887980" cy="730885"/>
            </a:xfrm>
            <a:prstGeom prst="rect">
              <a:avLst/>
            </a:prstGeom>
          </p:spPr>
          <p:txBody>
            <a:bodyPr wrap="none" lIns="85621" tIns="42811" rIns="85621" bIns="42811">
              <a:spAutoFit/>
            </a:bodyPr>
            <a:lstStyle/>
            <a:p>
              <a:r>
                <a:rPr lang="zh-CN" altLang="en-US" sz="4195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这里是标题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-274320" y="5494020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9590405" y="3955415"/>
            <a:ext cx="4291330" cy="429133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056640" y="-1757680"/>
            <a:ext cx="2998470" cy="299847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542925" y="-1094740"/>
            <a:ext cx="2300605" cy="230060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86175" y="699135"/>
            <a:ext cx="4885690" cy="1082040"/>
            <a:chOff x="13804" y="1101"/>
            <a:chExt cx="6498" cy="1704"/>
          </a:xfrm>
        </p:grpSpPr>
        <p:sp>
          <p:nvSpPr>
            <p:cNvPr id="19" name="任意多边形 18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9740" y="1969135"/>
            <a:ext cx="11334750" cy="4587240"/>
            <a:chOff x="724" y="3101"/>
            <a:chExt cx="17850" cy="7224"/>
          </a:xfrm>
        </p:grpSpPr>
        <p:sp>
          <p:nvSpPr>
            <p:cNvPr id="22" name="圆角矩形 21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903710" y="1762125"/>
            <a:ext cx="247015" cy="1294130"/>
            <a:chOff x="19421" y="2775"/>
            <a:chExt cx="389" cy="2038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9421" y="2775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9421" y="30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19421" y="33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19421" y="36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9421" y="387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19421" y="41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19421" y="44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19421" y="47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9698" y="2775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9698" y="30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19698" y="33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19698" y="36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9698" y="387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9698" y="41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19698" y="44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19698" y="47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8255"/>
            <a:ext cx="12192000" cy="6866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38120" y="2118995"/>
            <a:ext cx="6553835" cy="2639695"/>
            <a:chOff x="1925638" y="1527717"/>
            <a:chExt cx="6553837" cy="2639695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4831510" y="2837649"/>
              <a:ext cx="3647965" cy="834573"/>
            </a:xfrm>
            <a:prstGeom prst="rect">
              <a:avLst/>
            </a:prstGeom>
          </p:spPr>
          <p:txBody>
            <a:bodyPr wrap="square" lIns="79882" tIns="39941" rIns="79882" bIns="3994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单击此处可编辑内容，根据您的需要自由拉伸文本框大小。单击此处可编辑内容，根据您的需要自由拉伸文本框大小。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927330" y="2660129"/>
              <a:ext cx="574600" cy="0"/>
            </a:xfrm>
            <a:prstGeom prst="line">
              <a:avLst/>
            </a:prstGeom>
            <a:ln w="16642" cap="flat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11++"/>
            <p:cNvSpPr/>
            <p:nvPr>
              <p:custDataLst>
                <p:tags r:id="rId4"/>
              </p:custDataLst>
            </p:nvPr>
          </p:nvSpPr>
          <p:spPr>
            <a:xfrm>
              <a:off x="1925638" y="1527717"/>
              <a:ext cx="3054500" cy="2639695"/>
            </a:xfrm>
            <a:prstGeom prst="rect">
              <a:avLst/>
            </a:prstGeom>
          </p:spPr>
          <p:txBody>
            <a:bodyPr wrap="square" lIns="85621" tIns="42811" rIns="85621" bIns="42811">
              <a:spAutoFit/>
            </a:bodyPr>
            <a:lstStyle/>
            <a:p>
              <a:r>
                <a:rPr lang="en-US" sz="16600" b="1" spc="200" noProof="0" dirty="0">
                  <a:ln>
                    <a:noFill/>
                  </a:ln>
                  <a:solidFill>
                    <a:srgbClr val="D4719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02</a:t>
              </a:r>
              <a:endParaRPr lang="en-US" altLang="zh-CN" sz="16600" b="1" spc="200" noProof="0" dirty="0">
                <a:ln>
                  <a:noFill/>
                </a:ln>
                <a:solidFill>
                  <a:srgbClr val="D4719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5"/>
              </p:custDataLst>
            </p:nvPr>
          </p:nvSpPr>
          <p:spPr>
            <a:xfrm>
              <a:off x="7453215" y="1788485"/>
              <a:ext cx="330501" cy="330501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0"/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4818833" y="1834836"/>
              <a:ext cx="2887980" cy="730885"/>
            </a:xfrm>
            <a:prstGeom prst="rect">
              <a:avLst/>
            </a:prstGeom>
          </p:spPr>
          <p:txBody>
            <a:bodyPr wrap="none" lIns="85621" tIns="42811" rIns="85621" bIns="42811">
              <a:spAutoFit/>
            </a:bodyPr>
            <a:lstStyle/>
            <a:p>
              <a:r>
                <a:rPr lang="zh-CN" altLang="en-US" sz="4195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这里是标题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-274320" y="5494020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9590405" y="3955415"/>
            <a:ext cx="4291330" cy="429133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056640" y="-1757680"/>
            <a:ext cx="2998470" cy="299847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-216535" y="1384935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11782425" y="158750"/>
            <a:ext cx="2127885" cy="212788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115810" y="541020"/>
            <a:ext cx="4141470" cy="1082040"/>
            <a:chOff x="13804" y="1101"/>
            <a:chExt cx="6498" cy="1704"/>
          </a:xfrm>
        </p:grpSpPr>
        <p:sp>
          <p:nvSpPr>
            <p:cNvPr id="19" name="任意多边形 18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3710" y="1816735"/>
            <a:ext cx="6400165" cy="4587240"/>
            <a:chOff x="724" y="3101"/>
            <a:chExt cx="17850" cy="7224"/>
          </a:xfrm>
        </p:grpSpPr>
        <p:sp>
          <p:nvSpPr>
            <p:cNvPr id="22" name="圆角矩形 21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5275" y="560070"/>
            <a:ext cx="4162425" cy="1082040"/>
            <a:chOff x="13804" y="1101"/>
            <a:chExt cx="6498" cy="1704"/>
          </a:xfrm>
        </p:grpSpPr>
        <p:sp>
          <p:nvSpPr>
            <p:cNvPr id="3" name="任意多边形 2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34250" y="1816735"/>
            <a:ext cx="4448175" cy="4587240"/>
            <a:chOff x="724" y="3101"/>
            <a:chExt cx="17850" cy="7224"/>
          </a:xfrm>
        </p:grpSpPr>
        <p:sp>
          <p:nvSpPr>
            <p:cNvPr id="9" name="圆角矩形 8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8255"/>
            <a:ext cx="12192000" cy="6866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38120" y="2118995"/>
            <a:ext cx="6553835" cy="2639695"/>
            <a:chOff x="1925638" y="1527717"/>
            <a:chExt cx="6553837" cy="2639695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4831510" y="2837649"/>
              <a:ext cx="3647965" cy="834573"/>
            </a:xfrm>
            <a:prstGeom prst="rect">
              <a:avLst/>
            </a:prstGeom>
          </p:spPr>
          <p:txBody>
            <a:bodyPr wrap="square" lIns="79882" tIns="39941" rIns="79882" bIns="3994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单击此处可编辑内容，根据您的需要自由拉伸文本框大小。单击此处可编辑内容，根据您的需要自由拉伸文本框大小。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927330" y="2660129"/>
              <a:ext cx="574600" cy="0"/>
            </a:xfrm>
            <a:prstGeom prst="line">
              <a:avLst/>
            </a:prstGeom>
            <a:ln w="16642" cap="flat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11++"/>
            <p:cNvSpPr/>
            <p:nvPr>
              <p:custDataLst>
                <p:tags r:id="rId4"/>
              </p:custDataLst>
            </p:nvPr>
          </p:nvSpPr>
          <p:spPr>
            <a:xfrm>
              <a:off x="1925638" y="1527717"/>
              <a:ext cx="3054500" cy="2639695"/>
            </a:xfrm>
            <a:prstGeom prst="rect">
              <a:avLst/>
            </a:prstGeom>
          </p:spPr>
          <p:txBody>
            <a:bodyPr wrap="square" lIns="85621" tIns="42811" rIns="85621" bIns="42811">
              <a:spAutoFit/>
            </a:bodyPr>
            <a:lstStyle/>
            <a:p>
              <a:r>
                <a:rPr lang="en-US" sz="16600" b="1" spc="200" noProof="0" dirty="0">
                  <a:ln>
                    <a:noFill/>
                  </a:ln>
                  <a:solidFill>
                    <a:srgbClr val="D4719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03</a:t>
              </a:r>
              <a:endParaRPr lang="en-US" altLang="zh-CN" sz="16600" b="1" spc="200" noProof="0" dirty="0">
                <a:ln>
                  <a:noFill/>
                </a:ln>
                <a:solidFill>
                  <a:srgbClr val="D4719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5"/>
              </p:custDataLst>
            </p:nvPr>
          </p:nvSpPr>
          <p:spPr>
            <a:xfrm>
              <a:off x="7453215" y="1788485"/>
              <a:ext cx="330501" cy="330501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0"/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4818833" y="1834836"/>
              <a:ext cx="2887980" cy="730885"/>
            </a:xfrm>
            <a:prstGeom prst="rect">
              <a:avLst/>
            </a:prstGeom>
          </p:spPr>
          <p:txBody>
            <a:bodyPr wrap="none" lIns="85621" tIns="42811" rIns="85621" bIns="42811">
              <a:spAutoFit/>
            </a:bodyPr>
            <a:lstStyle/>
            <a:p>
              <a:r>
                <a:rPr lang="zh-CN" altLang="en-US" sz="4195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这里是标题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-274320" y="5494020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9590405" y="3955415"/>
            <a:ext cx="4291330" cy="429133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056640" y="-1757680"/>
            <a:ext cx="2998470" cy="299847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542925" y="-1094740"/>
            <a:ext cx="2300605" cy="2300605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86175" y="699135"/>
            <a:ext cx="4885690" cy="1082040"/>
            <a:chOff x="13804" y="1101"/>
            <a:chExt cx="6498" cy="1704"/>
          </a:xfrm>
        </p:grpSpPr>
        <p:sp>
          <p:nvSpPr>
            <p:cNvPr id="19" name="任意多边形 18"/>
            <p:cNvSpPr/>
            <p:nvPr/>
          </p:nvSpPr>
          <p:spPr>
            <a:xfrm>
              <a:off x="13908" y="1205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pattFill prst="pct30">
              <a:fgClr>
                <a:srgbClr val="D47192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804" y="1101"/>
              <a:ext cx="6394" cy="1600"/>
            </a:xfrm>
            <a:custGeom>
              <a:avLst/>
              <a:gdLst>
                <a:gd name="connsiteX0" fmla="*/ 0 w 6394"/>
                <a:gd name="connsiteY0" fmla="*/ 198 h 1600"/>
                <a:gd name="connsiteX1" fmla="*/ 198 w 6394"/>
                <a:gd name="connsiteY1" fmla="*/ 0 h 1600"/>
                <a:gd name="connsiteX2" fmla="*/ 3730 w 6394"/>
                <a:gd name="connsiteY2" fmla="*/ 0 h 1600"/>
                <a:gd name="connsiteX3" fmla="*/ 3730 w 6394"/>
                <a:gd name="connsiteY3" fmla="*/ 0 h 1600"/>
                <a:gd name="connsiteX4" fmla="*/ 5328 w 6394"/>
                <a:gd name="connsiteY4" fmla="*/ 0 h 1600"/>
                <a:gd name="connsiteX5" fmla="*/ 6196 w 6394"/>
                <a:gd name="connsiteY5" fmla="*/ 0 h 1600"/>
                <a:gd name="connsiteX6" fmla="*/ 6394 w 6394"/>
                <a:gd name="connsiteY6" fmla="*/ 198 h 1600"/>
                <a:gd name="connsiteX7" fmla="*/ 6394 w 6394"/>
                <a:gd name="connsiteY7" fmla="*/ 695 h 1600"/>
                <a:gd name="connsiteX8" fmla="*/ 6394 w 6394"/>
                <a:gd name="connsiteY8" fmla="*/ 695 h 1600"/>
                <a:gd name="connsiteX9" fmla="*/ 6394 w 6394"/>
                <a:gd name="connsiteY9" fmla="*/ 992 h 1600"/>
                <a:gd name="connsiteX10" fmla="*/ 6394 w 6394"/>
                <a:gd name="connsiteY10" fmla="*/ 992 h 1600"/>
                <a:gd name="connsiteX11" fmla="*/ 6196 w 6394"/>
                <a:gd name="connsiteY11" fmla="*/ 1191 h 1600"/>
                <a:gd name="connsiteX12" fmla="*/ 3360 w 6394"/>
                <a:gd name="connsiteY12" fmla="*/ 1200 h 1600"/>
                <a:gd name="connsiteX13" fmla="*/ 3160 w 6394"/>
                <a:gd name="connsiteY13" fmla="*/ 1600 h 1600"/>
                <a:gd name="connsiteX14" fmla="*/ 2935 w 6394"/>
                <a:gd name="connsiteY14" fmla="*/ 1175 h 1600"/>
                <a:gd name="connsiteX15" fmla="*/ 198 w 6394"/>
                <a:gd name="connsiteY15" fmla="*/ 1191 h 1600"/>
                <a:gd name="connsiteX16" fmla="*/ 0 w 6394"/>
                <a:gd name="connsiteY16" fmla="*/ 992 h 1600"/>
                <a:gd name="connsiteX17" fmla="*/ 0 w 6394"/>
                <a:gd name="connsiteY17" fmla="*/ 992 h 1600"/>
                <a:gd name="connsiteX18" fmla="*/ 0 w 6394"/>
                <a:gd name="connsiteY18" fmla="*/ 695 h 1600"/>
                <a:gd name="connsiteX19" fmla="*/ 0 w 6394"/>
                <a:gd name="connsiteY19" fmla="*/ 695 h 1600"/>
                <a:gd name="connsiteX20" fmla="*/ 0 w 6394"/>
                <a:gd name="connsiteY20" fmla="*/ 198 h 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94" h="1600">
                  <a:moveTo>
                    <a:pt x="0" y="198"/>
                  </a:moveTo>
                  <a:cubicBezTo>
                    <a:pt x="0" y="89"/>
                    <a:pt x="89" y="0"/>
                    <a:pt x="198" y="0"/>
                  </a:cubicBezTo>
                  <a:lnTo>
                    <a:pt x="3730" y="0"/>
                  </a:lnTo>
                  <a:lnTo>
                    <a:pt x="3730" y="0"/>
                  </a:lnTo>
                  <a:lnTo>
                    <a:pt x="5328" y="0"/>
                  </a:lnTo>
                  <a:lnTo>
                    <a:pt x="6196" y="0"/>
                  </a:lnTo>
                  <a:cubicBezTo>
                    <a:pt x="6305" y="0"/>
                    <a:pt x="6394" y="89"/>
                    <a:pt x="6394" y="198"/>
                  </a:cubicBezTo>
                  <a:lnTo>
                    <a:pt x="6394" y="695"/>
                  </a:lnTo>
                  <a:lnTo>
                    <a:pt x="6394" y="695"/>
                  </a:lnTo>
                  <a:lnTo>
                    <a:pt x="6394" y="992"/>
                  </a:lnTo>
                  <a:lnTo>
                    <a:pt x="6394" y="992"/>
                  </a:lnTo>
                  <a:cubicBezTo>
                    <a:pt x="6394" y="1102"/>
                    <a:pt x="6305" y="1191"/>
                    <a:pt x="6196" y="1191"/>
                  </a:cubicBezTo>
                  <a:lnTo>
                    <a:pt x="3360" y="1200"/>
                  </a:lnTo>
                  <a:lnTo>
                    <a:pt x="3160" y="1600"/>
                  </a:lnTo>
                  <a:lnTo>
                    <a:pt x="2935" y="1175"/>
                  </a:lnTo>
                  <a:lnTo>
                    <a:pt x="198" y="1191"/>
                  </a:lnTo>
                  <a:cubicBezTo>
                    <a:pt x="89" y="1191"/>
                    <a:pt x="0" y="1102"/>
                    <a:pt x="0" y="992"/>
                  </a:cubicBezTo>
                  <a:lnTo>
                    <a:pt x="0" y="992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D471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D47192"/>
                </a:solidFill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027" y="1279"/>
              <a:ext cx="39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D47192"/>
                  </a:solidFill>
                  <a:latin typeface="庞门正道标题体" panose="02010600030101010101" charset="-122"/>
                  <a:ea typeface="庞门正道标题体" panose="02010600030101010101" charset="-122"/>
                </a:rPr>
                <a:t>这里是标题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9740" y="1969135"/>
            <a:ext cx="11334750" cy="4587240"/>
            <a:chOff x="724" y="3101"/>
            <a:chExt cx="17850" cy="7224"/>
          </a:xfrm>
        </p:grpSpPr>
        <p:sp>
          <p:nvSpPr>
            <p:cNvPr id="22" name="圆角矩形 21"/>
            <p:cNvSpPr/>
            <p:nvPr/>
          </p:nvSpPr>
          <p:spPr>
            <a:xfrm>
              <a:off x="876" y="3277"/>
              <a:ext cx="17699" cy="7048"/>
            </a:xfrm>
            <a:prstGeom prst="roundRect">
              <a:avLst>
                <a:gd name="adj" fmla="val 2795"/>
              </a:avLst>
            </a:prstGeom>
            <a:pattFill prst="pct30">
              <a:fgClr>
                <a:srgbClr val="29DCF0"/>
              </a:fgClr>
              <a:bgClr>
                <a:schemeClr val="bg1">
                  <a:lumMod val="95000"/>
                </a:schemeClr>
              </a:bgClr>
            </a:patt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24" y="3101"/>
              <a:ext cx="17699" cy="7048"/>
            </a:xfrm>
            <a:prstGeom prst="roundRect">
              <a:avLst>
                <a:gd name="adj" fmla="val 2795"/>
              </a:avLst>
            </a:prstGeom>
            <a:solidFill>
              <a:schemeClr val="bg1"/>
            </a:solidFill>
            <a:ln w="31750">
              <a:solidFill>
                <a:srgbClr val="29DC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903710" y="1762125"/>
            <a:ext cx="247015" cy="1294130"/>
            <a:chOff x="19421" y="2775"/>
            <a:chExt cx="389" cy="2038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9421" y="2775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9421" y="30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19421" y="33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19421" y="36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9421" y="387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19421" y="41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19421" y="44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19421" y="47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9698" y="2775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9698" y="30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19698" y="33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19698" y="36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9698" y="387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9698" y="415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19698" y="4426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19698" y="4701"/>
              <a:ext cx="113" cy="113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8255"/>
            <a:ext cx="12192000" cy="6866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38120" y="2118995"/>
            <a:ext cx="6553835" cy="2639695"/>
            <a:chOff x="1925638" y="1527717"/>
            <a:chExt cx="6553837" cy="2639695"/>
          </a:xfrm>
        </p:grpSpPr>
        <p:sp>
          <p:nvSpPr>
            <p:cNvPr id="5" name="矩形 4"/>
            <p:cNvSpPr/>
            <p:nvPr>
              <p:custDataLst>
                <p:tags r:id="rId2"/>
              </p:custDataLst>
            </p:nvPr>
          </p:nvSpPr>
          <p:spPr>
            <a:xfrm>
              <a:off x="4831510" y="2837649"/>
              <a:ext cx="3647965" cy="834573"/>
            </a:xfrm>
            <a:prstGeom prst="rect">
              <a:avLst/>
            </a:prstGeom>
          </p:spPr>
          <p:txBody>
            <a:bodyPr wrap="square" lIns="79882" tIns="39941" rIns="79882" bIns="39941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单击此处可编辑内容，根据您的需要自由拉伸文本框大小。单击此处可编辑内容，根据您的需要自由拉伸文本框大小。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927330" y="2660129"/>
              <a:ext cx="574600" cy="0"/>
            </a:xfrm>
            <a:prstGeom prst="line">
              <a:avLst/>
            </a:prstGeom>
            <a:ln w="16642" cap="flat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11++"/>
            <p:cNvSpPr/>
            <p:nvPr>
              <p:custDataLst>
                <p:tags r:id="rId4"/>
              </p:custDataLst>
            </p:nvPr>
          </p:nvSpPr>
          <p:spPr>
            <a:xfrm>
              <a:off x="1925638" y="1527717"/>
              <a:ext cx="3054500" cy="2639695"/>
            </a:xfrm>
            <a:prstGeom prst="rect">
              <a:avLst/>
            </a:prstGeom>
          </p:spPr>
          <p:txBody>
            <a:bodyPr wrap="square" lIns="85621" tIns="42811" rIns="85621" bIns="42811">
              <a:spAutoFit/>
            </a:bodyPr>
            <a:lstStyle/>
            <a:p>
              <a:r>
                <a:rPr lang="en-US" sz="16600" b="1" spc="200" noProof="0" dirty="0">
                  <a:ln>
                    <a:noFill/>
                  </a:ln>
                  <a:solidFill>
                    <a:srgbClr val="D4719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04</a:t>
              </a:r>
              <a:endParaRPr lang="en-US" altLang="zh-CN" sz="16600" b="1" spc="200" noProof="0" dirty="0">
                <a:ln>
                  <a:noFill/>
                </a:ln>
                <a:solidFill>
                  <a:srgbClr val="D4719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5"/>
              </p:custDataLst>
            </p:nvPr>
          </p:nvSpPr>
          <p:spPr>
            <a:xfrm>
              <a:off x="7453215" y="1788485"/>
              <a:ext cx="330501" cy="330501"/>
            </a:xfrm>
            <a:prstGeom prst="ellipse">
              <a:avLst/>
            </a:prstGeom>
            <a:solidFill>
              <a:srgbClr val="D59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0"/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4818833" y="1834836"/>
              <a:ext cx="2887980" cy="730885"/>
            </a:xfrm>
            <a:prstGeom prst="rect">
              <a:avLst/>
            </a:prstGeom>
          </p:spPr>
          <p:txBody>
            <a:bodyPr wrap="none" lIns="85621" tIns="42811" rIns="85621" bIns="42811">
              <a:spAutoFit/>
            </a:bodyPr>
            <a:lstStyle/>
            <a:p>
              <a:r>
                <a:rPr lang="zh-CN" altLang="en-US" sz="4195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这里是标题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-274320" y="5494020"/>
            <a:ext cx="953770" cy="1294130"/>
            <a:chOff x="-341" y="2181"/>
            <a:chExt cx="1502" cy="2038"/>
          </a:xfrm>
        </p:grpSpPr>
        <p:grpSp>
          <p:nvGrpSpPr>
            <p:cNvPr id="40" name="组合 39"/>
            <p:cNvGrpSpPr/>
            <p:nvPr/>
          </p:nvGrpSpPr>
          <p:grpSpPr>
            <a:xfrm>
              <a:off x="773" y="2181"/>
              <a:ext cx="389" cy="2038"/>
              <a:chOff x="19421" y="2775"/>
              <a:chExt cx="389" cy="2038"/>
            </a:xfrm>
          </p:grpSpPr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16" y="2181"/>
              <a:ext cx="389" cy="2038"/>
              <a:chOff x="19421" y="2775"/>
              <a:chExt cx="389" cy="2038"/>
            </a:xfrm>
          </p:grpSpPr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-341" y="2181"/>
              <a:ext cx="389" cy="2038"/>
              <a:chOff x="19421" y="2775"/>
              <a:chExt cx="389" cy="2038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19421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19421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9421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19421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19421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19421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19421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19421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19698" y="2775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19698" y="30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19698" y="33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19698" y="36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19698" y="387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19698" y="415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19698" y="4426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19698" y="4701"/>
                <a:ext cx="113" cy="113"/>
              </a:xfrm>
              <a:prstGeom prst="ellipse">
                <a:avLst/>
              </a:prstGeom>
              <a:solidFill>
                <a:srgbClr val="D59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9590405" y="3955415"/>
            <a:ext cx="4291330" cy="429133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056640" y="-1757680"/>
            <a:ext cx="2998470" cy="2998470"/>
          </a:xfrm>
          <a:prstGeom prst="ellipse">
            <a:avLst/>
          </a:prstGeom>
          <a:solidFill>
            <a:srgbClr val="29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316</Words>
  <Application>Microsoft Office PowerPoint</Application>
  <PresentationFormat>宽屏</PresentationFormat>
  <Paragraphs>35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庞门正道标题体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我有一只长颈鹿</dc:creator>
  <cp:keywords>51PPT模板网</cp:keywords>
  <dc:description>www.51p ptm oban.com</dc:description>
  <cp:lastModifiedBy>YANGs</cp:lastModifiedBy>
  <cp:revision>159</cp:revision>
  <dcterms:created xsi:type="dcterms:W3CDTF">2019-06-19T02:08:00Z</dcterms:created>
  <dcterms:modified xsi:type="dcterms:W3CDTF">2020-11-26T13:21:11Z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