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6" r:id="rId3"/>
    <p:sldId id="257" r:id="rId4"/>
    <p:sldId id="258" r:id="rId5"/>
    <p:sldId id="260" r:id="rId6"/>
    <p:sldId id="259" r:id="rId7"/>
    <p:sldId id="261" r:id="rId8"/>
    <p:sldId id="262" r:id="rId9"/>
    <p:sldId id="263" r:id="rId10"/>
    <p:sldId id="264" r:id="rId11"/>
    <p:sldId id="265" r:id="rId12"/>
    <p:sldId id="268"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E2F5CD4-D6EA-4133-BC29-A16D5D0F0CE3}">
          <p14:sldIdLst>
            <p14:sldId id="267"/>
            <p14:sldId id="266"/>
            <p14:sldId id="257"/>
            <p14:sldId id="258"/>
            <p14:sldId id="260"/>
            <p14:sldId id="259"/>
            <p14:sldId id="261"/>
            <p14:sldId id="262"/>
            <p14:sldId id="263"/>
            <p14:sldId id="264"/>
            <p14:sldId id="265"/>
          </p14:sldIdLst>
        </p14:section>
        <p14:section name="设计规范" id="{435FD1E7-DED5-4513-BC7A-5A7F6D8FF37A}">
          <p14:sldIdLst>
            <p14:sldId id="268"/>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8FAA"/>
    <a:srgbClr val="C2DFDB"/>
    <a:srgbClr val="A1B6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126" y="162"/>
      </p:cViewPr>
      <p:guideLst>
        <p:guide orient="horz" pos="2160"/>
        <p:guide pos="3840"/>
        <p:guide orient="horz" pos="527"/>
        <p:guide orient="horz" pos="3793"/>
      </p:guideLst>
    </p:cSldViewPr>
  </p:slideViewPr>
  <p:notesTextViewPr>
    <p:cViewPr>
      <p:scale>
        <a:sx n="1" d="1"/>
        <a:sy n="1" d="1"/>
      </p:scale>
      <p:origin x="0" y="0"/>
    </p:cViewPr>
  </p:notesTextViewPr>
  <p:sorterViewPr>
    <p:cViewPr>
      <p:scale>
        <a:sx n="75" d="100"/>
        <a:sy n="75" d="100"/>
      </p:scale>
      <p:origin x="0" y="-17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4531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 xmlns:a16="http://schemas.microsoft.com/office/drawing/2014/main" id="{8154D6CE-38FE-4CA7-AEB0-8E632214AA5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3275621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10;&#10;描述已自动生成">
            <a:extLst>
              <a:ext uri="{FF2B5EF4-FFF2-40B4-BE49-F238E27FC236}">
                <a16:creationId xmlns="" xmlns:a16="http://schemas.microsoft.com/office/drawing/2014/main" id="{A9364CD9-339F-41EC-8CD7-F297732C484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93890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户外, 自然, 水, 山&#10;&#10;描述已自动生成">
            <a:extLst>
              <a:ext uri="{FF2B5EF4-FFF2-40B4-BE49-F238E27FC236}">
                <a16:creationId xmlns="" xmlns:a16="http://schemas.microsoft.com/office/drawing/2014/main" id="{1CDD0136-F0FB-43CF-A209-037965CF1C3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sp>
        <p:nvSpPr>
          <p:cNvPr id="9" name="文本框 8">
            <a:extLst>
              <a:ext uri="{FF2B5EF4-FFF2-40B4-BE49-F238E27FC236}">
                <a16:creationId xmlns="" xmlns:a16="http://schemas.microsoft.com/office/drawing/2014/main" id="{79D09092-10D5-49D3-9F30-A0B6206C222E}"/>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10" name="图形 10">
            <a:extLst>
              <a:ext uri="{FF2B5EF4-FFF2-40B4-BE49-F238E27FC236}">
                <a16:creationId xmlns="" xmlns:a16="http://schemas.microsoft.com/office/drawing/2014/main" id="{87F66B9B-B75E-476D-9C3D-AE923114A54F}"/>
              </a:ext>
            </a:extLst>
          </p:cNvPr>
          <p:cNvGrpSpPr/>
          <p:nvPr/>
        </p:nvGrpSpPr>
        <p:grpSpPr>
          <a:xfrm flipH="1">
            <a:off x="1358574" y="279313"/>
            <a:ext cx="491998" cy="509569"/>
            <a:chOff x="5829299" y="3067050"/>
            <a:chExt cx="533400" cy="552450"/>
          </a:xfrm>
          <a:solidFill>
            <a:schemeClr val="bg1"/>
          </a:solidFill>
        </p:grpSpPr>
        <p:sp>
          <p:nvSpPr>
            <p:cNvPr id="11" name="任意多边形: 形状 10">
              <a:extLst>
                <a:ext uri="{FF2B5EF4-FFF2-40B4-BE49-F238E27FC236}">
                  <a16:creationId xmlns="" xmlns:a16="http://schemas.microsoft.com/office/drawing/2014/main" id="{152C7BD2-F643-48E6-BFA7-A15B34B09983}"/>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6B052CB3-88DE-44C6-A911-F96846309275}"/>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50B7C484-F64F-4D67-81A9-F8CA3C20061A}"/>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任意多边形: 形状 13">
              <a:extLst>
                <a:ext uri="{FF2B5EF4-FFF2-40B4-BE49-F238E27FC236}">
                  <a16:creationId xmlns="" xmlns:a16="http://schemas.microsoft.com/office/drawing/2014/main" id="{41E2C6CE-63FF-449F-ABC5-9FF6C88D1197}"/>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任意多边形: 形状 14">
              <a:extLst>
                <a:ext uri="{FF2B5EF4-FFF2-40B4-BE49-F238E27FC236}">
                  <a16:creationId xmlns="" xmlns:a16="http://schemas.microsoft.com/office/drawing/2014/main" id="{2FDBE9AC-F35D-4D97-9841-AB6908DA34E7}"/>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任意多边形: 形状 15">
              <a:extLst>
                <a:ext uri="{FF2B5EF4-FFF2-40B4-BE49-F238E27FC236}">
                  <a16:creationId xmlns="" xmlns:a16="http://schemas.microsoft.com/office/drawing/2014/main" id="{F7BD9070-C30A-423B-B646-BB055C7D8372}"/>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7" name="任意多边形: 形状 16">
              <a:extLst>
                <a:ext uri="{FF2B5EF4-FFF2-40B4-BE49-F238E27FC236}">
                  <a16:creationId xmlns="" xmlns:a16="http://schemas.microsoft.com/office/drawing/2014/main" id="{E744CEF3-74CE-45AB-B5D8-2E34D3E5F79E}"/>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8" name="任意多边形: 形状 17">
              <a:extLst>
                <a:ext uri="{FF2B5EF4-FFF2-40B4-BE49-F238E27FC236}">
                  <a16:creationId xmlns="" xmlns:a16="http://schemas.microsoft.com/office/drawing/2014/main" id="{7C905BD2-34A7-4113-9E6B-480011BCD4EA}"/>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9" name="文本框 18">
            <a:extLst>
              <a:ext uri="{FF2B5EF4-FFF2-40B4-BE49-F238E27FC236}">
                <a16:creationId xmlns="" xmlns:a16="http://schemas.microsoft.com/office/drawing/2014/main" id="{D52EBA25-96C0-4236-844E-CC6276733A4F}"/>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20" name="直接连接符 19">
            <a:extLst>
              <a:ext uri="{FF2B5EF4-FFF2-40B4-BE49-F238E27FC236}">
                <a16:creationId xmlns="" xmlns:a16="http://schemas.microsoft.com/office/drawing/2014/main" id="{A6DF996A-F00F-425F-BD42-B188CEF8534D}"/>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CEAB42F0-AF7D-4E56-922A-9B3CC188D43A}"/>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22" name="组合 21">
            <a:extLst>
              <a:ext uri="{FF2B5EF4-FFF2-40B4-BE49-F238E27FC236}">
                <a16:creationId xmlns="" xmlns:a16="http://schemas.microsoft.com/office/drawing/2014/main" id="{0986C595-DA95-4576-9C75-D85CEF95E90F}"/>
              </a:ext>
            </a:extLst>
          </p:cNvPr>
          <p:cNvGrpSpPr/>
          <p:nvPr/>
        </p:nvGrpSpPr>
        <p:grpSpPr>
          <a:xfrm rot="21000000">
            <a:off x="59227" y="3292525"/>
            <a:ext cx="4339771" cy="1061830"/>
            <a:chOff x="3458029" y="3028890"/>
            <a:chExt cx="4339771" cy="1061830"/>
          </a:xfrm>
        </p:grpSpPr>
        <p:sp>
          <p:nvSpPr>
            <p:cNvPr id="23" name="文本框 22">
              <a:extLst>
                <a:ext uri="{FF2B5EF4-FFF2-40B4-BE49-F238E27FC236}">
                  <a16:creationId xmlns="" xmlns:a16="http://schemas.microsoft.com/office/drawing/2014/main" id="{3C62CD6E-9C80-4E75-8E8D-698FC85C6BB5}"/>
                </a:ext>
              </a:extLst>
            </p:cNvPr>
            <p:cNvSpPr txBox="1"/>
            <p:nvPr/>
          </p:nvSpPr>
          <p:spPr>
            <a:xfrm>
              <a:off x="4559300" y="310583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4" name="文本框 23">
              <a:extLst>
                <a:ext uri="{FF2B5EF4-FFF2-40B4-BE49-F238E27FC236}">
                  <a16:creationId xmlns="" xmlns:a16="http://schemas.microsoft.com/office/drawing/2014/main" id="{C7CD7AD5-F7DC-4781-88AB-28A51D02BFFA}"/>
                </a:ext>
              </a:extLst>
            </p:cNvPr>
            <p:cNvSpPr txBox="1"/>
            <p:nvPr/>
          </p:nvSpPr>
          <p:spPr>
            <a:xfrm>
              <a:off x="3458029" y="3028890"/>
              <a:ext cx="1101271" cy="400110"/>
            </a:xfrm>
            <a:prstGeom prst="rect">
              <a:avLst/>
            </a:prstGeom>
            <a:noFill/>
          </p:spPr>
          <p:txBody>
            <a:bodyPr wrap="square" rtlCol="0">
              <a:spAutoFit/>
            </a:bodyPr>
            <a:lstStyle/>
            <a:p>
              <a:pPr algn="ctr"/>
              <a:r>
                <a:rPr lang="en-US" altLang="zh-CN" sz="2000" dirty="0">
                  <a:solidFill>
                    <a:schemeClr val="bg1"/>
                  </a:solidFill>
                  <a:latin typeface="Arial Narrow" panose="020B0606020202030204" pitchFamily="34" charset="0"/>
                  <a:cs typeface="..黑体UI-韩语" panose="02000000000000000000" pitchFamily="2" charset="-128"/>
                </a:rPr>
                <a:t>Text Here</a:t>
              </a:r>
              <a:endParaRPr lang="zh-CN" altLang="en-US" sz="2000" dirty="0">
                <a:solidFill>
                  <a:schemeClr val="bg1"/>
                </a:solidFill>
                <a:latin typeface="Arial Narrow" panose="020B0606020202030204" pitchFamily="34" charset="0"/>
                <a:cs typeface="..黑体UI-韩语" panose="02000000000000000000" pitchFamily="2" charset="-128"/>
              </a:endParaRPr>
            </a:p>
          </p:txBody>
        </p:sp>
        <p:sp>
          <p:nvSpPr>
            <p:cNvPr id="25" name="文本框 24">
              <a:extLst>
                <a:ext uri="{FF2B5EF4-FFF2-40B4-BE49-F238E27FC236}">
                  <a16:creationId xmlns="" xmlns:a16="http://schemas.microsoft.com/office/drawing/2014/main" id="{69E4C3F0-7E06-4E08-B53D-340E1A04AEF9}"/>
                </a:ext>
              </a:extLst>
            </p:cNvPr>
            <p:cNvSpPr txBox="1"/>
            <p:nvPr/>
          </p:nvSpPr>
          <p:spPr>
            <a:xfrm>
              <a:off x="4559300" y="375216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26" name="文本框 25">
            <a:extLst>
              <a:ext uri="{FF2B5EF4-FFF2-40B4-BE49-F238E27FC236}">
                <a16:creationId xmlns="" xmlns:a16="http://schemas.microsoft.com/office/drawing/2014/main" id="{24692311-FE56-4082-BF03-5828FC498886}"/>
              </a:ext>
            </a:extLst>
          </p:cNvPr>
          <p:cNvSpPr txBox="1"/>
          <p:nvPr/>
        </p:nvSpPr>
        <p:spPr>
          <a:xfrm>
            <a:off x="6139519" y="1186601"/>
            <a:ext cx="5573654" cy="1246047"/>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30" name="图形 27">
            <a:extLst>
              <a:ext uri="{FF2B5EF4-FFF2-40B4-BE49-F238E27FC236}">
                <a16:creationId xmlns="" xmlns:a16="http://schemas.microsoft.com/office/drawing/2014/main" id="{3CD18719-458C-481A-8CD9-46397C584989}"/>
              </a:ext>
            </a:extLst>
          </p:cNvPr>
          <p:cNvGrpSpPr/>
          <p:nvPr/>
        </p:nvGrpSpPr>
        <p:grpSpPr>
          <a:xfrm rot="21000000">
            <a:off x="1267483" y="2558924"/>
            <a:ext cx="821870" cy="804093"/>
            <a:chOff x="5698134" y="2906589"/>
            <a:chExt cx="821870" cy="804093"/>
          </a:xfrm>
          <a:solidFill>
            <a:schemeClr val="bg1"/>
          </a:solidFill>
        </p:grpSpPr>
        <p:sp>
          <p:nvSpPr>
            <p:cNvPr id="31" name="任意多边形: 形状 30">
              <a:extLst>
                <a:ext uri="{FF2B5EF4-FFF2-40B4-BE49-F238E27FC236}">
                  <a16:creationId xmlns="" xmlns:a16="http://schemas.microsoft.com/office/drawing/2014/main" id="{D35D61FA-A641-4FFA-B652-E481CBA786A7}"/>
                </a:ext>
              </a:extLst>
            </p:cNvPr>
            <p:cNvSpPr/>
            <p:nvPr/>
          </p:nvSpPr>
          <p:spPr>
            <a:xfrm>
              <a:off x="5698134" y="2906589"/>
              <a:ext cx="821870" cy="628970"/>
            </a:xfrm>
            <a:custGeom>
              <a:avLst/>
              <a:gdLst>
                <a:gd name="connsiteX0" fmla="*/ 747852 w 821870"/>
                <a:gd name="connsiteY0" fmla="*/ 481424 h 628970"/>
                <a:gd name="connsiteX1" fmla="*/ 745718 w 821870"/>
                <a:gd name="connsiteY1" fmla="*/ 481348 h 628970"/>
                <a:gd name="connsiteX2" fmla="*/ 687539 w 821870"/>
                <a:gd name="connsiteY2" fmla="*/ 467746 h 628970"/>
                <a:gd name="connsiteX3" fmla="*/ 684072 w 821870"/>
                <a:gd name="connsiteY3" fmla="*/ 436190 h 628970"/>
                <a:gd name="connsiteX4" fmla="*/ 682701 w 821870"/>
                <a:gd name="connsiteY4" fmla="*/ 420121 h 628970"/>
                <a:gd name="connsiteX5" fmla="*/ 670299 w 821870"/>
                <a:gd name="connsiteY5" fmla="*/ 367029 h 628970"/>
                <a:gd name="connsiteX6" fmla="*/ 644163 w 821870"/>
                <a:gd name="connsiteY6" fmla="*/ 289362 h 628970"/>
                <a:gd name="connsiteX7" fmla="*/ 528805 w 821870"/>
                <a:gd name="connsiteY7" fmla="*/ 146363 h 628970"/>
                <a:gd name="connsiteX8" fmla="*/ 504221 w 821870"/>
                <a:gd name="connsiteY8" fmla="*/ 125808 h 628970"/>
                <a:gd name="connsiteX9" fmla="*/ 581488 w 821870"/>
                <a:gd name="connsiteY9" fmla="*/ 29206 h 628970"/>
                <a:gd name="connsiteX10" fmla="*/ 586127 w 821870"/>
                <a:gd name="connsiteY10" fmla="*/ 20367 h 628970"/>
                <a:gd name="connsiteX11" fmla="*/ 580336 w 821870"/>
                <a:gd name="connsiteY11" fmla="*/ 12232 h 628970"/>
                <a:gd name="connsiteX12" fmla="*/ 390902 w 821870"/>
                <a:gd name="connsiteY12" fmla="*/ 63153 h 628970"/>
                <a:gd name="connsiteX13" fmla="*/ 273183 w 821870"/>
                <a:gd name="connsiteY13" fmla="*/ 42027 h 628970"/>
                <a:gd name="connsiteX14" fmla="*/ 234178 w 821870"/>
                <a:gd name="connsiteY14" fmla="*/ 44522 h 628970"/>
                <a:gd name="connsiteX15" fmla="*/ 70996 w 821870"/>
                <a:gd name="connsiteY15" fmla="*/ 122332 h 628970"/>
                <a:gd name="connsiteX16" fmla="*/ 50336 w 821870"/>
                <a:gd name="connsiteY16" fmla="*/ 199313 h 628970"/>
                <a:gd name="connsiteX17" fmla="*/ 4387 w 821870"/>
                <a:gd name="connsiteY17" fmla="*/ 228955 h 628970"/>
                <a:gd name="connsiteX18" fmla="*/ 25 w 821870"/>
                <a:gd name="connsiteY18" fmla="*/ 236718 h 628970"/>
                <a:gd name="connsiteX19" fmla="*/ 7178 w 821870"/>
                <a:gd name="connsiteY19" fmla="*/ 266131 h 628970"/>
                <a:gd name="connsiteX20" fmla="*/ 8407 w 821870"/>
                <a:gd name="connsiteY20" fmla="*/ 267760 h 628970"/>
                <a:gd name="connsiteX21" fmla="*/ 10941 w 821870"/>
                <a:gd name="connsiteY21" fmla="*/ 271103 h 628970"/>
                <a:gd name="connsiteX22" fmla="*/ 40459 w 821870"/>
                <a:gd name="connsiteY22" fmla="*/ 281971 h 628970"/>
                <a:gd name="connsiteX23" fmla="*/ 93894 w 821870"/>
                <a:gd name="connsiteY23" fmla="*/ 267264 h 628970"/>
                <a:gd name="connsiteX24" fmla="*/ 214318 w 821870"/>
                <a:gd name="connsiteY24" fmla="*/ 289096 h 628970"/>
                <a:gd name="connsiteX25" fmla="*/ 354955 w 821870"/>
                <a:gd name="connsiteY25" fmla="*/ 409377 h 628970"/>
                <a:gd name="connsiteX26" fmla="*/ 357374 w 821870"/>
                <a:gd name="connsiteY26" fmla="*/ 409692 h 628970"/>
                <a:gd name="connsiteX27" fmla="*/ 365766 w 821870"/>
                <a:gd name="connsiteY27" fmla="*/ 404672 h 628970"/>
                <a:gd name="connsiteX28" fmla="*/ 363709 w 821870"/>
                <a:gd name="connsiteY28" fmla="*/ 393051 h 628970"/>
                <a:gd name="connsiteX29" fmla="*/ 321351 w 821870"/>
                <a:gd name="connsiteY29" fmla="*/ 294963 h 628970"/>
                <a:gd name="connsiteX30" fmla="*/ 391369 w 821870"/>
                <a:gd name="connsiteY30" fmla="*/ 295944 h 628970"/>
                <a:gd name="connsiteX31" fmla="*/ 644982 w 821870"/>
                <a:gd name="connsiteY31" fmla="*/ 498703 h 628970"/>
                <a:gd name="connsiteX32" fmla="*/ 640524 w 821870"/>
                <a:gd name="connsiteY32" fmla="*/ 617527 h 628970"/>
                <a:gd name="connsiteX33" fmla="*/ 651487 w 821870"/>
                <a:gd name="connsiteY33" fmla="*/ 627966 h 628970"/>
                <a:gd name="connsiteX34" fmla="*/ 655726 w 821870"/>
                <a:gd name="connsiteY34" fmla="*/ 628967 h 628970"/>
                <a:gd name="connsiteX35" fmla="*/ 655926 w 821870"/>
                <a:gd name="connsiteY35" fmla="*/ 628967 h 628970"/>
                <a:gd name="connsiteX36" fmla="*/ 665451 w 821870"/>
                <a:gd name="connsiteY36" fmla="*/ 619442 h 628970"/>
                <a:gd name="connsiteX37" fmla="*/ 660927 w 821870"/>
                <a:gd name="connsiteY37" fmla="*/ 611326 h 628970"/>
                <a:gd name="connsiteX38" fmla="*/ 656774 w 821870"/>
                <a:gd name="connsiteY38" fmla="*/ 607173 h 628970"/>
                <a:gd name="connsiteX39" fmla="*/ 661755 w 821870"/>
                <a:gd name="connsiteY39" fmla="*/ 586876 h 628970"/>
                <a:gd name="connsiteX40" fmla="*/ 696864 w 821870"/>
                <a:gd name="connsiteY40" fmla="*/ 557272 h 628970"/>
                <a:gd name="connsiteX41" fmla="*/ 698655 w 821870"/>
                <a:gd name="connsiteY41" fmla="*/ 550976 h 628970"/>
                <a:gd name="connsiteX42" fmla="*/ 735565 w 821870"/>
                <a:gd name="connsiteY42" fmla="*/ 563168 h 628970"/>
                <a:gd name="connsiteX43" fmla="*/ 739860 w 821870"/>
                <a:gd name="connsiteY43" fmla="*/ 562863 h 628970"/>
                <a:gd name="connsiteX44" fmla="*/ 741460 w 821870"/>
                <a:gd name="connsiteY44" fmla="*/ 562425 h 628970"/>
                <a:gd name="connsiteX45" fmla="*/ 751586 w 821870"/>
                <a:gd name="connsiteY45" fmla="*/ 560739 h 628970"/>
                <a:gd name="connsiteX46" fmla="*/ 806202 w 821870"/>
                <a:gd name="connsiteY46" fmla="*/ 585485 h 628970"/>
                <a:gd name="connsiteX47" fmla="*/ 816356 w 821870"/>
                <a:gd name="connsiteY47" fmla="*/ 586847 h 628970"/>
                <a:gd name="connsiteX48" fmla="*/ 821871 w 821870"/>
                <a:gd name="connsiteY48" fmla="*/ 578217 h 628970"/>
                <a:gd name="connsiteX49" fmla="*/ 747852 w 821870"/>
                <a:gd name="connsiteY49" fmla="*/ 481424 h 628970"/>
                <a:gd name="connsiteX50" fmla="*/ 555485 w 821870"/>
                <a:gd name="connsiteY50" fmla="*/ 23720 h 628970"/>
                <a:gd name="connsiteX51" fmla="*/ 486552 w 821870"/>
                <a:gd name="connsiteY51" fmla="*/ 112731 h 628970"/>
                <a:gd name="connsiteX52" fmla="*/ 410076 w 821870"/>
                <a:gd name="connsiteY52" fmla="*/ 70649 h 628970"/>
                <a:gd name="connsiteX53" fmla="*/ 555485 w 821870"/>
                <a:gd name="connsiteY53" fmla="*/ 23720 h 628970"/>
                <a:gd name="connsiteX54" fmla="*/ 326475 w 821870"/>
                <a:gd name="connsiteY54" fmla="*/ 379878 h 628970"/>
                <a:gd name="connsiteX55" fmla="*/ 234540 w 821870"/>
                <a:gd name="connsiteY55" fmla="*/ 290705 h 628970"/>
                <a:gd name="connsiteX56" fmla="*/ 301596 w 821870"/>
                <a:gd name="connsiteY56" fmla="*/ 294306 h 628970"/>
                <a:gd name="connsiteX57" fmla="*/ 326475 w 821870"/>
                <a:gd name="connsiteY57" fmla="*/ 379878 h 628970"/>
                <a:gd name="connsiteX58" fmla="*/ 751624 w 821870"/>
                <a:gd name="connsiteY58" fmla="*/ 541689 h 628970"/>
                <a:gd name="connsiteX59" fmla="*/ 736155 w 821870"/>
                <a:gd name="connsiteY59" fmla="*/ 544108 h 628970"/>
                <a:gd name="connsiteX60" fmla="*/ 696245 w 821870"/>
                <a:gd name="connsiteY60" fmla="*/ 526182 h 628970"/>
                <a:gd name="connsiteX61" fmla="*/ 685692 w 821870"/>
                <a:gd name="connsiteY61" fmla="*/ 525420 h 628970"/>
                <a:gd name="connsiteX62" fmla="*/ 680948 w 821870"/>
                <a:gd name="connsiteY62" fmla="*/ 534879 h 628970"/>
                <a:gd name="connsiteX63" fmla="*/ 678948 w 821870"/>
                <a:gd name="connsiteY63" fmla="*/ 550928 h 628970"/>
                <a:gd name="connsiteX64" fmla="*/ 654593 w 821870"/>
                <a:gd name="connsiteY64" fmla="*/ 568759 h 628970"/>
                <a:gd name="connsiteX65" fmla="*/ 647715 w 821870"/>
                <a:gd name="connsiteY65" fmla="*/ 573131 h 628970"/>
                <a:gd name="connsiteX66" fmla="*/ 642191 w 821870"/>
                <a:gd name="connsiteY66" fmla="*/ 583904 h 628970"/>
                <a:gd name="connsiteX67" fmla="*/ 662917 w 821870"/>
                <a:gd name="connsiteY67" fmla="*/ 507037 h 628970"/>
                <a:gd name="connsiteX68" fmla="*/ 664899 w 821870"/>
                <a:gd name="connsiteY68" fmla="*/ 497998 h 628970"/>
                <a:gd name="connsiteX69" fmla="*/ 393293 w 821870"/>
                <a:gd name="connsiteY69" fmla="*/ 276980 h 628970"/>
                <a:gd name="connsiteX70" fmla="*/ 392017 w 821870"/>
                <a:gd name="connsiteY70" fmla="*/ 276894 h 628970"/>
                <a:gd name="connsiteX71" fmla="*/ 391960 w 821870"/>
                <a:gd name="connsiteY71" fmla="*/ 276894 h 628970"/>
                <a:gd name="connsiteX72" fmla="*/ 315207 w 821870"/>
                <a:gd name="connsiteY72" fmla="*/ 275780 h 628970"/>
                <a:gd name="connsiteX73" fmla="*/ 314636 w 821870"/>
                <a:gd name="connsiteY73" fmla="*/ 275761 h 628970"/>
                <a:gd name="connsiteX74" fmla="*/ 97685 w 821870"/>
                <a:gd name="connsiteY74" fmla="*/ 248119 h 628970"/>
                <a:gd name="connsiteX75" fmla="*/ 89122 w 821870"/>
                <a:gd name="connsiteY75" fmla="*/ 248357 h 628970"/>
                <a:gd name="connsiteX76" fmla="*/ 40487 w 821870"/>
                <a:gd name="connsiteY76" fmla="*/ 262921 h 628970"/>
                <a:gd name="connsiteX77" fmla="*/ 40354 w 821870"/>
                <a:gd name="connsiteY77" fmla="*/ 262911 h 628970"/>
                <a:gd name="connsiteX78" fmla="*/ 88265 w 821870"/>
                <a:gd name="connsiteY78" fmla="*/ 235565 h 628970"/>
                <a:gd name="connsiteX79" fmla="*/ 89027 w 821870"/>
                <a:gd name="connsiteY79" fmla="*/ 222116 h 628970"/>
                <a:gd name="connsiteX80" fmla="*/ 75577 w 821870"/>
                <a:gd name="connsiteY80" fmla="*/ 221354 h 628970"/>
                <a:gd name="connsiteX81" fmla="*/ 20437 w 821870"/>
                <a:gd name="connsiteY81" fmla="*/ 249853 h 628970"/>
                <a:gd name="connsiteX82" fmla="*/ 19151 w 821870"/>
                <a:gd name="connsiteY82" fmla="*/ 242109 h 628970"/>
                <a:gd name="connsiteX83" fmla="*/ 65833 w 821870"/>
                <a:gd name="connsiteY83" fmla="*/ 212010 h 628970"/>
                <a:gd name="connsiteX84" fmla="*/ 69957 w 821870"/>
                <a:gd name="connsiteY84" fmla="*/ 201894 h 628970"/>
                <a:gd name="connsiteX85" fmla="*/ 86626 w 821870"/>
                <a:gd name="connsiteY85" fmla="*/ 133247 h 628970"/>
                <a:gd name="connsiteX86" fmla="*/ 236645 w 821870"/>
                <a:gd name="connsiteY86" fmla="*/ 63420 h 628970"/>
                <a:gd name="connsiteX87" fmla="*/ 273192 w 821870"/>
                <a:gd name="connsiteY87" fmla="*/ 61077 h 628970"/>
                <a:gd name="connsiteX88" fmla="*/ 387064 w 821870"/>
                <a:gd name="connsiteY88" fmla="*/ 82041 h 628970"/>
                <a:gd name="connsiteX89" fmla="*/ 387331 w 821870"/>
                <a:gd name="connsiteY89" fmla="*/ 82355 h 628970"/>
                <a:gd name="connsiteX90" fmla="*/ 486848 w 821870"/>
                <a:gd name="connsiteY90" fmla="*/ 136457 h 628970"/>
                <a:gd name="connsiteX91" fmla="*/ 516023 w 821870"/>
                <a:gd name="connsiteY91" fmla="*/ 160470 h 628970"/>
                <a:gd name="connsiteX92" fmla="*/ 626579 w 821870"/>
                <a:gd name="connsiteY92" fmla="*/ 296658 h 628970"/>
                <a:gd name="connsiteX93" fmla="*/ 651954 w 821870"/>
                <a:gd name="connsiteY93" fmla="*/ 372096 h 628970"/>
                <a:gd name="connsiteX94" fmla="*/ 665070 w 821870"/>
                <a:gd name="connsiteY94" fmla="*/ 437295 h 628970"/>
                <a:gd name="connsiteX95" fmla="*/ 673776 w 821870"/>
                <a:gd name="connsiteY95" fmla="*/ 481072 h 628970"/>
                <a:gd name="connsiteX96" fmla="*/ 745956 w 821870"/>
                <a:gd name="connsiteY96" fmla="*/ 500427 h 628970"/>
                <a:gd name="connsiteX97" fmla="*/ 801154 w 821870"/>
                <a:gd name="connsiteY97" fmla="*/ 558577 h 628970"/>
                <a:gd name="connsiteX98" fmla="*/ 751624 w 821870"/>
                <a:gd name="connsiteY98" fmla="*/ 541689 h 6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821870" h="628970">
                  <a:moveTo>
                    <a:pt x="747852" y="481424"/>
                  </a:moveTo>
                  <a:cubicBezTo>
                    <a:pt x="747156" y="481329"/>
                    <a:pt x="746452" y="481291"/>
                    <a:pt x="745718" y="481348"/>
                  </a:cubicBezTo>
                  <a:cubicBezTo>
                    <a:pt x="712047" y="483948"/>
                    <a:pt x="691797" y="470833"/>
                    <a:pt x="687539" y="467746"/>
                  </a:cubicBezTo>
                  <a:cubicBezTo>
                    <a:pt x="685634" y="462565"/>
                    <a:pt x="684587" y="444896"/>
                    <a:pt x="684072" y="436190"/>
                  </a:cubicBezTo>
                  <a:cubicBezTo>
                    <a:pt x="683653" y="429027"/>
                    <a:pt x="683320" y="423379"/>
                    <a:pt x="682701" y="420121"/>
                  </a:cubicBezTo>
                  <a:cubicBezTo>
                    <a:pt x="679500" y="403100"/>
                    <a:pt x="675328" y="385241"/>
                    <a:pt x="670299" y="367029"/>
                  </a:cubicBezTo>
                  <a:cubicBezTo>
                    <a:pt x="662108" y="337406"/>
                    <a:pt x="653554" y="312003"/>
                    <a:pt x="644163" y="289362"/>
                  </a:cubicBezTo>
                  <a:cubicBezTo>
                    <a:pt x="620569" y="232488"/>
                    <a:pt x="576126" y="189264"/>
                    <a:pt x="528805" y="146363"/>
                  </a:cubicBezTo>
                  <a:cubicBezTo>
                    <a:pt x="520852" y="139153"/>
                    <a:pt x="512622" y="132343"/>
                    <a:pt x="504221" y="125808"/>
                  </a:cubicBezTo>
                  <a:cubicBezTo>
                    <a:pt x="506298" y="74554"/>
                    <a:pt x="580717" y="29673"/>
                    <a:pt x="581488" y="29206"/>
                  </a:cubicBezTo>
                  <a:cubicBezTo>
                    <a:pt x="584574" y="27377"/>
                    <a:pt x="586384" y="23948"/>
                    <a:pt x="586127" y="20367"/>
                  </a:cubicBezTo>
                  <a:cubicBezTo>
                    <a:pt x="585889" y="16785"/>
                    <a:pt x="583641" y="13633"/>
                    <a:pt x="580336" y="12232"/>
                  </a:cubicBezTo>
                  <a:cubicBezTo>
                    <a:pt x="485076" y="-27963"/>
                    <a:pt x="410552" y="41979"/>
                    <a:pt x="390902" y="63153"/>
                  </a:cubicBezTo>
                  <a:cubicBezTo>
                    <a:pt x="352259" y="49351"/>
                    <a:pt x="312350" y="42027"/>
                    <a:pt x="273183" y="42027"/>
                  </a:cubicBezTo>
                  <a:cubicBezTo>
                    <a:pt x="260057" y="42027"/>
                    <a:pt x="246932" y="42865"/>
                    <a:pt x="234178" y="44522"/>
                  </a:cubicBezTo>
                  <a:cubicBezTo>
                    <a:pt x="154730" y="54857"/>
                    <a:pt x="99828" y="81031"/>
                    <a:pt x="70996" y="122332"/>
                  </a:cubicBezTo>
                  <a:cubicBezTo>
                    <a:pt x="48745" y="154222"/>
                    <a:pt x="48926" y="185797"/>
                    <a:pt x="50336" y="199313"/>
                  </a:cubicBezTo>
                  <a:lnTo>
                    <a:pt x="4387" y="228955"/>
                  </a:lnTo>
                  <a:cubicBezTo>
                    <a:pt x="1739" y="230660"/>
                    <a:pt x="111" y="233565"/>
                    <a:pt x="25" y="236718"/>
                  </a:cubicBezTo>
                  <a:cubicBezTo>
                    <a:pt x="-280" y="248871"/>
                    <a:pt x="2216" y="258654"/>
                    <a:pt x="7178" y="266131"/>
                  </a:cubicBezTo>
                  <a:cubicBezTo>
                    <a:pt x="7531" y="266731"/>
                    <a:pt x="7950" y="267255"/>
                    <a:pt x="8407" y="267760"/>
                  </a:cubicBezTo>
                  <a:cubicBezTo>
                    <a:pt x="9245" y="268874"/>
                    <a:pt x="9969" y="270103"/>
                    <a:pt x="10941" y="271103"/>
                  </a:cubicBezTo>
                  <a:cubicBezTo>
                    <a:pt x="17970" y="278313"/>
                    <a:pt x="27905" y="281971"/>
                    <a:pt x="40459" y="281971"/>
                  </a:cubicBezTo>
                  <a:cubicBezTo>
                    <a:pt x="61137" y="281971"/>
                    <a:pt x="84483" y="271817"/>
                    <a:pt x="93894" y="267264"/>
                  </a:cubicBezTo>
                  <a:cubicBezTo>
                    <a:pt x="120354" y="278142"/>
                    <a:pt x="166274" y="284895"/>
                    <a:pt x="214318" y="289096"/>
                  </a:cubicBezTo>
                  <a:cubicBezTo>
                    <a:pt x="219938" y="312327"/>
                    <a:pt x="245532" y="380574"/>
                    <a:pt x="354955" y="409377"/>
                  </a:cubicBezTo>
                  <a:cubicBezTo>
                    <a:pt x="355755" y="409587"/>
                    <a:pt x="356574" y="409692"/>
                    <a:pt x="357374" y="409692"/>
                  </a:cubicBezTo>
                  <a:cubicBezTo>
                    <a:pt x="360813" y="409692"/>
                    <a:pt x="364080" y="407815"/>
                    <a:pt x="365766" y="404672"/>
                  </a:cubicBezTo>
                  <a:cubicBezTo>
                    <a:pt x="367852" y="400786"/>
                    <a:pt x="366995" y="395985"/>
                    <a:pt x="363709" y="393051"/>
                  </a:cubicBezTo>
                  <a:cubicBezTo>
                    <a:pt x="363108" y="392518"/>
                    <a:pt x="306749" y="341407"/>
                    <a:pt x="321351" y="294963"/>
                  </a:cubicBezTo>
                  <a:cubicBezTo>
                    <a:pt x="351612" y="295820"/>
                    <a:pt x="391369" y="295944"/>
                    <a:pt x="391369" y="295944"/>
                  </a:cubicBezTo>
                  <a:cubicBezTo>
                    <a:pt x="571373" y="320557"/>
                    <a:pt x="634438" y="469899"/>
                    <a:pt x="644982" y="498703"/>
                  </a:cubicBezTo>
                  <a:cubicBezTo>
                    <a:pt x="598462" y="555148"/>
                    <a:pt x="625417" y="599792"/>
                    <a:pt x="640524" y="617527"/>
                  </a:cubicBezTo>
                  <a:cubicBezTo>
                    <a:pt x="642924" y="622023"/>
                    <a:pt x="646611" y="625519"/>
                    <a:pt x="651487" y="627966"/>
                  </a:cubicBezTo>
                  <a:cubicBezTo>
                    <a:pt x="652849" y="628643"/>
                    <a:pt x="654297" y="628967"/>
                    <a:pt x="655726" y="628967"/>
                  </a:cubicBezTo>
                  <a:cubicBezTo>
                    <a:pt x="655764" y="628976"/>
                    <a:pt x="655859" y="628967"/>
                    <a:pt x="655926" y="628967"/>
                  </a:cubicBezTo>
                  <a:cubicBezTo>
                    <a:pt x="661193" y="628967"/>
                    <a:pt x="665451" y="624709"/>
                    <a:pt x="665451" y="619442"/>
                  </a:cubicBezTo>
                  <a:cubicBezTo>
                    <a:pt x="665451" y="616022"/>
                    <a:pt x="663651" y="613012"/>
                    <a:pt x="660927" y="611326"/>
                  </a:cubicBezTo>
                  <a:cubicBezTo>
                    <a:pt x="660060" y="610545"/>
                    <a:pt x="658583" y="609145"/>
                    <a:pt x="656774" y="607173"/>
                  </a:cubicBezTo>
                  <a:cubicBezTo>
                    <a:pt x="655421" y="602154"/>
                    <a:pt x="658441" y="593334"/>
                    <a:pt x="661755" y="586876"/>
                  </a:cubicBezTo>
                  <a:cubicBezTo>
                    <a:pt x="683529" y="582504"/>
                    <a:pt x="692873" y="568578"/>
                    <a:pt x="696864" y="557272"/>
                  </a:cubicBezTo>
                  <a:cubicBezTo>
                    <a:pt x="697617" y="555119"/>
                    <a:pt x="698207" y="553014"/>
                    <a:pt x="698655" y="550976"/>
                  </a:cubicBezTo>
                  <a:cubicBezTo>
                    <a:pt x="715991" y="561368"/>
                    <a:pt x="728773" y="563168"/>
                    <a:pt x="735565" y="563168"/>
                  </a:cubicBezTo>
                  <a:cubicBezTo>
                    <a:pt x="738393" y="563168"/>
                    <a:pt x="739860" y="562863"/>
                    <a:pt x="739860" y="562863"/>
                  </a:cubicBezTo>
                  <a:cubicBezTo>
                    <a:pt x="740308" y="562758"/>
                    <a:pt x="741032" y="562587"/>
                    <a:pt x="741460" y="562425"/>
                  </a:cubicBezTo>
                  <a:cubicBezTo>
                    <a:pt x="744489" y="561311"/>
                    <a:pt x="747899" y="560739"/>
                    <a:pt x="751586" y="560739"/>
                  </a:cubicBezTo>
                  <a:cubicBezTo>
                    <a:pt x="776560" y="560739"/>
                    <a:pt x="805916" y="585237"/>
                    <a:pt x="806202" y="585485"/>
                  </a:cubicBezTo>
                  <a:cubicBezTo>
                    <a:pt x="809040" y="587876"/>
                    <a:pt x="813022" y="588400"/>
                    <a:pt x="816356" y="586847"/>
                  </a:cubicBezTo>
                  <a:cubicBezTo>
                    <a:pt x="819727" y="585285"/>
                    <a:pt x="821871" y="581913"/>
                    <a:pt x="821871" y="578217"/>
                  </a:cubicBezTo>
                  <a:cubicBezTo>
                    <a:pt x="821918" y="493483"/>
                    <a:pt x="748595" y="481539"/>
                    <a:pt x="747852" y="481424"/>
                  </a:cubicBezTo>
                  <a:close/>
                  <a:moveTo>
                    <a:pt x="555485" y="23720"/>
                  </a:moveTo>
                  <a:cubicBezTo>
                    <a:pt x="533073" y="39988"/>
                    <a:pt x="494811" y="72945"/>
                    <a:pt x="486552" y="112731"/>
                  </a:cubicBezTo>
                  <a:cubicBezTo>
                    <a:pt x="462283" y="95805"/>
                    <a:pt x="436565" y="81717"/>
                    <a:pt x="410076" y="70649"/>
                  </a:cubicBezTo>
                  <a:cubicBezTo>
                    <a:pt x="431184" y="49570"/>
                    <a:pt x="486114" y="4660"/>
                    <a:pt x="555485" y="23720"/>
                  </a:cubicBezTo>
                  <a:close/>
                  <a:moveTo>
                    <a:pt x="326475" y="379878"/>
                  </a:moveTo>
                  <a:cubicBezTo>
                    <a:pt x="261686" y="353285"/>
                    <a:pt x="240960" y="311022"/>
                    <a:pt x="234540" y="290705"/>
                  </a:cubicBezTo>
                  <a:cubicBezTo>
                    <a:pt x="257590" y="292382"/>
                    <a:pt x="280555" y="293534"/>
                    <a:pt x="301596" y="294306"/>
                  </a:cubicBezTo>
                  <a:cubicBezTo>
                    <a:pt x="293909" y="326662"/>
                    <a:pt x="310464" y="358333"/>
                    <a:pt x="326475" y="379878"/>
                  </a:cubicBezTo>
                  <a:close/>
                  <a:moveTo>
                    <a:pt x="751624" y="541689"/>
                  </a:moveTo>
                  <a:cubicBezTo>
                    <a:pt x="746156" y="541689"/>
                    <a:pt x="740956" y="542499"/>
                    <a:pt x="736155" y="544108"/>
                  </a:cubicBezTo>
                  <a:cubicBezTo>
                    <a:pt x="733078" y="544308"/>
                    <a:pt x="718801" y="543718"/>
                    <a:pt x="696245" y="526182"/>
                  </a:cubicBezTo>
                  <a:cubicBezTo>
                    <a:pt x="693207" y="523820"/>
                    <a:pt x="689016" y="523515"/>
                    <a:pt x="685692" y="525420"/>
                  </a:cubicBezTo>
                  <a:cubicBezTo>
                    <a:pt x="682339" y="527325"/>
                    <a:pt x="680472" y="531059"/>
                    <a:pt x="680948" y="534879"/>
                  </a:cubicBezTo>
                  <a:cubicBezTo>
                    <a:pt x="680958" y="534955"/>
                    <a:pt x="681824" y="542765"/>
                    <a:pt x="678948" y="550928"/>
                  </a:cubicBezTo>
                  <a:cubicBezTo>
                    <a:pt x="675271" y="561339"/>
                    <a:pt x="667299" y="567168"/>
                    <a:pt x="654593" y="568759"/>
                  </a:cubicBezTo>
                  <a:cubicBezTo>
                    <a:pt x="651764" y="569112"/>
                    <a:pt x="649239" y="570712"/>
                    <a:pt x="647715" y="573131"/>
                  </a:cubicBezTo>
                  <a:cubicBezTo>
                    <a:pt x="647087" y="574131"/>
                    <a:pt x="644572" y="578246"/>
                    <a:pt x="642191" y="583904"/>
                  </a:cubicBezTo>
                  <a:cubicBezTo>
                    <a:pt x="634895" y="564854"/>
                    <a:pt x="635228" y="538460"/>
                    <a:pt x="662917" y="507037"/>
                  </a:cubicBezTo>
                  <a:cubicBezTo>
                    <a:pt x="665099" y="504561"/>
                    <a:pt x="665851" y="501151"/>
                    <a:pt x="664899" y="497998"/>
                  </a:cubicBezTo>
                  <a:cubicBezTo>
                    <a:pt x="664308" y="496074"/>
                    <a:pt x="604643" y="305488"/>
                    <a:pt x="393293" y="276980"/>
                  </a:cubicBezTo>
                  <a:cubicBezTo>
                    <a:pt x="392874" y="276923"/>
                    <a:pt x="392445" y="276894"/>
                    <a:pt x="392017" y="276894"/>
                  </a:cubicBezTo>
                  <a:cubicBezTo>
                    <a:pt x="391998" y="276894"/>
                    <a:pt x="391979" y="276894"/>
                    <a:pt x="391960" y="276894"/>
                  </a:cubicBezTo>
                  <a:cubicBezTo>
                    <a:pt x="391960" y="276894"/>
                    <a:pt x="339858" y="276551"/>
                    <a:pt x="315207" y="275780"/>
                  </a:cubicBezTo>
                  <a:cubicBezTo>
                    <a:pt x="315007" y="275770"/>
                    <a:pt x="314826" y="275761"/>
                    <a:pt x="314636" y="275761"/>
                  </a:cubicBezTo>
                  <a:cubicBezTo>
                    <a:pt x="225672" y="272960"/>
                    <a:pt x="133080" y="264731"/>
                    <a:pt x="97685" y="248119"/>
                  </a:cubicBezTo>
                  <a:cubicBezTo>
                    <a:pt x="94951" y="246833"/>
                    <a:pt x="91779" y="246919"/>
                    <a:pt x="89122" y="248357"/>
                  </a:cubicBezTo>
                  <a:cubicBezTo>
                    <a:pt x="81597" y="252405"/>
                    <a:pt x="58185" y="262921"/>
                    <a:pt x="40487" y="262921"/>
                  </a:cubicBezTo>
                  <a:cubicBezTo>
                    <a:pt x="40440" y="262921"/>
                    <a:pt x="40401" y="262911"/>
                    <a:pt x="40354" y="262911"/>
                  </a:cubicBezTo>
                  <a:cubicBezTo>
                    <a:pt x="55241" y="257044"/>
                    <a:pt x="74463" y="247890"/>
                    <a:pt x="88265" y="235565"/>
                  </a:cubicBezTo>
                  <a:cubicBezTo>
                    <a:pt x="92189" y="232060"/>
                    <a:pt x="92532" y="226040"/>
                    <a:pt x="89027" y="222116"/>
                  </a:cubicBezTo>
                  <a:cubicBezTo>
                    <a:pt x="85521" y="218191"/>
                    <a:pt x="79511" y="217849"/>
                    <a:pt x="75577" y="221354"/>
                  </a:cubicBezTo>
                  <a:cubicBezTo>
                    <a:pt x="59470" y="235736"/>
                    <a:pt x="33267" y="245604"/>
                    <a:pt x="20437" y="249853"/>
                  </a:cubicBezTo>
                  <a:cubicBezTo>
                    <a:pt x="19799" y="247567"/>
                    <a:pt x="19323" y="245033"/>
                    <a:pt x="19151" y="242109"/>
                  </a:cubicBezTo>
                  <a:lnTo>
                    <a:pt x="65833" y="212010"/>
                  </a:lnTo>
                  <a:cubicBezTo>
                    <a:pt x="69195" y="209838"/>
                    <a:pt x="70843" y="205809"/>
                    <a:pt x="69957" y="201894"/>
                  </a:cubicBezTo>
                  <a:cubicBezTo>
                    <a:pt x="69881" y="201561"/>
                    <a:pt x="62585" y="167709"/>
                    <a:pt x="86626" y="133247"/>
                  </a:cubicBezTo>
                  <a:cubicBezTo>
                    <a:pt x="112258" y="96529"/>
                    <a:pt x="162731" y="73040"/>
                    <a:pt x="236645" y="63420"/>
                  </a:cubicBezTo>
                  <a:cubicBezTo>
                    <a:pt x="248589" y="61867"/>
                    <a:pt x="260877" y="61077"/>
                    <a:pt x="273192" y="61077"/>
                  </a:cubicBezTo>
                  <a:cubicBezTo>
                    <a:pt x="311054" y="61077"/>
                    <a:pt x="349688" y="68373"/>
                    <a:pt x="387064" y="82041"/>
                  </a:cubicBezTo>
                  <a:cubicBezTo>
                    <a:pt x="387169" y="82136"/>
                    <a:pt x="387216" y="82270"/>
                    <a:pt x="387331" y="82355"/>
                  </a:cubicBezTo>
                  <a:cubicBezTo>
                    <a:pt x="388940" y="83632"/>
                    <a:pt x="457482" y="114445"/>
                    <a:pt x="486848" y="136457"/>
                  </a:cubicBezTo>
                  <a:cubicBezTo>
                    <a:pt x="488010" y="138115"/>
                    <a:pt x="508088" y="153288"/>
                    <a:pt x="516023" y="160470"/>
                  </a:cubicBezTo>
                  <a:cubicBezTo>
                    <a:pt x="561686" y="201866"/>
                    <a:pt x="604501" y="243433"/>
                    <a:pt x="626579" y="296658"/>
                  </a:cubicBezTo>
                  <a:cubicBezTo>
                    <a:pt x="635676" y="318566"/>
                    <a:pt x="643972" y="343245"/>
                    <a:pt x="651954" y="372096"/>
                  </a:cubicBezTo>
                  <a:cubicBezTo>
                    <a:pt x="656840" y="389794"/>
                    <a:pt x="664737" y="431599"/>
                    <a:pt x="665070" y="437295"/>
                  </a:cubicBezTo>
                  <a:cubicBezTo>
                    <a:pt x="666765" y="466032"/>
                    <a:pt x="668347" y="476452"/>
                    <a:pt x="673776" y="481072"/>
                  </a:cubicBezTo>
                  <a:cubicBezTo>
                    <a:pt x="673985" y="481281"/>
                    <a:pt x="699150" y="503513"/>
                    <a:pt x="745956" y="500427"/>
                  </a:cubicBezTo>
                  <a:cubicBezTo>
                    <a:pt x="752852" y="501779"/>
                    <a:pt x="792381" y="511571"/>
                    <a:pt x="801154" y="558577"/>
                  </a:cubicBezTo>
                  <a:cubicBezTo>
                    <a:pt x="788162" y="550604"/>
                    <a:pt x="769645" y="541689"/>
                    <a:pt x="751624" y="541689"/>
                  </a:cubicBezTo>
                  <a:close/>
                </a:path>
              </a:pathLst>
            </a:custGeom>
            <a:grpFill/>
            <a:ln w="6350" cap="flat">
              <a:solidFill>
                <a:schemeClr val="bg1"/>
              </a:solid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DB955571-1945-475F-94E4-434AEFB06FA8}"/>
                </a:ext>
              </a:extLst>
            </p:cNvPr>
            <p:cNvSpPr/>
            <p:nvPr/>
          </p:nvSpPr>
          <p:spPr>
            <a:xfrm>
              <a:off x="5950255" y="3074879"/>
              <a:ext cx="175803" cy="90849"/>
            </a:xfrm>
            <a:custGeom>
              <a:avLst/>
              <a:gdLst>
                <a:gd name="connsiteX0" fmla="*/ 160984 w 175803"/>
                <a:gd name="connsiteY0" fmla="*/ 36033 h 90849"/>
                <a:gd name="connsiteX1" fmla="*/ 145087 w 175803"/>
                <a:gd name="connsiteY1" fmla="*/ 40300 h 90849"/>
                <a:gd name="connsiteX2" fmla="*/ 123065 w 175803"/>
                <a:gd name="connsiteY2" fmla="*/ 35576 h 90849"/>
                <a:gd name="connsiteX3" fmla="*/ 38255 w 175803"/>
                <a:gd name="connsiteY3" fmla="*/ 0 h 90849"/>
                <a:gd name="connsiteX4" fmla="*/ 10051 w 175803"/>
                <a:gd name="connsiteY4" fmla="*/ 11373 h 90849"/>
                <a:gd name="connsiteX5" fmla="*/ 193 w 175803"/>
                <a:gd name="connsiteY5" fmla="*/ 44968 h 90849"/>
                <a:gd name="connsiteX6" fmla="*/ 2241 w 175803"/>
                <a:gd name="connsiteY6" fmla="*/ 49930 h 90849"/>
                <a:gd name="connsiteX7" fmla="*/ 80308 w 175803"/>
                <a:gd name="connsiteY7" fmla="*/ 90849 h 90849"/>
                <a:gd name="connsiteX8" fmla="*/ 172814 w 175803"/>
                <a:gd name="connsiteY8" fmla="*/ 50883 h 90849"/>
                <a:gd name="connsiteX9" fmla="*/ 173729 w 175803"/>
                <a:gd name="connsiteY9" fmla="*/ 38024 h 90849"/>
                <a:gd name="connsiteX10" fmla="*/ 160984 w 175803"/>
                <a:gd name="connsiteY10" fmla="*/ 36033 h 90849"/>
                <a:gd name="connsiteX11" fmla="*/ 80298 w 175803"/>
                <a:gd name="connsiteY11" fmla="*/ 71799 h 90849"/>
                <a:gd name="connsiteX12" fmla="*/ 19071 w 175803"/>
                <a:gd name="connsiteY12" fmla="*/ 40405 h 90849"/>
                <a:gd name="connsiteX13" fmla="*/ 24205 w 175803"/>
                <a:gd name="connsiteY13" fmla="*/ 24108 h 90849"/>
                <a:gd name="connsiteX14" fmla="*/ 38255 w 175803"/>
                <a:gd name="connsiteY14" fmla="*/ 19050 h 90849"/>
                <a:gd name="connsiteX15" fmla="*/ 113217 w 175803"/>
                <a:gd name="connsiteY15" fmla="*/ 51911 h 90849"/>
                <a:gd name="connsiteX16" fmla="*/ 114417 w 175803"/>
                <a:gd name="connsiteY16" fmla="*/ 52588 h 90849"/>
                <a:gd name="connsiteX17" fmla="*/ 130171 w 175803"/>
                <a:gd name="connsiteY17" fmla="*/ 57683 h 90849"/>
                <a:gd name="connsiteX18" fmla="*/ 80298 w 175803"/>
                <a:gd name="connsiteY18" fmla="*/ 71799 h 9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5803" h="90849">
                  <a:moveTo>
                    <a:pt x="160984" y="36033"/>
                  </a:moveTo>
                  <a:cubicBezTo>
                    <a:pt x="156746" y="38862"/>
                    <a:pt x="151393" y="40300"/>
                    <a:pt x="145087" y="40300"/>
                  </a:cubicBezTo>
                  <a:cubicBezTo>
                    <a:pt x="134848" y="40300"/>
                    <a:pt x="125361" y="36547"/>
                    <a:pt x="123065" y="35576"/>
                  </a:cubicBezTo>
                  <a:cubicBezTo>
                    <a:pt x="86785" y="11630"/>
                    <a:pt x="59038" y="0"/>
                    <a:pt x="38255" y="0"/>
                  </a:cubicBezTo>
                  <a:cubicBezTo>
                    <a:pt x="23396" y="0"/>
                    <a:pt x="14719" y="6182"/>
                    <a:pt x="10051" y="11373"/>
                  </a:cubicBezTo>
                  <a:cubicBezTo>
                    <a:pt x="-1617" y="24336"/>
                    <a:pt x="-26" y="42901"/>
                    <a:pt x="193" y="44968"/>
                  </a:cubicBezTo>
                  <a:cubicBezTo>
                    <a:pt x="393" y="46787"/>
                    <a:pt x="1098" y="48511"/>
                    <a:pt x="2241" y="49930"/>
                  </a:cubicBezTo>
                  <a:cubicBezTo>
                    <a:pt x="24072" y="77086"/>
                    <a:pt x="50333" y="90849"/>
                    <a:pt x="80308" y="90849"/>
                  </a:cubicBezTo>
                  <a:cubicBezTo>
                    <a:pt x="129923" y="90849"/>
                    <a:pt x="171081" y="52521"/>
                    <a:pt x="172814" y="50883"/>
                  </a:cubicBezTo>
                  <a:cubicBezTo>
                    <a:pt x="176415" y="47482"/>
                    <a:pt x="176815" y="41900"/>
                    <a:pt x="173729" y="38024"/>
                  </a:cubicBezTo>
                  <a:cubicBezTo>
                    <a:pt x="170633" y="34147"/>
                    <a:pt x="165090" y="33280"/>
                    <a:pt x="160984" y="36033"/>
                  </a:cubicBezTo>
                  <a:close/>
                  <a:moveTo>
                    <a:pt x="80298" y="71799"/>
                  </a:moveTo>
                  <a:cubicBezTo>
                    <a:pt x="57257" y="71799"/>
                    <a:pt x="36674" y="61246"/>
                    <a:pt x="19071" y="40405"/>
                  </a:cubicBezTo>
                  <a:cubicBezTo>
                    <a:pt x="19129" y="36481"/>
                    <a:pt x="19862" y="28937"/>
                    <a:pt x="24205" y="24108"/>
                  </a:cubicBezTo>
                  <a:cubicBezTo>
                    <a:pt x="27272" y="20707"/>
                    <a:pt x="31864" y="19050"/>
                    <a:pt x="38255" y="19050"/>
                  </a:cubicBezTo>
                  <a:cubicBezTo>
                    <a:pt x="49818" y="19050"/>
                    <a:pt x="72202" y="24755"/>
                    <a:pt x="113217" y="51911"/>
                  </a:cubicBezTo>
                  <a:cubicBezTo>
                    <a:pt x="113607" y="52159"/>
                    <a:pt x="114007" y="52388"/>
                    <a:pt x="114417" y="52588"/>
                  </a:cubicBezTo>
                  <a:cubicBezTo>
                    <a:pt x="114817" y="52768"/>
                    <a:pt x="121179" y="55740"/>
                    <a:pt x="130171" y="57683"/>
                  </a:cubicBezTo>
                  <a:cubicBezTo>
                    <a:pt x="116322" y="65151"/>
                    <a:pt x="98815" y="71799"/>
                    <a:pt x="80298" y="71799"/>
                  </a:cubicBezTo>
                  <a:close/>
                </a:path>
              </a:pathLst>
            </a:custGeom>
            <a:grpFill/>
            <a:ln w="6350" cap="flat">
              <a:solidFill>
                <a:schemeClr val="bg1"/>
              </a:solid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69866709-675A-4252-9DF9-D7E6FF222DAE}"/>
                </a:ext>
              </a:extLst>
            </p:cNvPr>
            <p:cNvSpPr/>
            <p:nvPr/>
          </p:nvSpPr>
          <p:spPr>
            <a:xfrm>
              <a:off x="5834643" y="3084394"/>
              <a:ext cx="26346" cy="26346"/>
            </a:xfrm>
            <a:custGeom>
              <a:avLst/>
              <a:gdLst>
                <a:gd name="connsiteX0" fmla="*/ 26346 w 26346"/>
                <a:gd name="connsiteY0" fmla="*/ 13173 h 26346"/>
                <a:gd name="connsiteX1" fmla="*/ 13173 w 26346"/>
                <a:gd name="connsiteY1" fmla="*/ 26346 h 26346"/>
                <a:gd name="connsiteX2" fmla="*/ 0 w 26346"/>
                <a:gd name="connsiteY2" fmla="*/ 13173 h 26346"/>
                <a:gd name="connsiteX3" fmla="*/ 13173 w 26346"/>
                <a:gd name="connsiteY3" fmla="*/ 0 h 26346"/>
                <a:gd name="connsiteX4" fmla="*/ 26346 w 26346"/>
                <a:gd name="connsiteY4" fmla="*/ 13173 h 2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6" h="26346">
                  <a:moveTo>
                    <a:pt x="26346" y="13173"/>
                  </a:moveTo>
                  <a:cubicBezTo>
                    <a:pt x="26346" y="20448"/>
                    <a:pt x="20448" y="26346"/>
                    <a:pt x="13173" y="26346"/>
                  </a:cubicBezTo>
                  <a:cubicBezTo>
                    <a:pt x="5898" y="26346"/>
                    <a:pt x="0" y="20448"/>
                    <a:pt x="0" y="13173"/>
                  </a:cubicBezTo>
                  <a:cubicBezTo>
                    <a:pt x="0" y="5898"/>
                    <a:pt x="5898" y="0"/>
                    <a:pt x="13173" y="0"/>
                  </a:cubicBezTo>
                  <a:cubicBezTo>
                    <a:pt x="20448" y="0"/>
                    <a:pt x="26346" y="5898"/>
                    <a:pt x="26346" y="13173"/>
                  </a:cubicBezTo>
                  <a:close/>
                </a:path>
              </a:pathLst>
            </a:custGeom>
            <a:grpFill/>
            <a:ln w="6350" cap="flat">
              <a:solidFill>
                <a:schemeClr val="bg1"/>
              </a:solid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0A50AD64-AFAD-4FF8-B4F2-B1A8A74C4F8C}"/>
                </a:ext>
              </a:extLst>
            </p:cNvPr>
            <p:cNvSpPr/>
            <p:nvPr/>
          </p:nvSpPr>
          <p:spPr>
            <a:xfrm>
              <a:off x="5718200" y="3566416"/>
              <a:ext cx="768315" cy="49015"/>
            </a:xfrm>
            <a:custGeom>
              <a:avLst/>
              <a:gdLst>
                <a:gd name="connsiteX0" fmla="*/ 758800 w 768315"/>
                <a:gd name="connsiteY0" fmla="*/ 29966 h 49015"/>
                <a:gd name="connsiteX1" fmla="*/ 709908 w 768315"/>
                <a:gd name="connsiteY1" fmla="*/ 16202 h 49015"/>
                <a:gd name="connsiteX2" fmla="*/ 651710 w 768315"/>
                <a:gd name="connsiteY2" fmla="*/ 0 h 49015"/>
                <a:gd name="connsiteX3" fmla="*/ 593512 w 768315"/>
                <a:gd name="connsiteY3" fmla="*/ 16202 h 49015"/>
                <a:gd name="connsiteX4" fmla="*/ 544620 w 768315"/>
                <a:gd name="connsiteY4" fmla="*/ 29966 h 49015"/>
                <a:gd name="connsiteX5" fmla="*/ 495757 w 768315"/>
                <a:gd name="connsiteY5" fmla="*/ 16202 h 49015"/>
                <a:gd name="connsiteX6" fmla="*/ 437598 w 768315"/>
                <a:gd name="connsiteY6" fmla="*/ 0 h 49015"/>
                <a:gd name="connsiteX7" fmla="*/ 379419 w 768315"/>
                <a:gd name="connsiteY7" fmla="*/ 16192 h 49015"/>
                <a:gd name="connsiteX8" fmla="*/ 330546 w 768315"/>
                <a:gd name="connsiteY8" fmla="*/ 29966 h 49015"/>
                <a:gd name="connsiteX9" fmla="*/ 281692 w 768315"/>
                <a:gd name="connsiteY9" fmla="*/ 16202 h 49015"/>
                <a:gd name="connsiteX10" fmla="*/ 223533 w 768315"/>
                <a:gd name="connsiteY10" fmla="*/ 0 h 49015"/>
                <a:gd name="connsiteX11" fmla="*/ 165383 w 768315"/>
                <a:gd name="connsiteY11" fmla="*/ 16202 h 49015"/>
                <a:gd name="connsiteX12" fmla="*/ 116548 w 768315"/>
                <a:gd name="connsiteY12" fmla="*/ 29966 h 49015"/>
                <a:gd name="connsiteX13" fmla="*/ 67694 w 768315"/>
                <a:gd name="connsiteY13" fmla="*/ 16202 h 49015"/>
                <a:gd name="connsiteX14" fmla="*/ 9525 w 768315"/>
                <a:gd name="connsiteY14" fmla="*/ 0 h 49015"/>
                <a:gd name="connsiteX15" fmla="*/ 0 w 768315"/>
                <a:gd name="connsiteY15" fmla="*/ 9525 h 49015"/>
                <a:gd name="connsiteX16" fmla="*/ 9525 w 768315"/>
                <a:gd name="connsiteY16" fmla="*/ 19050 h 49015"/>
                <a:gd name="connsiteX17" fmla="*/ 58379 w 768315"/>
                <a:gd name="connsiteY17" fmla="*/ 32814 h 49015"/>
                <a:gd name="connsiteX18" fmla="*/ 116538 w 768315"/>
                <a:gd name="connsiteY18" fmla="*/ 49016 h 49015"/>
                <a:gd name="connsiteX19" fmla="*/ 174689 w 768315"/>
                <a:gd name="connsiteY19" fmla="*/ 32814 h 49015"/>
                <a:gd name="connsiteX20" fmla="*/ 223523 w 768315"/>
                <a:gd name="connsiteY20" fmla="*/ 19050 h 49015"/>
                <a:gd name="connsiteX21" fmla="*/ 272377 w 768315"/>
                <a:gd name="connsiteY21" fmla="*/ 32814 h 49015"/>
                <a:gd name="connsiteX22" fmla="*/ 330537 w 768315"/>
                <a:gd name="connsiteY22" fmla="*/ 49016 h 49015"/>
                <a:gd name="connsiteX23" fmla="*/ 388715 w 768315"/>
                <a:gd name="connsiteY23" fmla="*/ 32814 h 49015"/>
                <a:gd name="connsiteX24" fmla="*/ 437588 w 768315"/>
                <a:gd name="connsiteY24" fmla="*/ 19050 h 49015"/>
                <a:gd name="connsiteX25" fmla="*/ 486451 w 768315"/>
                <a:gd name="connsiteY25" fmla="*/ 32814 h 49015"/>
                <a:gd name="connsiteX26" fmla="*/ 544611 w 768315"/>
                <a:gd name="connsiteY26" fmla="*/ 49016 h 49015"/>
                <a:gd name="connsiteX27" fmla="*/ 602799 w 768315"/>
                <a:gd name="connsiteY27" fmla="*/ 32823 h 49015"/>
                <a:gd name="connsiteX28" fmla="*/ 651700 w 768315"/>
                <a:gd name="connsiteY28" fmla="*/ 19050 h 49015"/>
                <a:gd name="connsiteX29" fmla="*/ 700602 w 768315"/>
                <a:gd name="connsiteY29" fmla="*/ 32823 h 49015"/>
                <a:gd name="connsiteX30" fmla="*/ 758790 w 768315"/>
                <a:gd name="connsiteY30" fmla="*/ 49016 h 49015"/>
                <a:gd name="connsiteX31" fmla="*/ 768315 w 768315"/>
                <a:gd name="connsiteY31" fmla="*/ 39491 h 49015"/>
                <a:gd name="connsiteX32" fmla="*/ 758800 w 768315"/>
                <a:gd name="connsiteY32" fmla="*/ 29966 h 4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8315" h="49015">
                  <a:moveTo>
                    <a:pt x="758800" y="29966"/>
                  </a:moveTo>
                  <a:cubicBezTo>
                    <a:pt x="734511" y="29966"/>
                    <a:pt x="723109" y="23584"/>
                    <a:pt x="709908" y="16202"/>
                  </a:cubicBezTo>
                  <a:cubicBezTo>
                    <a:pt x="696344" y="8601"/>
                    <a:pt x="680971" y="0"/>
                    <a:pt x="651710" y="0"/>
                  </a:cubicBezTo>
                  <a:cubicBezTo>
                    <a:pt x="622449" y="0"/>
                    <a:pt x="607066" y="8601"/>
                    <a:pt x="593512" y="16202"/>
                  </a:cubicBezTo>
                  <a:cubicBezTo>
                    <a:pt x="580311" y="23584"/>
                    <a:pt x="568909" y="29966"/>
                    <a:pt x="544620" y="29966"/>
                  </a:cubicBezTo>
                  <a:cubicBezTo>
                    <a:pt x="520351" y="29966"/>
                    <a:pt x="508959" y="23584"/>
                    <a:pt x="495757" y="16202"/>
                  </a:cubicBezTo>
                  <a:cubicBezTo>
                    <a:pt x="482203" y="8601"/>
                    <a:pt x="466839" y="0"/>
                    <a:pt x="437598" y="0"/>
                  </a:cubicBezTo>
                  <a:cubicBezTo>
                    <a:pt x="408356" y="0"/>
                    <a:pt x="392982" y="8601"/>
                    <a:pt x="379419" y="16192"/>
                  </a:cubicBezTo>
                  <a:cubicBezTo>
                    <a:pt x="366227" y="23584"/>
                    <a:pt x="354825" y="29966"/>
                    <a:pt x="330546" y="29966"/>
                  </a:cubicBezTo>
                  <a:cubicBezTo>
                    <a:pt x="306276" y="29966"/>
                    <a:pt x="294884" y="23584"/>
                    <a:pt x="281692" y="16202"/>
                  </a:cubicBezTo>
                  <a:cubicBezTo>
                    <a:pt x="268138" y="8601"/>
                    <a:pt x="252765" y="0"/>
                    <a:pt x="223533" y="0"/>
                  </a:cubicBezTo>
                  <a:cubicBezTo>
                    <a:pt x="194300" y="0"/>
                    <a:pt x="178937" y="8601"/>
                    <a:pt x="165383" y="16202"/>
                  </a:cubicBezTo>
                  <a:cubicBezTo>
                    <a:pt x="152190" y="23584"/>
                    <a:pt x="140799" y="29966"/>
                    <a:pt x="116548" y="29966"/>
                  </a:cubicBezTo>
                  <a:cubicBezTo>
                    <a:pt x="92278" y="29966"/>
                    <a:pt x="80886" y="23584"/>
                    <a:pt x="67694" y="16202"/>
                  </a:cubicBezTo>
                  <a:cubicBezTo>
                    <a:pt x="54140" y="8601"/>
                    <a:pt x="38767" y="0"/>
                    <a:pt x="9525" y="0"/>
                  </a:cubicBezTo>
                  <a:cubicBezTo>
                    <a:pt x="4267" y="0"/>
                    <a:pt x="0" y="4258"/>
                    <a:pt x="0" y="9525"/>
                  </a:cubicBezTo>
                  <a:cubicBezTo>
                    <a:pt x="0" y="14792"/>
                    <a:pt x="4267" y="19050"/>
                    <a:pt x="9525" y="19050"/>
                  </a:cubicBezTo>
                  <a:cubicBezTo>
                    <a:pt x="33795" y="19050"/>
                    <a:pt x="45196" y="25432"/>
                    <a:pt x="58379" y="32814"/>
                  </a:cubicBezTo>
                  <a:cubicBezTo>
                    <a:pt x="71933" y="40415"/>
                    <a:pt x="87306" y="49016"/>
                    <a:pt x="116538" y="49016"/>
                  </a:cubicBezTo>
                  <a:cubicBezTo>
                    <a:pt x="145771" y="49016"/>
                    <a:pt x="161134" y="40415"/>
                    <a:pt x="174689" y="32814"/>
                  </a:cubicBezTo>
                  <a:cubicBezTo>
                    <a:pt x="187881" y="25432"/>
                    <a:pt x="199273" y="19050"/>
                    <a:pt x="223523" y="19050"/>
                  </a:cubicBezTo>
                  <a:cubicBezTo>
                    <a:pt x="247793" y="19050"/>
                    <a:pt x="259185" y="25432"/>
                    <a:pt x="272377" y="32814"/>
                  </a:cubicBezTo>
                  <a:cubicBezTo>
                    <a:pt x="285931" y="40415"/>
                    <a:pt x="301304" y="49016"/>
                    <a:pt x="330537" y="49016"/>
                  </a:cubicBezTo>
                  <a:cubicBezTo>
                    <a:pt x="359788" y="49016"/>
                    <a:pt x="375161" y="40415"/>
                    <a:pt x="388715" y="32814"/>
                  </a:cubicBezTo>
                  <a:cubicBezTo>
                    <a:pt x="401917" y="25432"/>
                    <a:pt x="413309" y="19050"/>
                    <a:pt x="437588" y="19050"/>
                  </a:cubicBezTo>
                  <a:cubicBezTo>
                    <a:pt x="461858" y="19050"/>
                    <a:pt x="473250" y="25432"/>
                    <a:pt x="486451" y="32814"/>
                  </a:cubicBezTo>
                  <a:cubicBezTo>
                    <a:pt x="500005" y="40415"/>
                    <a:pt x="515369" y="49016"/>
                    <a:pt x="544611" y="49016"/>
                  </a:cubicBezTo>
                  <a:cubicBezTo>
                    <a:pt x="573862" y="49016"/>
                    <a:pt x="589245" y="40415"/>
                    <a:pt x="602799" y="32823"/>
                  </a:cubicBezTo>
                  <a:cubicBezTo>
                    <a:pt x="616010" y="25432"/>
                    <a:pt x="627402" y="19050"/>
                    <a:pt x="651700" y="19050"/>
                  </a:cubicBezTo>
                  <a:cubicBezTo>
                    <a:pt x="675999" y="19050"/>
                    <a:pt x="687391" y="25432"/>
                    <a:pt x="700602" y="32823"/>
                  </a:cubicBezTo>
                  <a:cubicBezTo>
                    <a:pt x="714166" y="40415"/>
                    <a:pt x="729539" y="49016"/>
                    <a:pt x="758790" y="49016"/>
                  </a:cubicBezTo>
                  <a:cubicBezTo>
                    <a:pt x="764057" y="49016"/>
                    <a:pt x="768315" y="44758"/>
                    <a:pt x="768315" y="39491"/>
                  </a:cubicBezTo>
                  <a:cubicBezTo>
                    <a:pt x="768315" y="34223"/>
                    <a:pt x="764067" y="29966"/>
                    <a:pt x="758800" y="29966"/>
                  </a:cubicBezTo>
                  <a:close/>
                </a:path>
              </a:pathLst>
            </a:custGeom>
            <a:grpFill/>
            <a:ln w="6350" cap="flat">
              <a:solidFill>
                <a:schemeClr val="bg1"/>
              </a:solid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DD03F000-315C-48C4-B663-D91E92964634}"/>
                </a:ext>
              </a:extLst>
            </p:cNvPr>
            <p:cNvSpPr/>
            <p:nvPr/>
          </p:nvSpPr>
          <p:spPr>
            <a:xfrm>
              <a:off x="5718200" y="3661666"/>
              <a:ext cx="768315" cy="49015"/>
            </a:xfrm>
            <a:custGeom>
              <a:avLst/>
              <a:gdLst>
                <a:gd name="connsiteX0" fmla="*/ 758800 w 768315"/>
                <a:gd name="connsiteY0" fmla="*/ 29966 h 49015"/>
                <a:gd name="connsiteX1" fmla="*/ 709908 w 768315"/>
                <a:gd name="connsiteY1" fmla="*/ 16202 h 49015"/>
                <a:gd name="connsiteX2" fmla="*/ 651710 w 768315"/>
                <a:gd name="connsiteY2" fmla="*/ 0 h 49015"/>
                <a:gd name="connsiteX3" fmla="*/ 593512 w 768315"/>
                <a:gd name="connsiteY3" fmla="*/ 16202 h 49015"/>
                <a:gd name="connsiteX4" fmla="*/ 544620 w 768315"/>
                <a:gd name="connsiteY4" fmla="*/ 29966 h 49015"/>
                <a:gd name="connsiteX5" fmla="*/ 495757 w 768315"/>
                <a:gd name="connsiteY5" fmla="*/ 16202 h 49015"/>
                <a:gd name="connsiteX6" fmla="*/ 437598 w 768315"/>
                <a:gd name="connsiteY6" fmla="*/ 0 h 49015"/>
                <a:gd name="connsiteX7" fmla="*/ 379419 w 768315"/>
                <a:gd name="connsiteY7" fmla="*/ 16192 h 49015"/>
                <a:gd name="connsiteX8" fmla="*/ 330546 w 768315"/>
                <a:gd name="connsiteY8" fmla="*/ 29966 h 49015"/>
                <a:gd name="connsiteX9" fmla="*/ 281692 w 768315"/>
                <a:gd name="connsiteY9" fmla="*/ 16202 h 49015"/>
                <a:gd name="connsiteX10" fmla="*/ 223533 w 768315"/>
                <a:gd name="connsiteY10" fmla="*/ 0 h 49015"/>
                <a:gd name="connsiteX11" fmla="*/ 165383 w 768315"/>
                <a:gd name="connsiteY11" fmla="*/ 16202 h 49015"/>
                <a:gd name="connsiteX12" fmla="*/ 116548 w 768315"/>
                <a:gd name="connsiteY12" fmla="*/ 29966 h 49015"/>
                <a:gd name="connsiteX13" fmla="*/ 67694 w 768315"/>
                <a:gd name="connsiteY13" fmla="*/ 16202 h 49015"/>
                <a:gd name="connsiteX14" fmla="*/ 9525 w 768315"/>
                <a:gd name="connsiteY14" fmla="*/ 0 h 49015"/>
                <a:gd name="connsiteX15" fmla="*/ 0 w 768315"/>
                <a:gd name="connsiteY15" fmla="*/ 9525 h 49015"/>
                <a:gd name="connsiteX16" fmla="*/ 9525 w 768315"/>
                <a:gd name="connsiteY16" fmla="*/ 19050 h 49015"/>
                <a:gd name="connsiteX17" fmla="*/ 58379 w 768315"/>
                <a:gd name="connsiteY17" fmla="*/ 32814 h 49015"/>
                <a:gd name="connsiteX18" fmla="*/ 116538 w 768315"/>
                <a:gd name="connsiteY18" fmla="*/ 49016 h 49015"/>
                <a:gd name="connsiteX19" fmla="*/ 174689 w 768315"/>
                <a:gd name="connsiteY19" fmla="*/ 32814 h 49015"/>
                <a:gd name="connsiteX20" fmla="*/ 223523 w 768315"/>
                <a:gd name="connsiteY20" fmla="*/ 19050 h 49015"/>
                <a:gd name="connsiteX21" fmla="*/ 272377 w 768315"/>
                <a:gd name="connsiteY21" fmla="*/ 32814 h 49015"/>
                <a:gd name="connsiteX22" fmla="*/ 330537 w 768315"/>
                <a:gd name="connsiteY22" fmla="*/ 49016 h 49015"/>
                <a:gd name="connsiteX23" fmla="*/ 388715 w 768315"/>
                <a:gd name="connsiteY23" fmla="*/ 32814 h 49015"/>
                <a:gd name="connsiteX24" fmla="*/ 437588 w 768315"/>
                <a:gd name="connsiteY24" fmla="*/ 19050 h 49015"/>
                <a:gd name="connsiteX25" fmla="*/ 486451 w 768315"/>
                <a:gd name="connsiteY25" fmla="*/ 32814 h 49015"/>
                <a:gd name="connsiteX26" fmla="*/ 544611 w 768315"/>
                <a:gd name="connsiteY26" fmla="*/ 49016 h 49015"/>
                <a:gd name="connsiteX27" fmla="*/ 602799 w 768315"/>
                <a:gd name="connsiteY27" fmla="*/ 32823 h 49015"/>
                <a:gd name="connsiteX28" fmla="*/ 651700 w 768315"/>
                <a:gd name="connsiteY28" fmla="*/ 19050 h 49015"/>
                <a:gd name="connsiteX29" fmla="*/ 700602 w 768315"/>
                <a:gd name="connsiteY29" fmla="*/ 32823 h 49015"/>
                <a:gd name="connsiteX30" fmla="*/ 758790 w 768315"/>
                <a:gd name="connsiteY30" fmla="*/ 49016 h 49015"/>
                <a:gd name="connsiteX31" fmla="*/ 768315 w 768315"/>
                <a:gd name="connsiteY31" fmla="*/ 39491 h 49015"/>
                <a:gd name="connsiteX32" fmla="*/ 758800 w 768315"/>
                <a:gd name="connsiteY32" fmla="*/ 29966 h 4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8315" h="49015">
                  <a:moveTo>
                    <a:pt x="758800" y="29966"/>
                  </a:moveTo>
                  <a:cubicBezTo>
                    <a:pt x="734511" y="29966"/>
                    <a:pt x="723109" y="23584"/>
                    <a:pt x="709908" y="16202"/>
                  </a:cubicBezTo>
                  <a:cubicBezTo>
                    <a:pt x="696344" y="8601"/>
                    <a:pt x="680971" y="0"/>
                    <a:pt x="651710" y="0"/>
                  </a:cubicBezTo>
                  <a:cubicBezTo>
                    <a:pt x="622449" y="0"/>
                    <a:pt x="607066" y="8601"/>
                    <a:pt x="593512" y="16202"/>
                  </a:cubicBezTo>
                  <a:cubicBezTo>
                    <a:pt x="580311" y="23584"/>
                    <a:pt x="568909" y="29966"/>
                    <a:pt x="544620" y="29966"/>
                  </a:cubicBezTo>
                  <a:cubicBezTo>
                    <a:pt x="520351" y="29966"/>
                    <a:pt x="508959" y="23584"/>
                    <a:pt x="495757" y="16202"/>
                  </a:cubicBezTo>
                  <a:cubicBezTo>
                    <a:pt x="482203" y="8601"/>
                    <a:pt x="466839" y="0"/>
                    <a:pt x="437598" y="0"/>
                  </a:cubicBezTo>
                  <a:cubicBezTo>
                    <a:pt x="408356" y="0"/>
                    <a:pt x="392982" y="8601"/>
                    <a:pt x="379419" y="16192"/>
                  </a:cubicBezTo>
                  <a:cubicBezTo>
                    <a:pt x="366227" y="23584"/>
                    <a:pt x="354825" y="29966"/>
                    <a:pt x="330546" y="29966"/>
                  </a:cubicBezTo>
                  <a:cubicBezTo>
                    <a:pt x="306276" y="29966"/>
                    <a:pt x="294884" y="23584"/>
                    <a:pt x="281692" y="16202"/>
                  </a:cubicBezTo>
                  <a:cubicBezTo>
                    <a:pt x="268138" y="8601"/>
                    <a:pt x="252765" y="0"/>
                    <a:pt x="223533" y="0"/>
                  </a:cubicBezTo>
                  <a:cubicBezTo>
                    <a:pt x="194300" y="0"/>
                    <a:pt x="178937" y="8601"/>
                    <a:pt x="165383" y="16202"/>
                  </a:cubicBezTo>
                  <a:cubicBezTo>
                    <a:pt x="152190" y="23584"/>
                    <a:pt x="140799" y="29966"/>
                    <a:pt x="116548" y="29966"/>
                  </a:cubicBezTo>
                  <a:cubicBezTo>
                    <a:pt x="92278" y="29966"/>
                    <a:pt x="80886" y="23584"/>
                    <a:pt x="67694" y="16202"/>
                  </a:cubicBezTo>
                  <a:cubicBezTo>
                    <a:pt x="54140" y="8601"/>
                    <a:pt x="38767" y="0"/>
                    <a:pt x="9525" y="0"/>
                  </a:cubicBezTo>
                  <a:cubicBezTo>
                    <a:pt x="4267" y="0"/>
                    <a:pt x="0" y="4258"/>
                    <a:pt x="0" y="9525"/>
                  </a:cubicBezTo>
                  <a:cubicBezTo>
                    <a:pt x="0" y="14792"/>
                    <a:pt x="4267" y="19050"/>
                    <a:pt x="9525" y="19050"/>
                  </a:cubicBezTo>
                  <a:cubicBezTo>
                    <a:pt x="33795" y="19050"/>
                    <a:pt x="45196" y="25432"/>
                    <a:pt x="58379" y="32814"/>
                  </a:cubicBezTo>
                  <a:cubicBezTo>
                    <a:pt x="71933" y="40415"/>
                    <a:pt x="87306" y="49016"/>
                    <a:pt x="116538" y="49016"/>
                  </a:cubicBezTo>
                  <a:cubicBezTo>
                    <a:pt x="145771" y="49016"/>
                    <a:pt x="161134" y="40415"/>
                    <a:pt x="174689" y="32814"/>
                  </a:cubicBezTo>
                  <a:cubicBezTo>
                    <a:pt x="187881" y="25432"/>
                    <a:pt x="199273" y="19050"/>
                    <a:pt x="223523" y="19050"/>
                  </a:cubicBezTo>
                  <a:cubicBezTo>
                    <a:pt x="247793" y="19050"/>
                    <a:pt x="259185" y="25432"/>
                    <a:pt x="272377" y="32814"/>
                  </a:cubicBezTo>
                  <a:cubicBezTo>
                    <a:pt x="285931" y="40415"/>
                    <a:pt x="301304" y="49016"/>
                    <a:pt x="330537" y="49016"/>
                  </a:cubicBezTo>
                  <a:cubicBezTo>
                    <a:pt x="359788" y="49016"/>
                    <a:pt x="375161" y="40415"/>
                    <a:pt x="388715" y="32814"/>
                  </a:cubicBezTo>
                  <a:cubicBezTo>
                    <a:pt x="401917" y="25432"/>
                    <a:pt x="413309" y="19050"/>
                    <a:pt x="437588" y="19050"/>
                  </a:cubicBezTo>
                  <a:cubicBezTo>
                    <a:pt x="461858" y="19050"/>
                    <a:pt x="473250" y="25432"/>
                    <a:pt x="486451" y="32814"/>
                  </a:cubicBezTo>
                  <a:cubicBezTo>
                    <a:pt x="500005" y="40415"/>
                    <a:pt x="515369" y="49016"/>
                    <a:pt x="544611" y="49016"/>
                  </a:cubicBezTo>
                  <a:cubicBezTo>
                    <a:pt x="573862" y="49016"/>
                    <a:pt x="589245" y="40415"/>
                    <a:pt x="602799" y="32823"/>
                  </a:cubicBezTo>
                  <a:cubicBezTo>
                    <a:pt x="616010" y="25432"/>
                    <a:pt x="627402" y="19050"/>
                    <a:pt x="651700" y="19050"/>
                  </a:cubicBezTo>
                  <a:cubicBezTo>
                    <a:pt x="675999" y="19050"/>
                    <a:pt x="687391" y="25432"/>
                    <a:pt x="700602" y="32823"/>
                  </a:cubicBezTo>
                  <a:cubicBezTo>
                    <a:pt x="714166" y="40415"/>
                    <a:pt x="729539" y="49016"/>
                    <a:pt x="758790" y="49016"/>
                  </a:cubicBezTo>
                  <a:cubicBezTo>
                    <a:pt x="764057" y="49016"/>
                    <a:pt x="768315" y="44758"/>
                    <a:pt x="768315" y="39491"/>
                  </a:cubicBezTo>
                  <a:cubicBezTo>
                    <a:pt x="768315" y="34223"/>
                    <a:pt x="764067" y="29966"/>
                    <a:pt x="758800" y="29966"/>
                  </a:cubicBezTo>
                  <a:close/>
                </a:path>
              </a:pathLst>
            </a:custGeom>
            <a:grpFill/>
            <a:ln w="6350" cap="flat">
              <a:solidFill>
                <a:schemeClr val="bg1"/>
              </a:solidFill>
              <a:prstDash val="solid"/>
              <a:miter/>
            </a:ln>
          </p:spPr>
          <p:txBody>
            <a:bodyPr rtlCol="0" anchor="ctr"/>
            <a:lstStyle/>
            <a:p>
              <a:endParaRPr lang="zh-CN" altLang="en-US"/>
            </a:p>
          </p:txBody>
        </p:sp>
      </p:grpSp>
      <p:grpSp>
        <p:nvGrpSpPr>
          <p:cNvPr id="38" name="组合 37">
            <a:extLst>
              <a:ext uri="{FF2B5EF4-FFF2-40B4-BE49-F238E27FC236}">
                <a16:creationId xmlns="" xmlns:a16="http://schemas.microsoft.com/office/drawing/2014/main" id="{14EAC1DF-AF18-497F-BD02-06461B239A25}"/>
              </a:ext>
            </a:extLst>
          </p:cNvPr>
          <p:cNvGrpSpPr/>
          <p:nvPr/>
        </p:nvGrpSpPr>
        <p:grpSpPr>
          <a:xfrm>
            <a:off x="4676951" y="2631573"/>
            <a:ext cx="5327032" cy="523220"/>
            <a:chOff x="2120900" y="1560377"/>
            <a:chExt cx="5327032" cy="523220"/>
          </a:xfrm>
        </p:grpSpPr>
        <p:sp>
          <p:nvSpPr>
            <p:cNvPr id="39" name="文本框 38">
              <a:extLst>
                <a:ext uri="{FF2B5EF4-FFF2-40B4-BE49-F238E27FC236}">
                  <a16:creationId xmlns="" xmlns:a16="http://schemas.microsoft.com/office/drawing/2014/main" id="{063A9764-3EDD-40D7-B649-90F12FC6EFC8}"/>
                </a:ext>
              </a:extLst>
            </p:cNvPr>
            <p:cNvSpPr txBox="1"/>
            <p:nvPr/>
          </p:nvSpPr>
          <p:spPr>
            <a:xfrm>
              <a:off x="2120900" y="1560377"/>
              <a:ext cx="2088532"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40" name="文本框 39">
              <a:extLst>
                <a:ext uri="{FF2B5EF4-FFF2-40B4-BE49-F238E27FC236}">
                  <a16:creationId xmlns="" xmlns:a16="http://schemas.microsoft.com/office/drawing/2014/main" id="{7AEF38EA-1DDB-43EC-BD9D-CACF1FF96004}"/>
                </a:ext>
              </a:extLst>
            </p:cNvPr>
            <p:cNvSpPr txBox="1"/>
            <p:nvPr/>
          </p:nvSpPr>
          <p:spPr>
            <a:xfrm>
              <a:off x="4209432"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41" name="文本框 40">
            <a:extLst>
              <a:ext uri="{FF2B5EF4-FFF2-40B4-BE49-F238E27FC236}">
                <a16:creationId xmlns="" xmlns:a16="http://schemas.microsoft.com/office/drawing/2014/main" id="{9DF0EFA4-D343-4D66-BB68-5B6118066DB5}"/>
              </a:ext>
            </a:extLst>
          </p:cNvPr>
          <p:cNvSpPr txBox="1"/>
          <p:nvPr/>
        </p:nvSpPr>
        <p:spPr>
          <a:xfrm>
            <a:off x="5408211" y="4425352"/>
            <a:ext cx="5573654" cy="950581"/>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Fusce est. Vivamus a tellus. Pellentesque habitant morbi tristique senectus et netus et malesuada fames ac turpis egestas. Proin pharetra nonummy pede.</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45" name="任意多边形: 形状 44">
            <a:extLst>
              <a:ext uri="{FF2B5EF4-FFF2-40B4-BE49-F238E27FC236}">
                <a16:creationId xmlns="" xmlns:a16="http://schemas.microsoft.com/office/drawing/2014/main" id="{B889D121-581E-47EB-96CA-5272559E5826}"/>
              </a:ext>
            </a:extLst>
          </p:cNvPr>
          <p:cNvSpPr/>
          <p:nvPr/>
        </p:nvSpPr>
        <p:spPr>
          <a:xfrm rot="600000">
            <a:off x="10499860" y="3161057"/>
            <a:ext cx="964010" cy="960984"/>
          </a:xfrm>
          <a:custGeom>
            <a:avLst/>
            <a:gdLst>
              <a:gd name="connsiteX0" fmla="*/ 758304 w 764348"/>
              <a:gd name="connsiteY0" fmla="*/ 582004 h 761949"/>
              <a:gd name="connsiteX1" fmla="*/ 425939 w 764348"/>
              <a:gd name="connsiteY1" fmla="*/ 507832 h 761949"/>
              <a:gd name="connsiteX2" fmla="*/ 423777 w 764348"/>
              <a:gd name="connsiteY2" fmla="*/ 473390 h 761949"/>
              <a:gd name="connsiteX3" fmla="*/ 442751 w 764348"/>
              <a:gd name="connsiteY3" fmla="*/ 477200 h 761949"/>
              <a:gd name="connsiteX4" fmla="*/ 480308 w 764348"/>
              <a:gd name="connsiteY4" fmla="*/ 459683 h 761949"/>
              <a:gd name="connsiteX5" fmla="*/ 504673 w 764348"/>
              <a:gd name="connsiteY5" fmla="*/ 447482 h 761949"/>
              <a:gd name="connsiteX6" fmla="*/ 529028 w 764348"/>
              <a:gd name="connsiteY6" fmla="*/ 459683 h 761949"/>
              <a:gd name="connsiteX7" fmla="*/ 566566 w 764348"/>
              <a:gd name="connsiteY7" fmla="*/ 477200 h 761949"/>
              <a:gd name="connsiteX8" fmla="*/ 604123 w 764348"/>
              <a:gd name="connsiteY8" fmla="*/ 459693 h 761949"/>
              <a:gd name="connsiteX9" fmla="*/ 628507 w 764348"/>
              <a:gd name="connsiteY9" fmla="*/ 447482 h 761949"/>
              <a:gd name="connsiteX10" fmla="*/ 652910 w 764348"/>
              <a:gd name="connsiteY10" fmla="*/ 459693 h 761949"/>
              <a:gd name="connsiteX11" fmla="*/ 690486 w 764348"/>
              <a:gd name="connsiteY11" fmla="*/ 477200 h 761949"/>
              <a:gd name="connsiteX12" fmla="*/ 728072 w 764348"/>
              <a:gd name="connsiteY12" fmla="*/ 459693 h 761949"/>
              <a:gd name="connsiteX13" fmla="*/ 752475 w 764348"/>
              <a:gd name="connsiteY13" fmla="*/ 447482 h 761949"/>
              <a:gd name="connsiteX14" fmla="*/ 762000 w 764348"/>
              <a:gd name="connsiteY14" fmla="*/ 437957 h 761949"/>
              <a:gd name="connsiteX15" fmla="*/ 752475 w 764348"/>
              <a:gd name="connsiteY15" fmla="*/ 428432 h 761949"/>
              <a:gd name="connsiteX16" fmla="*/ 714889 w 764348"/>
              <a:gd name="connsiteY16" fmla="*/ 445939 h 761949"/>
              <a:gd name="connsiteX17" fmla="*/ 690486 w 764348"/>
              <a:gd name="connsiteY17" fmla="*/ 458150 h 761949"/>
              <a:gd name="connsiteX18" fmla="*/ 666093 w 764348"/>
              <a:gd name="connsiteY18" fmla="*/ 445939 h 761949"/>
              <a:gd name="connsiteX19" fmla="*/ 628507 w 764348"/>
              <a:gd name="connsiteY19" fmla="*/ 428432 h 761949"/>
              <a:gd name="connsiteX20" fmla="*/ 590941 w 764348"/>
              <a:gd name="connsiteY20" fmla="*/ 445948 h 761949"/>
              <a:gd name="connsiteX21" fmla="*/ 566566 w 764348"/>
              <a:gd name="connsiteY21" fmla="*/ 458150 h 761949"/>
              <a:gd name="connsiteX22" fmla="*/ 542211 w 764348"/>
              <a:gd name="connsiteY22" fmla="*/ 445948 h 761949"/>
              <a:gd name="connsiteX23" fmla="*/ 504673 w 764348"/>
              <a:gd name="connsiteY23" fmla="*/ 428432 h 761949"/>
              <a:gd name="connsiteX24" fmla="*/ 467125 w 764348"/>
              <a:gd name="connsiteY24" fmla="*/ 445939 h 761949"/>
              <a:gd name="connsiteX25" fmla="*/ 442751 w 764348"/>
              <a:gd name="connsiteY25" fmla="*/ 458150 h 761949"/>
              <a:gd name="connsiteX26" fmla="*/ 423720 w 764348"/>
              <a:gd name="connsiteY26" fmla="*/ 450863 h 761949"/>
              <a:gd name="connsiteX27" fmla="*/ 422358 w 764348"/>
              <a:gd name="connsiteY27" fmla="*/ 450111 h 761949"/>
              <a:gd name="connsiteX28" fmla="*/ 413223 w 764348"/>
              <a:gd name="connsiteY28" fmla="*/ 281347 h 761949"/>
              <a:gd name="connsiteX29" fmla="*/ 518598 w 764348"/>
              <a:gd name="connsiteY29" fmla="*/ 337230 h 761949"/>
              <a:gd name="connsiteX30" fmla="*/ 551821 w 764348"/>
              <a:gd name="connsiteY30" fmla="*/ 405401 h 761949"/>
              <a:gd name="connsiteX31" fmla="*/ 559165 w 764348"/>
              <a:gd name="connsiteY31" fmla="*/ 412573 h 761949"/>
              <a:gd name="connsiteX32" fmla="*/ 561108 w 764348"/>
              <a:gd name="connsiteY32" fmla="*/ 412773 h 761949"/>
              <a:gd name="connsiteX33" fmla="*/ 568757 w 764348"/>
              <a:gd name="connsiteY33" fmla="*/ 408934 h 761949"/>
              <a:gd name="connsiteX34" fmla="*/ 590950 w 764348"/>
              <a:gd name="connsiteY34" fmla="*/ 320828 h 761949"/>
              <a:gd name="connsiteX35" fmla="*/ 544344 w 764348"/>
              <a:gd name="connsiteY35" fmla="*/ 242837 h 761949"/>
              <a:gd name="connsiteX36" fmla="*/ 493271 w 764348"/>
              <a:gd name="connsiteY36" fmla="*/ 221063 h 761949"/>
              <a:gd name="connsiteX37" fmla="*/ 573881 w 764348"/>
              <a:gd name="connsiteY37" fmla="*/ 227750 h 761949"/>
              <a:gd name="connsiteX38" fmla="*/ 663283 w 764348"/>
              <a:gd name="connsiteY38" fmla="*/ 274098 h 761949"/>
              <a:gd name="connsiteX39" fmla="*/ 673446 w 764348"/>
              <a:gd name="connsiteY39" fmla="*/ 275489 h 761949"/>
              <a:gd name="connsiteX40" fmla="*/ 678971 w 764348"/>
              <a:gd name="connsiteY40" fmla="*/ 266850 h 761949"/>
              <a:gd name="connsiteX41" fmla="*/ 525990 w 764348"/>
              <a:gd name="connsiteY41" fmla="*/ 113869 h 761949"/>
              <a:gd name="connsiteX42" fmla="*/ 443113 w 764348"/>
              <a:gd name="connsiteY42" fmla="*/ 138453 h 761949"/>
              <a:gd name="connsiteX43" fmla="*/ 533448 w 764348"/>
              <a:gd name="connsiteY43" fmla="*/ 88332 h 761949"/>
              <a:gd name="connsiteX44" fmla="*/ 623821 w 764348"/>
              <a:gd name="connsiteY44" fmla="*/ 87351 h 761949"/>
              <a:gd name="connsiteX45" fmla="*/ 633451 w 764348"/>
              <a:gd name="connsiteY45" fmla="*/ 83789 h 761949"/>
              <a:gd name="connsiteX46" fmla="*/ 634270 w 764348"/>
              <a:gd name="connsiteY46" fmla="*/ 73569 h 761949"/>
              <a:gd name="connsiteX47" fmla="*/ 446618 w 764348"/>
              <a:gd name="connsiteY47" fmla="*/ 16238 h 761949"/>
              <a:gd name="connsiteX48" fmla="*/ 382534 w 764348"/>
              <a:gd name="connsiteY48" fmla="*/ 88609 h 761949"/>
              <a:gd name="connsiteX49" fmla="*/ 318449 w 764348"/>
              <a:gd name="connsiteY49" fmla="*/ 16238 h 761949"/>
              <a:gd name="connsiteX50" fmla="*/ 130797 w 764348"/>
              <a:gd name="connsiteY50" fmla="*/ 73569 h 761949"/>
              <a:gd name="connsiteX51" fmla="*/ 131616 w 764348"/>
              <a:gd name="connsiteY51" fmla="*/ 83789 h 761949"/>
              <a:gd name="connsiteX52" fmla="*/ 141246 w 764348"/>
              <a:gd name="connsiteY52" fmla="*/ 87351 h 761949"/>
              <a:gd name="connsiteX53" fmla="*/ 231619 w 764348"/>
              <a:gd name="connsiteY53" fmla="*/ 88332 h 761949"/>
              <a:gd name="connsiteX54" fmla="*/ 322059 w 764348"/>
              <a:gd name="connsiteY54" fmla="*/ 138567 h 761949"/>
              <a:gd name="connsiteX55" fmla="*/ 239897 w 764348"/>
              <a:gd name="connsiteY55" fmla="*/ 114250 h 761949"/>
              <a:gd name="connsiteX56" fmla="*/ 87706 w 764348"/>
              <a:gd name="connsiteY56" fmla="*/ 266440 h 761949"/>
              <a:gd name="connsiteX57" fmla="*/ 93231 w 764348"/>
              <a:gd name="connsiteY57" fmla="*/ 275079 h 761949"/>
              <a:gd name="connsiteX58" fmla="*/ 103394 w 764348"/>
              <a:gd name="connsiteY58" fmla="*/ 273689 h 761949"/>
              <a:gd name="connsiteX59" fmla="*/ 192281 w 764348"/>
              <a:gd name="connsiteY59" fmla="*/ 227607 h 761949"/>
              <a:gd name="connsiteX60" fmla="*/ 274768 w 764348"/>
              <a:gd name="connsiteY60" fmla="*/ 221282 h 761949"/>
              <a:gd name="connsiteX61" fmla="*/ 224895 w 764348"/>
              <a:gd name="connsiteY61" fmla="*/ 242818 h 761949"/>
              <a:gd name="connsiteX62" fmla="*/ 178289 w 764348"/>
              <a:gd name="connsiteY62" fmla="*/ 320809 h 761949"/>
              <a:gd name="connsiteX63" fmla="*/ 200482 w 764348"/>
              <a:gd name="connsiteY63" fmla="*/ 408915 h 761949"/>
              <a:gd name="connsiteX64" fmla="*/ 208131 w 764348"/>
              <a:gd name="connsiteY64" fmla="*/ 412754 h 761949"/>
              <a:gd name="connsiteX65" fmla="*/ 210083 w 764348"/>
              <a:gd name="connsiteY65" fmla="*/ 412554 h 761949"/>
              <a:gd name="connsiteX66" fmla="*/ 217418 w 764348"/>
              <a:gd name="connsiteY66" fmla="*/ 405362 h 761949"/>
              <a:gd name="connsiteX67" fmla="*/ 250269 w 764348"/>
              <a:gd name="connsiteY67" fmla="*/ 337697 h 761949"/>
              <a:gd name="connsiteX68" fmla="*/ 351854 w 764348"/>
              <a:gd name="connsiteY68" fmla="*/ 281471 h 761949"/>
              <a:gd name="connsiteX69" fmla="*/ 342957 w 764348"/>
              <a:gd name="connsiteY69" fmla="*/ 446253 h 761949"/>
              <a:gd name="connsiteX70" fmla="*/ 318945 w 764348"/>
              <a:gd name="connsiteY70" fmla="*/ 458131 h 761949"/>
              <a:gd name="connsiteX71" fmla="*/ 294589 w 764348"/>
              <a:gd name="connsiteY71" fmla="*/ 445929 h 761949"/>
              <a:gd name="connsiteX72" fmla="*/ 257042 w 764348"/>
              <a:gd name="connsiteY72" fmla="*/ 428413 h 761949"/>
              <a:gd name="connsiteX73" fmla="*/ 219513 w 764348"/>
              <a:gd name="connsiteY73" fmla="*/ 445929 h 761949"/>
              <a:gd name="connsiteX74" fmla="*/ 195167 w 764348"/>
              <a:gd name="connsiteY74" fmla="*/ 458131 h 761949"/>
              <a:gd name="connsiteX75" fmla="*/ 170831 w 764348"/>
              <a:gd name="connsiteY75" fmla="*/ 445929 h 761949"/>
              <a:gd name="connsiteX76" fmla="*/ 133321 w 764348"/>
              <a:gd name="connsiteY76" fmla="*/ 428413 h 761949"/>
              <a:gd name="connsiteX77" fmla="*/ 95774 w 764348"/>
              <a:gd name="connsiteY77" fmla="*/ 445929 h 761949"/>
              <a:gd name="connsiteX78" fmla="*/ 71418 w 764348"/>
              <a:gd name="connsiteY78" fmla="*/ 458131 h 761949"/>
              <a:gd name="connsiteX79" fmla="*/ 47063 w 764348"/>
              <a:gd name="connsiteY79" fmla="*/ 445929 h 761949"/>
              <a:gd name="connsiteX80" fmla="*/ 9525 w 764348"/>
              <a:gd name="connsiteY80" fmla="*/ 428413 h 761949"/>
              <a:gd name="connsiteX81" fmla="*/ 0 w 764348"/>
              <a:gd name="connsiteY81" fmla="*/ 437938 h 761949"/>
              <a:gd name="connsiteX82" fmla="*/ 9525 w 764348"/>
              <a:gd name="connsiteY82" fmla="*/ 447463 h 761949"/>
              <a:gd name="connsiteX83" fmla="*/ 33880 w 764348"/>
              <a:gd name="connsiteY83" fmla="*/ 459664 h 761949"/>
              <a:gd name="connsiteX84" fmla="*/ 71418 w 764348"/>
              <a:gd name="connsiteY84" fmla="*/ 477181 h 761949"/>
              <a:gd name="connsiteX85" fmla="*/ 108956 w 764348"/>
              <a:gd name="connsiteY85" fmla="*/ 459674 h 761949"/>
              <a:gd name="connsiteX86" fmla="*/ 133321 w 764348"/>
              <a:gd name="connsiteY86" fmla="*/ 447463 h 761949"/>
              <a:gd name="connsiteX87" fmla="*/ 157639 w 764348"/>
              <a:gd name="connsiteY87" fmla="*/ 459664 h 761949"/>
              <a:gd name="connsiteX88" fmla="*/ 195167 w 764348"/>
              <a:gd name="connsiteY88" fmla="*/ 477181 h 761949"/>
              <a:gd name="connsiteX89" fmla="*/ 232696 w 764348"/>
              <a:gd name="connsiteY89" fmla="*/ 459664 h 761949"/>
              <a:gd name="connsiteX90" fmla="*/ 257042 w 764348"/>
              <a:gd name="connsiteY90" fmla="*/ 447463 h 761949"/>
              <a:gd name="connsiteX91" fmla="*/ 281407 w 764348"/>
              <a:gd name="connsiteY91" fmla="*/ 459674 h 761949"/>
              <a:gd name="connsiteX92" fmla="*/ 318945 w 764348"/>
              <a:gd name="connsiteY92" fmla="*/ 477181 h 761949"/>
              <a:gd name="connsiteX93" fmla="*/ 341424 w 764348"/>
              <a:gd name="connsiteY93" fmla="*/ 471590 h 761949"/>
              <a:gd name="connsiteX94" fmla="*/ 339214 w 764348"/>
              <a:gd name="connsiteY94" fmla="*/ 506747 h 761949"/>
              <a:gd name="connsiteX95" fmla="*/ 7344 w 764348"/>
              <a:gd name="connsiteY95" fmla="*/ 582480 h 761949"/>
              <a:gd name="connsiteX96" fmla="*/ 3486 w 764348"/>
              <a:gd name="connsiteY96" fmla="*/ 595386 h 761949"/>
              <a:gd name="connsiteX97" fmla="*/ 11878 w 764348"/>
              <a:gd name="connsiteY97" fmla="*/ 600387 h 761949"/>
              <a:gd name="connsiteX98" fmla="*/ 16393 w 764348"/>
              <a:gd name="connsiteY98" fmla="*/ 599244 h 761949"/>
              <a:gd name="connsiteX99" fmla="*/ 337985 w 764348"/>
              <a:gd name="connsiteY99" fmla="*/ 525863 h 761949"/>
              <a:gd name="connsiteX100" fmla="*/ 320583 w 764348"/>
              <a:gd name="connsiteY100" fmla="*/ 751549 h 761949"/>
              <a:gd name="connsiteX101" fmla="*/ 323031 w 764348"/>
              <a:gd name="connsiteY101" fmla="*/ 758845 h 761949"/>
              <a:gd name="connsiteX102" fmla="*/ 330070 w 764348"/>
              <a:gd name="connsiteY102" fmla="*/ 761950 h 761949"/>
              <a:gd name="connsiteX103" fmla="*/ 435016 w 764348"/>
              <a:gd name="connsiteY103" fmla="*/ 761950 h 761949"/>
              <a:gd name="connsiteX104" fmla="*/ 442055 w 764348"/>
              <a:gd name="connsiteY104" fmla="*/ 758845 h 761949"/>
              <a:gd name="connsiteX105" fmla="*/ 444503 w 764348"/>
              <a:gd name="connsiteY105" fmla="*/ 751549 h 761949"/>
              <a:gd name="connsiteX106" fmla="*/ 427187 w 764348"/>
              <a:gd name="connsiteY106" fmla="*/ 527006 h 761949"/>
              <a:gd name="connsiteX107" fmla="*/ 751332 w 764348"/>
              <a:gd name="connsiteY107" fmla="*/ 599730 h 761949"/>
              <a:gd name="connsiteX108" fmla="*/ 754818 w 764348"/>
              <a:gd name="connsiteY108" fmla="*/ 600396 h 761949"/>
              <a:gd name="connsiteX109" fmla="*/ 763686 w 764348"/>
              <a:gd name="connsiteY109" fmla="*/ 594357 h 761949"/>
              <a:gd name="connsiteX110" fmla="*/ 758304 w 764348"/>
              <a:gd name="connsiteY110" fmla="*/ 582004 h 761949"/>
              <a:gd name="connsiteX111" fmla="*/ 382257 w 764348"/>
              <a:gd name="connsiteY111" fmla="*/ 282376 h 761949"/>
              <a:gd name="connsiteX112" fmla="*/ 384705 w 764348"/>
              <a:gd name="connsiteY112" fmla="*/ 282299 h 761949"/>
              <a:gd name="connsiteX113" fmla="*/ 386991 w 764348"/>
              <a:gd name="connsiteY113" fmla="*/ 282376 h 761949"/>
              <a:gd name="connsiteX114" fmla="*/ 394173 w 764348"/>
              <a:gd name="connsiteY114" fmla="*/ 281737 h 761949"/>
              <a:gd name="connsiteX115" fmla="*/ 398174 w 764348"/>
              <a:gd name="connsiteY115" fmla="*/ 360347 h 761949"/>
              <a:gd name="connsiteX116" fmla="*/ 366913 w 764348"/>
              <a:gd name="connsiteY116" fmla="*/ 360347 h 761949"/>
              <a:gd name="connsiteX117" fmla="*/ 370932 w 764348"/>
              <a:gd name="connsiteY117" fmla="*/ 281442 h 761949"/>
              <a:gd name="connsiteX118" fmla="*/ 382257 w 764348"/>
              <a:gd name="connsiteY118" fmla="*/ 282376 h 761949"/>
              <a:gd name="connsiteX119" fmla="*/ 360426 w 764348"/>
              <a:gd name="connsiteY119" fmla="*/ 473047 h 761949"/>
              <a:gd name="connsiteX120" fmla="*/ 404670 w 764348"/>
              <a:gd name="connsiteY120" fmla="*/ 473047 h 761949"/>
              <a:gd name="connsiteX121" fmla="*/ 409461 w 764348"/>
              <a:gd name="connsiteY121" fmla="*/ 547647 h 761949"/>
              <a:gd name="connsiteX122" fmla="*/ 355625 w 764348"/>
              <a:gd name="connsiteY122" fmla="*/ 547647 h 761949"/>
              <a:gd name="connsiteX123" fmla="*/ 360426 w 764348"/>
              <a:gd name="connsiteY123" fmla="*/ 473047 h 761949"/>
              <a:gd name="connsiteX124" fmla="*/ 365874 w 764348"/>
              <a:gd name="connsiteY124" fmla="*/ 379397 h 761949"/>
              <a:gd name="connsiteX125" fmla="*/ 399212 w 764348"/>
              <a:gd name="connsiteY125" fmla="*/ 379397 h 761949"/>
              <a:gd name="connsiteX126" fmla="*/ 403508 w 764348"/>
              <a:gd name="connsiteY126" fmla="*/ 453997 h 761949"/>
              <a:gd name="connsiteX127" fmla="*/ 361579 w 764348"/>
              <a:gd name="connsiteY127" fmla="*/ 453997 h 761949"/>
              <a:gd name="connsiteX128" fmla="*/ 365874 w 764348"/>
              <a:gd name="connsiteY128" fmla="*/ 379397 h 761949"/>
              <a:gd name="connsiteX129" fmla="*/ 354340 w 764348"/>
              <a:gd name="connsiteY129" fmla="*/ 566697 h 761949"/>
              <a:gd name="connsiteX130" fmla="*/ 410766 w 764348"/>
              <a:gd name="connsiteY130" fmla="*/ 566697 h 761949"/>
              <a:gd name="connsiteX131" fmla="*/ 416166 w 764348"/>
              <a:gd name="connsiteY131" fmla="*/ 641297 h 761949"/>
              <a:gd name="connsiteX132" fmla="*/ 348939 w 764348"/>
              <a:gd name="connsiteY132" fmla="*/ 641297 h 761949"/>
              <a:gd name="connsiteX133" fmla="*/ 354340 w 764348"/>
              <a:gd name="connsiteY133" fmla="*/ 566697 h 761949"/>
              <a:gd name="connsiteX134" fmla="*/ 572100 w 764348"/>
              <a:gd name="connsiteY134" fmla="*/ 323600 h 761949"/>
              <a:gd name="connsiteX135" fmla="*/ 563680 w 764348"/>
              <a:gd name="connsiteY135" fmla="*/ 380559 h 761949"/>
              <a:gd name="connsiteX136" fmla="*/ 408918 w 764348"/>
              <a:gd name="connsiteY136" fmla="*/ 262135 h 761949"/>
              <a:gd name="connsiteX137" fmla="*/ 459019 w 764348"/>
              <a:gd name="connsiteY137" fmla="*/ 239485 h 761949"/>
              <a:gd name="connsiteX138" fmla="*/ 532981 w 764348"/>
              <a:gd name="connsiteY138" fmla="*/ 258125 h 761949"/>
              <a:gd name="connsiteX139" fmla="*/ 572100 w 764348"/>
              <a:gd name="connsiteY139" fmla="*/ 323600 h 761949"/>
              <a:gd name="connsiteX140" fmla="*/ 658482 w 764348"/>
              <a:gd name="connsiteY140" fmla="*/ 247095 h 761949"/>
              <a:gd name="connsiteX141" fmla="*/ 516912 w 764348"/>
              <a:gd name="connsiteY141" fmla="*/ 200651 h 761949"/>
              <a:gd name="connsiteX142" fmla="*/ 393935 w 764348"/>
              <a:gd name="connsiteY142" fmla="*/ 244523 h 761949"/>
              <a:gd name="connsiteX143" fmla="*/ 526009 w 764348"/>
              <a:gd name="connsiteY143" fmla="*/ 132909 h 761949"/>
              <a:gd name="connsiteX144" fmla="*/ 658482 w 764348"/>
              <a:gd name="connsiteY144" fmla="*/ 247095 h 761949"/>
              <a:gd name="connsiteX145" fmla="*/ 455581 w 764348"/>
              <a:gd name="connsiteY145" fmla="*/ 33049 h 761949"/>
              <a:gd name="connsiteX146" fmla="*/ 511597 w 764348"/>
              <a:gd name="connsiteY146" fmla="*/ 19047 h 761949"/>
              <a:gd name="connsiteX147" fmla="*/ 606762 w 764348"/>
              <a:gd name="connsiteY147" fmla="*/ 65844 h 761949"/>
              <a:gd name="connsiteX148" fmla="*/ 397459 w 764348"/>
              <a:gd name="connsiteY148" fmla="*/ 174257 h 761949"/>
              <a:gd name="connsiteX149" fmla="*/ 392059 w 764348"/>
              <a:gd name="connsiteY149" fmla="*/ 139739 h 761949"/>
              <a:gd name="connsiteX150" fmla="*/ 392078 w 764348"/>
              <a:gd name="connsiteY150" fmla="*/ 137958 h 761949"/>
              <a:gd name="connsiteX151" fmla="*/ 397316 w 764348"/>
              <a:gd name="connsiteY151" fmla="*/ 103753 h 761949"/>
              <a:gd name="connsiteX152" fmla="*/ 455581 w 764348"/>
              <a:gd name="connsiteY152" fmla="*/ 33049 h 761949"/>
              <a:gd name="connsiteX153" fmla="*/ 182861 w 764348"/>
              <a:gd name="connsiteY153" fmla="*/ 64758 h 761949"/>
              <a:gd name="connsiteX154" fmla="*/ 158334 w 764348"/>
              <a:gd name="connsiteY154" fmla="*/ 65844 h 761949"/>
              <a:gd name="connsiteX155" fmla="*/ 309515 w 764348"/>
              <a:gd name="connsiteY155" fmla="*/ 33049 h 761949"/>
              <a:gd name="connsiteX156" fmla="*/ 367770 w 764348"/>
              <a:gd name="connsiteY156" fmla="*/ 103753 h 761949"/>
              <a:gd name="connsiteX157" fmla="*/ 373009 w 764348"/>
              <a:gd name="connsiteY157" fmla="*/ 137948 h 761949"/>
              <a:gd name="connsiteX158" fmla="*/ 373028 w 764348"/>
              <a:gd name="connsiteY158" fmla="*/ 139748 h 761949"/>
              <a:gd name="connsiteX159" fmla="*/ 367636 w 764348"/>
              <a:gd name="connsiteY159" fmla="*/ 174257 h 761949"/>
              <a:gd name="connsiteX160" fmla="*/ 182861 w 764348"/>
              <a:gd name="connsiteY160" fmla="*/ 64758 h 761949"/>
              <a:gd name="connsiteX161" fmla="*/ 108214 w 764348"/>
              <a:gd name="connsiteY161" fmla="*/ 246704 h 761949"/>
              <a:gd name="connsiteX162" fmla="*/ 239897 w 764348"/>
              <a:gd name="connsiteY162" fmla="*/ 133300 h 761949"/>
              <a:gd name="connsiteX163" fmla="*/ 371151 w 764348"/>
              <a:gd name="connsiteY163" fmla="*/ 244114 h 761949"/>
              <a:gd name="connsiteX164" fmla="*/ 108214 w 764348"/>
              <a:gd name="connsiteY164" fmla="*/ 246704 h 761949"/>
              <a:gd name="connsiteX165" fmla="*/ 205559 w 764348"/>
              <a:gd name="connsiteY165" fmla="*/ 380559 h 761949"/>
              <a:gd name="connsiteX166" fmla="*/ 197139 w 764348"/>
              <a:gd name="connsiteY166" fmla="*/ 323600 h 761949"/>
              <a:gd name="connsiteX167" fmla="*/ 236258 w 764348"/>
              <a:gd name="connsiteY167" fmla="*/ 258115 h 761949"/>
              <a:gd name="connsiteX168" fmla="*/ 295523 w 764348"/>
              <a:gd name="connsiteY168" fmla="*/ 238399 h 761949"/>
              <a:gd name="connsiteX169" fmla="*/ 310220 w 764348"/>
              <a:gd name="connsiteY169" fmla="*/ 239475 h 761949"/>
              <a:gd name="connsiteX170" fmla="*/ 360321 w 764348"/>
              <a:gd name="connsiteY170" fmla="*/ 262125 h 761949"/>
              <a:gd name="connsiteX171" fmla="*/ 205559 w 764348"/>
              <a:gd name="connsiteY171" fmla="*/ 380559 h 761949"/>
              <a:gd name="connsiteX172" fmla="*/ 340509 w 764348"/>
              <a:gd name="connsiteY172" fmla="*/ 742909 h 761949"/>
              <a:gd name="connsiteX173" fmla="*/ 347453 w 764348"/>
              <a:gd name="connsiteY173" fmla="*/ 660347 h 761949"/>
              <a:gd name="connsiteX174" fmla="*/ 417624 w 764348"/>
              <a:gd name="connsiteY174" fmla="*/ 660347 h 761949"/>
              <a:gd name="connsiteX175" fmla="*/ 424567 w 764348"/>
              <a:gd name="connsiteY175" fmla="*/ 742909 h 761949"/>
              <a:gd name="connsiteX176" fmla="*/ 340509 w 764348"/>
              <a:gd name="connsiteY176" fmla="*/ 742909 h 7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764348" h="761949">
                <a:moveTo>
                  <a:pt x="758304" y="582004"/>
                </a:moveTo>
                <a:cubicBezTo>
                  <a:pt x="648691" y="538893"/>
                  <a:pt x="536905" y="514005"/>
                  <a:pt x="425939" y="507832"/>
                </a:cubicBezTo>
                <a:cubicBezTo>
                  <a:pt x="425186" y="496126"/>
                  <a:pt x="424463" y="484610"/>
                  <a:pt x="423777" y="473390"/>
                </a:cubicBezTo>
                <a:cubicBezTo>
                  <a:pt x="428854" y="475638"/>
                  <a:pt x="435045" y="477200"/>
                  <a:pt x="442751" y="477200"/>
                </a:cubicBezTo>
                <a:cubicBezTo>
                  <a:pt x="462067" y="477200"/>
                  <a:pt x="472183" y="467484"/>
                  <a:pt x="480308" y="459683"/>
                </a:cubicBezTo>
                <a:cubicBezTo>
                  <a:pt x="487690" y="452597"/>
                  <a:pt x="493024" y="447482"/>
                  <a:pt x="504673" y="447482"/>
                </a:cubicBezTo>
                <a:cubicBezTo>
                  <a:pt x="516312" y="447482"/>
                  <a:pt x="521646" y="452606"/>
                  <a:pt x="529028" y="459683"/>
                </a:cubicBezTo>
                <a:cubicBezTo>
                  <a:pt x="537153" y="467484"/>
                  <a:pt x="547259" y="477200"/>
                  <a:pt x="566566" y="477200"/>
                </a:cubicBezTo>
                <a:cubicBezTo>
                  <a:pt x="585873" y="477200"/>
                  <a:pt x="595998" y="467484"/>
                  <a:pt x="604123" y="459693"/>
                </a:cubicBezTo>
                <a:cubicBezTo>
                  <a:pt x="611505" y="452606"/>
                  <a:pt x="616849" y="447482"/>
                  <a:pt x="628507" y="447482"/>
                </a:cubicBezTo>
                <a:cubicBezTo>
                  <a:pt x="640175" y="447482"/>
                  <a:pt x="645519" y="452606"/>
                  <a:pt x="652910" y="459693"/>
                </a:cubicBezTo>
                <a:cubicBezTo>
                  <a:pt x="661045" y="467494"/>
                  <a:pt x="671170" y="477200"/>
                  <a:pt x="690486" y="477200"/>
                </a:cubicBezTo>
                <a:cubicBezTo>
                  <a:pt x="709813" y="477200"/>
                  <a:pt x="719938" y="467494"/>
                  <a:pt x="728072" y="459693"/>
                </a:cubicBezTo>
                <a:cubicBezTo>
                  <a:pt x="735454" y="452606"/>
                  <a:pt x="740807" y="447482"/>
                  <a:pt x="752475" y="447482"/>
                </a:cubicBezTo>
                <a:cubicBezTo>
                  <a:pt x="757742" y="447482"/>
                  <a:pt x="762000" y="443215"/>
                  <a:pt x="762000" y="437957"/>
                </a:cubicBezTo>
                <a:cubicBezTo>
                  <a:pt x="762000" y="432699"/>
                  <a:pt x="757742" y="428432"/>
                  <a:pt x="752475" y="428432"/>
                </a:cubicBezTo>
                <a:cubicBezTo>
                  <a:pt x="733149" y="428432"/>
                  <a:pt x="723024" y="438138"/>
                  <a:pt x="714889" y="445939"/>
                </a:cubicBezTo>
                <a:cubicBezTo>
                  <a:pt x="707507" y="453026"/>
                  <a:pt x="702154" y="458150"/>
                  <a:pt x="690486" y="458150"/>
                </a:cubicBezTo>
                <a:cubicBezTo>
                  <a:pt x="678818" y="458150"/>
                  <a:pt x="673484" y="453026"/>
                  <a:pt x="666093" y="445939"/>
                </a:cubicBezTo>
                <a:cubicBezTo>
                  <a:pt x="657958" y="438138"/>
                  <a:pt x="647833" y="428432"/>
                  <a:pt x="628507" y="428432"/>
                </a:cubicBezTo>
                <a:cubicBezTo>
                  <a:pt x="609190" y="428432"/>
                  <a:pt x="599065" y="438147"/>
                  <a:pt x="590941" y="445948"/>
                </a:cubicBezTo>
                <a:cubicBezTo>
                  <a:pt x="583559" y="453035"/>
                  <a:pt x="578225" y="458150"/>
                  <a:pt x="566566" y="458150"/>
                </a:cubicBezTo>
                <a:cubicBezTo>
                  <a:pt x="554927" y="458150"/>
                  <a:pt x="549593" y="453026"/>
                  <a:pt x="542211" y="445948"/>
                </a:cubicBezTo>
                <a:cubicBezTo>
                  <a:pt x="534086" y="438147"/>
                  <a:pt x="523980" y="428432"/>
                  <a:pt x="504673" y="428432"/>
                </a:cubicBezTo>
                <a:cubicBezTo>
                  <a:pt x="485365" y="428432"/>
                  <a:pt x="475250" y="438147"/>
                  <a:pt x="467125" y="445939"/>
                </a:cubicBezTo>
                <a:cubicBezTo>
                  <a:pt x="459743" y="453026"/>
                  <a:pt x="454409" y="458150"/>
                  <a:pt x="442751" y="458150"/>
                </a:cubicBezTo>
                <a:cubicBezTo>
                  <a:pt x="434035" y="458150"/>
                  <a:pt x="428844" y="455235"/>
                  <a:pt x="423720" y="450863"/>
                </a:cubicBezTo>
                <a:cubicBezTo>
                  <a:pt x="423310" y="450511"/>
                  <a:pt x="422805" y="450378"/>
                  <a:pt x="422358" y="450111"/>
                </a:cubicBezTo>
                <a:cubicBezTo>
                  <a:pt x="417090" y="362205"/>
                  <a:pt x="413871" y="295168"/>
                  <a:pt x="413223" y="281347"/>
                </a:cubicBezTo>
                <a:cubicBezTo>
                  <a:pt x="456095" y="282880"/>
                  <a:pt x="491490" y="301568"/>
                  <a:pt x="518598" y="337230"/>
                </a:cubicBezTo>
                <a:cubicBezTo>
                  <a:pt x="543373" y="369825"/>
                  <a:pt x="551736" y="405048"/>
                  <a:pt x="551821" y="405401"/>
                </a:cubicBezTo>
                <a:cubicBezTo>
                  <a:pt x="552660" y="409010"/>
                  <a:pt x="555527" y="411820"/>
                  <a:pt x="559165" y="412573"/>
                </a:cubicBezTo>
                <a:cubicBezTo>
                  <a:pt x="559813" y="412706"/>
                  <a:pt x="560470" y="412773"/>
                  <a:pt x="561108" y="412773"/>
                </a:cubicBezTo>
                <a:cubicBezTo>
                  <a:pt x="564080" y="412773"/>
                  <a:pt x="566928" y="411382"/>
                  <a:pt x="568757" y="408934"/>
                </a:cubicBezTo>
                <a:cubicBezTo>
                  <a:pt x="587673" y="383493"/>
                  <a:pt x="595560" y="352203"/>
                  <a:pt x="590950" y="320828"/>
                </a:cubicBezTo>
                <a:cubicBezTo>
                  <a:pt x="586349" y="289462"/>
                  <a:pt x="569786" y="261764"/>
                  <a:pt x="544344" y="242837"/>
                </a:cubicBezTo>
                <a:cubicBezTo>
                  <a:pt x="529028" y="231445"/>
                  <a:pt x="511578" y="224130"/>
                  <a:pt x="493271" y="221063"/>
                </a:cubicBezTo>
                <a:cubicBezTo>
                  <a:pt x="518960" y="217472"/>
                  <a:pt x="545859" y="219625"/>
                  <a:pt x="573881" y="227750"/>
                </a:cubicBezTo>
                <a:cubicBezTo>
                  <a:pt x="626116" y="242904"/>
                  <a:pt x="662911" y="273794"/>
                  <a:pt x="663283" y="274098"/>
                </a:cubicBezTo>
                <a:cubicBezTo>
                  <a:pt x="666121" y="276499"/>
                  <a:pt x="670103" y="277042"/>
                  <a:pt x="673446" y="275489"/>
                </a:cubicBezTo>
                <a:cubicBezTo>
                  <a:pt x="676818" y="273927"/>
                  <a:pt x="678971" y="270555"/>
                  <a:pt x="678971" y="266850"/>
                </a:cubicBezTo>
                <a:cubicBezTo>
                  <a:pt x="678971" y="182496"/>
                  <a:pt x="610343" y="113869"/>
                  <a:pt x="525990" y="113869"/>
                </a:cubicBezTo>
                <a:cubicBezTo>
                  <a:pt x="495443" y="113869"/>
                  <a:pt x="467020" y="122965"/>
                  <a:pt x="443113" y="138453"/>
                </a:cubicBezTo>
                <a:cubicBezTo>
                  <a:pt x="465944" y="113002"/>
                  <a:pt x="496100" y="96171"/>
                  <a:pt x="533448" y="88332"/>
                </a:cubicBezTo>
                <a:cubicBezTo>
                  <a:pt x="581215" y="78302"/>
                  <a:pt x="623392" y="87266"/>
                  <a:pt x="623821" y="87351"/>
                </a:cubicBezTo>
                <a:cubicBezTo>
                  <a:pt x="627478" y="88132"/>
                  <a:pt x="631203" y="86751"/>
                  <a:pt x="633451" y="83789"/>
                </a:cubicBezTo>
                <a:cubicBezTo>
                  <a:pt x="635699" y="80827"/>
                  <a:pt x="636013" y="76845"/>
                  <a:pt x="634270" y="73569"/>
                </a:cubicBezTo>
                <a:cubicBezTo>
                  <a:pt x="598341" y="6027"/>
                  <a:pt x="514160" y="-19691"/>
                  <a:pt x="446618" y="16238"/>
                </a:cubicBezTo>
                <a:cubicBezTo>
                  <a:pt x="416909" y="32040"/>
                  <a:pt x="394525" y="57538"/>
                  <a:pt x="382534" y="88609"/>
                </a:cubicBezTo>
                <a:cubicBezTo>
                  <a:pt x="370532" y="57538"/>
                  <a:pt x="348158" y="32040"/>
                  <a:pt x="318449" y="16238"/>
                </a:cubicBezTo>
                <a:cubicBezTo>
                  <a:pt x="250898" y="-19700"/>
                  <a:pt x="166726" y="6027"/>
                  <a:pt x="130797" y="73569"/>
                </a:cubicBezTo>
                <a:cubicBezTo>
                  <a:pt x="129054" y="76845"/>
                  <a:pt x="129378" y="80836"/>
                  <a:pt x="131616" y="83789"/>
                </a:cubicBezTo>
                <a:cubicBezTo>
                  <a:pt x="133845" y="86751"/>
                  <a:pt x="137570" y="88123"/>
                  <a:pt x="141246" y="87351"/>
                </a:cubicBezTo>
                <a:cubicBezTo>
                  <a:pt x="141665" y="87256"/>
                  <a:pt x="183852" y="78302"/>
                  <a:pt x="231619" y="88332"/>
                </a:cubicBezTo>
                <a:cubicBezTo>
                  <a:pt x="269024" y="96181"/>
                  <a:pt x="299218" y="113050"/>
                  <a:pt x="322059" y="138567"/>
                </a:cubicBezTo>
                <a:cubicBezTo>
                  <a:pt x="298342" y="123251"/>
                  <a:pt x="270167" y="114250"/>
                  <a:pt x="239897" y="114250"/>
                </a:cubicBezTo>
                <a:cubicBezTo>
                  <a:pt x="155981" y="114250"/>
                  <a:pt x="87706" y="182516"/>
                  <a:pt x="87706" y="266440"/>
                </a:cubicBezTo>
                <a:cubicBezTo>
                  <a:pt x="87706" y="270155"/>
                  <a:pt x="89868" y="273527"/>
                  <a:pt x="93231" y="275079"/>
                </a:cubicBezTo>
                <a:cubicBezTo>
                  <a:pt x="96603" y="276632"/>
                  <a:pt x="100565" y="276099"/>
                  <a:pt x="103394" y="273689"/>
                </a:cubicBezTo>
                <a:cubicBezTo>
                  <a:pt x="103756" y="273384"/>
                  <a:pt x="140341" y="242675"/>
                  <a:pt x="192281" y="227607"/>
                </a:cubicBezTo>
                <a:cubicBezTo>
                  <a:pt x="220990" y="219282"/>
                  <a:pt x="248517" y="217244"/>
                  <a:pt x="274768" y="221282"/>
                </a:cubicBezTo>
                <a:cubicBezTo>
                  <a:pt x="256908" y="224473"/>
                  <a:pt x="239878" y="231674"/>
                  <a:pt x="224895" y="242818"/>
                </a:cubicBezTo>
                <a:cubicBezTo>
                  <a:pt x="199454" y="261744"/>
                  <a:pt x="182899" y="289443"/>
                  <a:pt x="178289" y="320809"/>
                </a:cubicBezTo>
                <a:cubicBezTo>
                  <a:pt x="173679" y="352184"/>
                  <a:pt x="181566" y="383474"/>
                  <a:pt x="200482" y="408915"/>
                </a:cubicBezTo>
                <a:cubicBezTo>
                  <a:pt x="202301" y="411363"/>
                  <a:pt x="205149" y="412754"/>
                  <a:pt x="208131" y="412754"/>
                </a:cubicBezTo>
                <a:cubicBezTo>
                  <a:pt x="208778" y="412754"/>
                  <a:pt x="209436" y="412687"/>
                  <a:pt x="210083" y="412554"/>
                </a:cubicBezTo>
                <a:cubicBezTo>
                  <a:pt x="213722" y="411792"/>
                  <a:pt x="216589" y="408982"/>
                  <a:pt x="217418" y="405362"/>
                </a:cubicBezTo>
                <a:cubicBezTo>
                  <a:pt x="217503" y="405020"/>
                  <a:pt x="225666" y="370320"/>
                  <a:pt x="250269" y="337697"/>
                </a:cubicBezTo>
                <a:cubicBezTo>
                  <a:pt x="276539" y="302873"/>
                  <a:pt x="310639" y="284042"/>
                  <a:pt x="351854" y="281471"/>
                </a:cubicBezTo>
                <a:cubicBezTo>
                  <a:pt x="351196" y="295444"/>
                  <a:pt x="348063" y="360576"/>
                  <a:pt x="342957" y="446253"/>
                </a:cubicBezTo>
                <a:cubicBezTo>
                  <a:pt x="335756" y="453159"/>
                  <a:pt x="330403" y="458131"/>
                  <a:pt x="318945" y="458131"/>
                </a:cubicBezTo>
                <a:cubicBezTo>
                  <a:pt x="307305" y="458131"/>
                  <a:pt x="301981" y="453006"/>
                  <a:pt x="294589" y="445929"/>
                </a:cubicBezTo>
                <a:cubicBezTo>
                  <a:pt x="286464" y="438128"/>
                  <a:pt x="276349" y="428413"/>
                  <a:pt x="257042" y="428413"/>
                </a:cubicBezTo>
                <a:cubicBezTo>
                  <a:pt x="237744" y="428413"/>
                  <a:pt x="227628" y="438128"/>
                  <a:pt x="219513" y="445929"/>
                </a:cubicBezTo>
                <a:cubicBezTo>
                  <a:pt x="212141" y="453016"/>
                  <a:pt x="206807" y="458131"/>
                  <a:pt x="195167" y="458131"/>
                </a:cubicBezTo>
                <a:cubicBezTo>
                  <a:pt x="183537" y="458131"/>
                  <a:pt x="178213" y="453006"/>
                  <a:pt x="170831" y="445929"/>
                </a:cubicBezTo>
                <a:cubicBezTo>
                  <a:pt x="162716" y="438128"/>
                  <a:pt x="152610" y="428413"/>
                  <a:pt x="133321" y="428413"/>
                </a:cubicBezTo>
                <a:cubicBezTo>
                  <a:pt x="114014" y="428413"/>
                  <a:pt x="103889" y="438128"/>
                  <a:pt x="95774" y="445929"/>
                </a:cubicBezTo>
                <a:cubicBezTo>
                  <a:pt x="88392" y="453016"/>
                  <a:pt x="83058" y="458131"/>
                  <a:pt x="71418" y="458131"/>
                </a:cubicBezTo>
                <a:cubicBezTo>
                  <a:pt x="59779" y="458131"/>
                  <a:pt x="54445" y="453006"/>
                  <a:pt x="47063" y="445929"/>
                </a:cubicBezTo>
                <a:cubicBezTo>
                  <a:pt x="38938" y="438128"/>
                  <a:pt x="28832" y="428413"/>
                  <a:pt x="9525" y="428413"/>
                </a:cubicBezTo>
                <a:cubicBezTo>
                  <a:pt x="4258" y="428413"/>
                  <a:pt x="0" y="432680"/>
                  <a:pt x="0" y="437938"/>
                </a:cubicBezTo>
                <a:cubicBezTo>
                  <a:pt x="0" y="443196"/>
                  <a:pt x="4258" y="447463"/>
                  <a:pt x="9525" y="447463"/>
                </a:cubicBezTo>
                <a:cubicBezTo>
                  <a:pt x="21165" y="447463"/>
                  <a:pt x="26499" y="452587"/>
                  <a:pt x="33880" y="459664"/>
                </a:cubicBezTo>
                <a:cubicBezTo>
                  <a:pt x="42005" y="467465"/>
                  <a:pt x="52111" y="477181"/>
                  <a:pt x="71418" y="477181"/>
                </a:cubicBezTo>
                <a:cubicBezTo>
                  <a:pt x="90716" y="477181"/>
                  <a:pt x="100841" y="467465"/>
                  <a:pt x="108956" y="459674"/>
                </a:cubicBezTo>
                <a:cubicBezTo>
                  <a:pt x="116338" y="452587"/>
                  <a:pt x="121672" y="447463"/>
                  <a:pt x="133321" y="447463"/>
                </a:cubicBezTo>
                <a:cubicBezTo>
                  <a:pt x="144951" y="447463"/>
                  <a:pt x="150266" y="452578"/>
                  <a:pt x="157639" y="459664"/>
                </a:cubicBezTo>
                <a:cubicBezTo>
                  <a:pt x="165764" y="467465"/>
                  <a:pt x="175870" y="477181"/>
                  <a:pt x="195167" y="477181"/>
                </a:cubicBezTo>
                <a:cubicBezTo>
                  <a:pt x="214465" y="477181"/>
                  <a:pt x="224580" y="467465"/>
                  <a:pt x="232696" y="459664"/>
                </a:cubicBezTo>
                <a:cubicBezTo>
                  <a:pt x="240068" y="452578"/>
                  <a:pt x="245402" y="447463"/>
                  <a:pt x="257042" y="447463"/>
                </a:cubicBezTo>
                <a:cubicBezTo>
                  <a:pt x="268691" y="447463"/>
                  <a:pt x="274015" y="452587"/>
                  <a:pt x="281407" y="459674"/>
                </a:cubicBezTo>
                <a:cubicBezTo>
                  <a:pt x="289531" y="467475"/>
                  <a:pt x="299647" y="477181"/>
                  <a:pt x="318945" y="477181"/>
                </a:cubicBezTo>
                <a:cubicBezTo>
                  <a:pt x="328346" y="477181"/>
                  <a:pt x="335547" y="474857"/>
                  <a:pt x="341424" y="471590"/>
                </a:cubicBezTo>
                <a:cubicBezTo>
                  <a:pt x="340719" y="483039"/>
                  <a:pt x="339985" y="494783"/>
                  <a:pt x="339214" y="506747"/>
                </a:cubicBezTo>
                <a:cubicBezTo>
                  <a:pt x="137598" y="513376"/>
                  <a:pt x="12592" y="579641"/>
                  <a:pt x="7344" y="582480"/>
                </a:cubicBezTo>
                <a:cubicBezTo>
                  <a:pt x="2715" y="584975"/>
                  <a:pt x="981" y="590757"/>
                  <a:pt x="3486" y="595386"/>
                </a:cubicBezTo>
                <a:cubicBezTo>
                  <a:pt x="5210" y="598577"/>
                  <a:pt x="8487" y="600387"/>
                  <a:pt x="11878" y="600387"/>
                </a:cubicBezTo>
                <a:cubicBezTo>
                  <a:pt x="13402" y="600387"/>
                  <a:pt x="14954" y="600015"/>
                  <a:pt x="16393" y="599244"/>
                </a:cubicBezTo>
                <a:cubicBezTo>
                  <a:pt x="17640" y="598577"/>
                  <a:pt x="141865" y="532721"/>
                  <a:pt x="337985" y="525863"/>
                </a:cubicBezTo>
                <a:cubicBezTo>
                  <a:pt x="333194" y="598968"/>
                  <a:pt x="327327" y="678844"/>
                  <a:pt x="320583" y="751549"/>
                </a:cubicBezTo>
                <a:cubicBezTo>
                  <a:pt x="320345" y="754216"/>
                  <a:pt x="321221" y="756864"/>
                  <a:pt x="323031" y="758845"/>
                </a:cubicBezTo>
                <a:cubicBezTo>
                  <a:pt x="324831" y="760826"/>
                  <a:pt x="327393" y="761950"/>
                  <a:pt x="330070" y="761950"/>
                </a:cubicBezTo>
                <a:lnTo>
                  <a:pt x="435016" y="761950"/>
                </a:lnTo>
                <a:cubicBezTo>
                  <a:pt x="437693" y="761950"/>
                  <a:pt x="440255" y="760816"/>
                  <a:pt x="442055" y="758845"/>
                </a:cubicBezTo>
                <a:cubicBezTo>
                  <a:pt x="443855" y="756864"/>
                  <a:pt x="444741" y="754216"/>
                  <a:pt x="444503" y="751549"/>
                </a:cubicBezTo>
                <a:cubicBezTo>
                  <a:pt x="437807" y="679225"/>
                  <a:pt x="431959" y="599806"/>
                  <a:pt x="427187" y="527006"/>
                </a:cubicBezTo>
                <a:cubicBezTo>
                  <a:pt x="535362" y="533293"/>
                  <a:pt x="644366" y="557658"/>
                  <a:pt x="751332" y="599730"/>
                </a:cubicBezTo>
                <a:cubicBezTo>
                  <a:pt x="752475" y="600177"/>
                  <a:pt x="753656" y="600396"/>
                  <a:pt x="754818" y="600396"/>
                </a:cubicBezTo>
                <a:cubicBezTo>
                  <a:pt x="758609" y="600396"/>
                  <a:pt x="762200" y="598101"/>
                  <a:pt x="763686" y="594357"/>
                </a:cubicBezTo>
                <a:cubicBezTo>
                  <a:pt x="765610" y="589462"/>
                  <a:pt x="763200" y="583928"/>
                  <a:pt x="758304" y="582004"/>
                </a:cubicBezTo>
                <a:close/>
                <a:moveTo>
                  <a:pt x="382257" y="282376"/>
                </a:moveTo>
                <a:cubicBezTo>
                  <a:pt x="383076" y="282471"/>
                  <a:pt x="383896" y="282423"/>
                  <a:pt x="384705" y="282299"/>
                </a:cubicBezTo>
                <a:cubicBezTo>
                  <a:pt x="385458" y="282395"/>
                  <a:pt x="386220" y="282461"/>
                  <a:pt x="386991" y="282376"/>
                </a:cubicBezTo>
                <a:cubicBezTo>
                  <a:pt x="389420" y="282099"/>
                  <a:pt x="391792" y="281928"/>
                  <a:pt x="394173" y="281737"/>
                </a:cubicBezTo>
                <a:cubicBezTo>
                  <a:pt x="394545" y="289577"/>
                  <a:pt x="395916" y="318342"/>
                  <a:pt x="398174" y="360347"/>
                </a:cubicBezTo>
                <a:lnTo>
                  <a:pt x="366913" y="360347"/>
                </a:lnTo>
                <a:cubicBezTo>
                  <a:pt x="369208" y="317790"/>
                  <a:pt x="370580" y="288824"/>
                  <a:pt x="370932" y="281442"/>
                </a:cubicBezTo>
                <a:cubicBezTo>
                  <a:pt x="374666" y="281642"/>
                  <a:pt x="378428" y="281937"/>
                  <a:pt x="382257" y="282376"/>
                </a:cubicBezTo>
                <a:close/>
                <a:moveTo>
                  <a:pt x="360426" y="473047"/>
                </a:moveTo>
                <a:lnTo>
                  <a:pt x="404670" y="473047"/>
                </a:lnTo>
                <a:cubicBezTo>
                  <a:pt x="406136" y="496869"/>
                  <a:pt x="407737" y="521920"/>
                  <a:pt x="409461" y="547647"/>
                </a:cubicBezTo>
                <a:lnTo>
                  <a:pt x="355625" y="547647"/>
                </a:lnTo>
                <a:cubicBezTo>
                  <a:pt x="357359" y="521920"/>
                  <a:pt x="358959" y="496869"/>
                  <a:pt x="360426" y="473047"/>
                </a:cubicBezTo>
                <a:close/>
                <a:moveTo>
                  <a:pt x="365874" y="379397"/>
                </a:moveTo>
                <a:lnTo>
                  <a:pt x="399212" y="379397"/>
                </a:lnTo>
                <a:cubicBezTo>
                  <a:pt x="400441" y="401733"/>
                  <a:pt x="401879" y="426860"/>
                  <a:pt x="403508" y="453997"/>
                </a:cubicBezTo>
                <a:lnTo>
                  <a:pt x="361579" y="453997"/>
                </a:lnTo>
                <a:cubicBezTo>
                  <a:pt x="363217" y="426870"/>
                  <a:pt x="364646" y="401743"/>
                  <a:pt x="365874" y="379397"/>
                </a:cubicBezTo>
                <a:close/>
                <a:moveTo>
                  <a:pt x="354340" y="566697"/>
                </a:moveTo>
                <a:lnTo>
                  <a:pt x="410766" y="566697"/>
                </a:lnTo>
                <a:cubicBezTo>
                  <a:pt x="412452" y="591262"/>
                  <a:pt x="414261" y="616284"/>
                  <a:pt x="416166" y="641297"/>
                </a:cubicBezTo>
                <a:lnTo>
                  <a:pt x="348939" y="641297"/>
                </a:lnTo>
                <a:cubicBezTo>
                  <a:pt x="350844" y="616284"/>
                  <a:pt x="352644" y="591262"/>
                  <a:pt x="354340" y="566697"/>
                </a:cubicBezTo>
                <a:close/>
                <a:moveTo>
                  <a:pt x="572100" y="323600"/>
                </a:moveTo>
                <a:cubicBezTo>
                  <a:pt x="574996" y="343298"/>
                  <a:pt x="572014" y="362967"/>
                  <a:pt x="563680" y="380559"/>
                </a:cubicBezTo>
                <a:cubicBezTo>
                  <a:pt x="548821" y="342078"/>
                  <a:pt x="506454" y="262973"/>
                  <a:pt x="408918" y="262135"/>
                </a:cubicBezTo>
                <a:cubicBezTo>
                  <a:pt x="423005" y="250105"/>
                  <a:pt x="440226" y="242247"/>
                  <a:pt x="459019" y="239485"/>
                </a:cubicBezTo>
                <a:cubicBezTo>
                  <a:pt x="485337" y="235636"/>
                  <a:pt x="511607" y="242237"/>
                  <a:pt x="532981" y="258125"/>
                </a:cubicBezTo>
                <a:cubicBezTo>
                  <a:pt x="554336" y="274003"/>
                  <a:pt x="568233" y="297254"/>
                  <a:pt x="572100" y="323600"/>
                </a:cubicBezTo>
                <a:close/>
                <a:moveTo>
                  <a:pt x="658482" y="247095"/>
                </a:moveTo>
                <a:cubicBezTo>
                  <a:pt x="632422" y="229788"/>
                  <a:pt x="579272" y="200651"/>
                  <a:pt x="516912" y="200651"/>
                </a:cubicBezTo>
                <a:cubicBezTo>
                  <a:pt x="478060" y="200651"/>
                  <a:pt x="435607" y="211976"/>
                  <a:pt x="393935" y="244523"/>
                </a:cubicBezTo>
                <a:cubicBezTo>
                  <a:pt x="404593" y="181258"/>
                  <a:pt x="459762" y="132909"/>
                  <a:pt x="526009" y="132909"/>
                </a:cubicBezTo>
                <a:cubicBezTo>
                  <a:pt x="593141" y="132900"/>
                  <a:pt x="648910" y="182573"/>
                  <a:pt x="658482" y="247095"/>
                </a:cubicBezTo>
                <a:close/>
                <a:moveTo>
                  <a:pt x="455581" y="33049"/>
                </a:moveTo>
                <a:cubicBezTo>
                  <a:pt x="473440" y="23543"/>
                  <a:pt x="492652" y="19047"/>
                  <a:pt x="511597" y="19047"/>
                </a:cubicBezTo>
                <a:cubicBezTo>
                  <a:pt x="548154" y="19047"/>
                  <a:pt x="583749" y="35831"/>
                  <a:pt x="606762" y="65844"/>
                </a:cubicBezTo>
                <a:cubicBezTo>
                  <a:pt x="559899" y="61681"/>
                  <a:pt x="447866" y="64272"/>
                  <a:pt x="397459" y="174257"/>
                </a:cubicBezTo>
                <a:cubicBezTo>
                  <a:pt x="393945" y="163027"/>
                  <a:pt x="392144" y="151416"/>
                  <a:pt x="392059" y="139739"/>
                </a:cubicBezTo>
                <a:cubicBezTo>
                  <a:pt x="392059" y="139148"/>
                  <a:pt x="392087" y="138558"/>
                  <a:pt x="392078" y="137958"/>
                </a:cubicBezTo>
                <a:cubicBezTo>
                  <a:pt x="392163" y="126509"/>
                  <a:pt x="393878" y="115012"/>
                  <a:pt x="397316" y="103753"/>
                </a:cubicBezTo>
                <a:cubicBezTo>
                  <a:pt x="406660" y="73178"/>
                  <a:pt x="427349" y="48070"/>
                  <a:pt x="455581" y="33049"/>
                </a:cubicBezTo>
                <a:close/>
                <a:moveTo>
                  <a:pt x="182861" y="64758"/>
                </a:moveTo>
                <a:cubicBezTo>
                  <a:pt x="173536" y="64758"/>
                  <a:pt x="165221" y="65225"/>
                  <a:pt x="158334" y="65844"/>
                </a:cubicBezTo>
                <a:cubicBezTo>
                  <a:pt x="193291" y="20276"/>
                  <a:pt x="257204" y="5217"/>
                  <a:pt x="309515" y="33049"/>
                </a:cubicBezTo>
                <a:cubicBezTo>
                  <a:pt x="337747" y="48070"/>
                  <a:pt x="358435" y="73178"/>
                  <a:pt x="367770" y="103753"/>
                </a:cubicBezTo>
                <a:cubicBezTo>
                  <a:pt x="371208" y="115002"/>
                  <a:pt x="372923" y="126499"/>
                  <a:pt x="373009" y="137948"/>
                </a:cubicBezTo>
                <a:cubicBezTo>
                  <a:pt x="373009" y="138548"/>
                  <a:pt x="373028" y="139148"/>
                  <a:pt x="373028" y="139748"/>
                </a:cubicBezTo>
                <a:cubicBezTo>
                  <a:pt x="372942" y="151426"/>
                  <a:pt x="371142" y="163037"/>
                  <a:pt x="367636" y="174257"/>
                </a:cubicBezTo>
                <a:cubicBezTo>
                  <a:pt x="324641" y="80465"/>
                  <a:pt x="236811" y="64758"/>
                  <a:pt x="182861" y="64758"/>
                </a:cubicBezTo>
                <a:close/>
                <a:moveTo>
                  <a:pt x="108214" y="246704"/>
                </a:moveTo>
                <a:cubicBezTo>
                  <a:pt x="117786" y="182620"/>
                  <a:pt x="173193" y="133300"/>
                  <a:pt x="239897" y="133300"/>
                </a:cubicBezTo>
                <a:cubicBezTo>
                  <a:pt x="305695" y="133300"/>
                  <a:pt x="360502" y="181296"/>
                  <a:pt x="371151" y="244114"/>
                </a:cubicBezTo>
                <a:cubicBezTo>
                  <a:pt x="263271" y="159951"/>
                  <a:pt x="150343" y="218739"/>
                  <a:pt x="108214" y="246704"/>
                </a:cubicBezTo>
                <a:close/>
                <a:moveTo>
                  <a:pt x="205559" y="380559"/>
                </a:moveTo>
                <a:cubicBezTo>
                  <a:pt x="197225" y="362957"/>
                  <a:pt x="194243" y="343298"/>
                  <a:pt x="197139" y="323600"/>
                </a:cubicBezTo>
                <a:cubicBezTo>
                  <a:pt x="201006" y="297263"/>
                  <a:pt x="214903" y="274003"/>
                  <a:pt x="236258" y="258115"/>
                </a:cubicBezTo>
                <a:cubicBezTo>
                  <a:pt x="253632" y="245190"/>
                  <a:pt x="274253" y="238399"/>
                  <a:pt x="295523" y="238399"/>
                </a:cubicBezTo>
                <a:cubicBezTo>
                  <a:pt x="300399" y="238399"/>
                  <a:pt x="305305" y="238761"/>
                  <a:pt x="310220" y="239475"/>
                </a:cubicBezTo>
                <a:cubicBezTo>
                  <a:pt x="329013" y="242237"/>
                  <a:pt x="346224" y="250095"/>
                  <a:pt x="360321" y="262125"/>
                </a:cubicBezTo>
                <a:cubicBezTo>
                  <a:pt x="262795" y="262983"/>
                  <a:pt x="220409" y="342078"/>
                  <a:pt x="205559" y="380559"/>
                </a:cubicBezTo>
                <a:close/>
                <a:moveTo>
                  <a:pt x="340509" y="742909"/>
                </a:moveTo>
                <a:cubicBezTo>
                  <a:pt x="342948" y="716030"/>
                  <a:pt x="345262" y="688283"/>
                  <a:pt x="347453" y="660347"/>
                </a:cubicBezTo>
                <a:lnTo>
                  <a:pt x="417624" y="660347"/>
                </a:lnTo>
                <a:cubicBezTo>
                  <a:pt x="419814" y="688283"/>
                  <a:pt x="422129" y="716039"/>
                  <a:pt x="424567" y="742909"/>
                </a:cubicBezTo>
                <a:lnTo>
                  <a:pt x="340509" y="742909"/>
                </a:lnTo>
                <a:close/>
              </a:path>
            </a:pathLst>
          </a:custGeom>
          <a:solidFill>
            <a:schemeClr val="bg1"/>
          </a:solidFill>
          <a:ln w="6350"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F60B879A-E680-44C2-9D43-AC6A71D85E6C}"/>
              </a:ext>
            </a:extLst>
          </p:cNvPr>
          <p:cNvSpPr/>
          <p:nvPr/>
        </p:nvSpPr>
        <p:spPr>
          <a:xfrm rot="600000">
            <a:off x="3694275" y="5449824"/>
            <a:ext cx="920616" cy="795338"/>
          </a:xfrm>
          <a:custGeom>
            <a:avLst/>
            <a:gdLst>
              <a:gd name="connsiteX0" fmla="*/ 486911 w 628650"/>
              <a:gd name="connsiteY0" fmla="*/ 31808 h 543103"/>
              <a:gd name="connsiteX1" fmla="*/ 485358 w 628650"/>
              <a:gd name="connsiteY1" fmla="*/ 47199 h 543103"/>
              <a:gd name="connsiteX2" fmla="*/ 561558 w 628650"/>
              <a:gd name="connsiteY2" fmla="*/ 123399 h 543103"/>
              <a:gd name="connsiteX3" fmla="*/ 576949 w 628650"/>
              <a:gd name="connsiteY3" fmla="*/ 121846 h 543103"/>
              <a:gd name="connsiteX4" fmla="*/ 588192 w 628650"/>
              <a:gd name="connsiteY4" fmla="*/ 133089 h 543103"/>
              <a:gd name="connsiteX5" fmla="*/ 494883 w 628650"/>
              <a:gd name="connsiteY5" fmla="*/ 209124 h 543103"/>
              <a:gd name="connsiteX6" fmla="*/ 399633 w 628650"/>
              <a:gd name="connsiteY6" fmla="*/ 113874 h 543103"/>
              <a:gd name="connsiteX7" fmla="*/ 475668 w 628650"/>
              <a:gd name="connsiteY7" fmla="*/ 20565 h 543103"/>
              <a:gd name="connsiteX8" fmla="*/ 486911 w 628650"/>
              <a:gd name="connsiteY8" fmla="*/ 31808 h 543103"/>
              <a:gd name="connsiteX9" fmla="*/ 418683 w 628650"/>
              <a:gd name="connsiteY9" fmla="*/ 113874 h 543103"/>
              <a:gd name="connsiteX10" fmla="*/ 494883 w 628650"/>
              <a:gd name="connsiteY10" fmla="*/ 190074 h 543103"/>
              <a:gd name="connsiteX11" fmla="*/ 565587 w 628650"/>
              <a:gd name="connsiteY11" fmla="*/ 142365 h 543103"/>
              <a:gd name="connsiteX12" fmla="*/ 561558 w 628650"/>
              <a:gd name="connsiteY12" fmla="*/ 142449 h 543103"/>
              <a:gd name="connsiteX13" fmla="*/ 466308 w 628650"/>
              <a:gd name="connsiteY13" fmla="*/ 47199 h 543103"/>
              <a:gd name="connsiteX14" fmla="*/ 466392 w 628650"/>
              <a:gd name="connsiteY14" fmla="*/ 43170 h 543103"/>
              <a:gd name="connsiteX15" fmla="*/ 418683 w 628650"/>
              <a:gd name="connsiteY15" fmla="*/ 113874 h 543103"/>
              <a:gd name="connsiteX16" fmla="*/ 409158 w 628650"/>
              <a:gd name="connsiteY16" fmla="*/ 390099 h 543103"/>
              <a:gd name="connsiteX17" fmla="*/ 399633 w 628650"/>
              <a:gd name="connsiteY17" fmla="*/ 380574 h 543103"/>
              <a:gd name="connsiteX18" fmla="*/ 409158 w 628650"/>
              <a:gd name="connsiteY18" fmla="*/ 371049 h 543103"/>
              <a:gd name="connsiteX19" fmla="*/ 618708 w 628650"/>
              <a:gd name="connsiteY19" fmla="*/ 371049 h 543103"/>
              <a:gd name="connsiteX20" fmla="*/ 628233 w 628650"/>
              <a:gd name="connsiteY20" fmla="*/ 380574 h 543103"/>
              <a:gd name="connsiteX21" fmla="*/ 618708 w 628650"/>
              <a:gd name="connsiteY21" fmla="*/ 390099 h 543103"/>
              <a:gd name="connsiteX22" fmla="*/ 409158 w 628650"/>
              <a:gd name="connsiteY22" fmla="*/ 390099 h 543103"/>
              <a:gd name="connsiteX23" fmla="*/ 237708 w 628650"/>
              <a:gd name="connsiteY23" fmla="*/ 390099 h 543103"/>
              <a:gd name="connsiteX24" fmla="*/ 228183 w 628650"/>
              <a:gd name="connsiteY24" fmla="*/ 380574 h 543103"/>
              <a:gd name="connsiteX25" fmla="*/ 237708 w 628650"/>
              <a:gd name="connsiteY25" fmla="*/ 371049 h 543103"/>
              <a:gd name="connsiteX26" fmla="*/ 332958 w 628650"/>
              <a:gd name="connsiteY26" fmla="*/ 371049 h 543103"/>
              <a:gd name="connsiteX27" fmla="*/ 342483 w 628650"/>
              <a:gd name="connsiteY27" fmla="*/ 380574 h 543103"/>
              <a:gd name="connsiteX28" fmla="*/ 332958 w 628650"/>
              <a:gd name="connsiteY28" fmla="*/ 390099 h 543103"/>
              <a:gd name="connsiteX29" fmla="*/ 237708 w 628650"/>
              <a:gd name="connsiteY29" fmla="*/ 390099 h 543103"/>
              <a:gd name="connsiteX30" fmla="*/ 328196 w 628650"/>
              <a:gd name="connsiteY30" fmla="*/ 228174 h 543103"/>
              <a:gd name="connsiteX31" fmla="*/ 313908 w 628650"/>
              <a:gd name="connsiteY31" fmla="*/ 213887 h 543103"/>
              <a:gd name="connsiteX32" fmla="*/ 328196 w 628650"/>
              <a:gd name="connsiteY32" fmla="*/ 199599 h 543103"/>
              <a:gd name="connsiteX33" fmla="*/ 342483 w 628650"/>
              <a:gd name="connsiteY33" fmla="*/ 213887 h 543103"/>
              <a:gd name="connsiteX34" fmla="*/ 328196 w 628650"/>
              <a:gd name="connsiteY34" fmla="*/ 228174 h 543103"/>
              <a:gd name="connsiteX35" fmla="*/ 204371 w 628650"/>
              <a:gd name="connsiteY35" fmla="*/ 28149 h 543103"/>
              <a:gd name="connsiteX36" fmla="*/ 190083 w 628650"/>
              <a:gd name="connsiteY36" fmla="*/ 13862 h 543103"/>
              <a:gd name="connsiteX37" fmla="*/ 204371 w 628650"/>
              <a:gd name="connsiteY37" fmla="*/ -426 h 543103"/>
              <a:gd name="connsiteX38" fmla="*/ 218658 w 628650"/>
              <a:gd name="connsiteY38" fmla="*/ 13862 h 543103"/>
              <a:gd name="connsiteX39" fmla="*/ 204371 w 628650"/>
              <a:gd name="connsiteY39" fmla="*/ 28149 h 543103"/>
              <a:gd name="connsiteX40" fmla="*/ 166271 w 628650"/>
              <a:gd name="connsiteY40" fmla="*/ 132924 h 543103"/>
              <a:gd name="connsiteX41" fmla="*/ 151983 w 628650"/>
              <a:gd name="connsiteY41" fmla="*/ 118637 h 543103"/>
              <a:gd name="connsiteX42" fmla="*/ 166271 w 628650"/>
              <a:gd name="connsiteY42" fmla="*/ 104349 h 543103"/>
              <a:gd name="connsiteX43" fmla="*/ 180558 w 628650"/>
              <a:gd name="connsiteY43" fmla="*/ 118637 h 543103"/>
              <a:gd name="connsiteX44" fmla="*/ 166271 w 628650"/>
              <a:gd name="connsiteY44" fmla="*/ 132924 h 543103"/>
              <a:gd name="connsiteX45" fmla="*/ 71021 w 628650"/>
              <a:gd name="connsiteY45" fmla="*/ 85299 h 543103"/>
              <a:gd name="connsiteX46" fmla="*/ 56733 w 628650"/>
              <a:gd name="connsiteY46" fmla="*/ 71012 h 543103"/>
              <a:gd name="connsiteX47" fmla="*/ 71021 w 628650"/>
              <a:gd name="connsiteY47" fmla="*/ 56724 h 543103"/>
              <a:gd name="connsiteX48" fmla="*/ 85308 w 628650"/>
              <a:gd name="connsiteY48" fmla="*/ 71012 h 543103"/>
              <a:gd name="connsiteX49" fmla="*/ 71021 w 628650"/>
              <a:gd name="connsiteY49" fmla="*/ 85299 h 543103"/>
              <a:gd name="connsiteX50" fmla="*/ 80546 w 628650"/>
              <a:gd name="connsiteY50" fmla="*/ 199599 h 543103"/>
              <a:gd name="connsiteX51" fmla="*/ 66258 w 628650"/>
              <a:gd name="connsiteY51" fmla="*/ 185312 h 543103"/>
              <a:gd name="connsiteX52" fmla="*/ 80546 w 628650"/>
              <a:gd name="connsiteY52" fmla="*/ 171024 h 543103"/>
              <a:gd name="connsiteX53" fmla="*/ 94833 w 628650"/>
              <a:gd name="connsiteY53" fmla="*/ 185312 h 543103"/>
              <a:gd name="connsiteX54" fmla="*/ 80546 w 628650"/>
              <a:gd name="connsiteY54" fmla="*/ 199599 h 543103"/>
              <a:gd name="connsiteX55" fmla="*/ 204371 w 628650"/>
              <a:gd name="connsiteY55" fmla="*/ 237699 h 543103"/>
              <a:gd name="connsiteX56" fmla="*/ 190083 w 628650"/>
              <a:gd name="connsiteY56" fmla="*/ 223412 h 543103"/>
              <a:gd name="connsiteX57" fmla="*/ 204371 w 628650"/>
              <a:gd name="connsiteY57" fmla="*/ 209124 h 543103"/>
              <a:gd name="connsiteX58" fmla="*/ 218658 w 628650"/>
              <a:gd name="connsiteY58" fmla="*/ 223412 h 543103"/>
              <a:gd name="connsiteX59" fmla="*/ 204371 w 628650"/>
              <a:gd name="connsiteY59" fmla="*/ 237699 h 543103"/>
              <a:gd name="connsiteX60" fmla="*/ 290096 w 628650"/>
              <a:gd name="connsiteY60" fmla="*/ 104349 h 543103"/>
              <a:gd name="connsiteX61" fmla="*/ 275808 w 628650"/>
              <a:gd name="connsiteY61" fmla="*/ 90062 h 543103"/>
              <a:gd name="connsiteX62" fmla="*/ 290096 w 628650"/>
              <a:gd name="connsiteY62" fmla="*/ 75774 h 543103"/>
              <a:gd name="connsiteX63" fmla="*/ 304383 w 628650"/>
              <a:gd name="connsiteY63" fmla="*/ 90062 h 543103"/>
              <a:gd name="connsiteX64" fmla="*/ 290096 w 628650"/>
              <a:gd name="connsiteY64" fmla="*/ 104349 h 543103"/>
              <a:gd name="connsiteX65" fmla="*/ 218658 w 628650"/>
              <a:gd name="connsiteY65" fmla="*/ 466299 h 543103"/>
              <a:gd name="connsiteX66" fmla="*/ 209133 w 628650"/>
              <a:gd name="connsiteY66" fmla="*/ 456774 h 543103"/>
              <a:gd name="connsiteX67" fmla="*/ 218658 w 628650"/>
              <a:gd name="connsiteY67" fmla="*/ 447249 h 543103"/>
              <a:gd name="connsiteX68" fmla="*/ 447258 w 628650"/>
              <a:gd name="connsiteY68" fmla="*/ 447249 h 543103"/>
              <a:gd name="connsiteX69" fmla="*/ 456783 w 628650"/>
              <a:gd name="connsiteY69" fmla="*/ 456774 h 543103"/>
              <a:gd name="connsiteX70" fmla="*/ 447258 w 628650"/>
              <a:gd name="connsiteY70" fmla="*/ 466299 h 543103"/>
              <a:gd name="connsiteX71" fmla="*/ 218658 w 628650"/>
              <a:gd name="connsiteY71" fmla="*/ 466299 h 543103"/>
              <a:gd name="connsiteX72" fmla="*/ 523458 w 628650"/>
              <a:gd name="connsiteY72" fmla="*/ 466299 h 543103"/>
              <a:gd name="connsiteX73" fmla="*/ 513933 w 628650"/>
              <a:gd name="connsiteY73" fmla="*/ 456774 h 543103"/>
              <a:gd name="connsiteX74" fmla="*/ 523458 w 628650"/>
              <a:gd name="connsiteY74" fmla="*/ 447249 h 543103"/>
              <a:gd name="connsiteX75" fmla="*/ 580608 w 628650"/>
              <a:gd name="connsiteY75" fmla="*/ 447249 h 543103"/>
              <a:gd name="connsiteX76" fmla="*/ 590133 w 628650"/>
              <a:gd name="connsiteY76" fmla="*/ 456774 h 543103"/>
              <a:gd name="connsiteX77" fmla="*/ 580608 w 628650"/>
              <a:gd name="connsiteY77" fmla="*/ 466299 h 543103"/>
              <a:gd name="connsiteX78" fmla="*/ 523458 w 628650"/>
              <a:gd name="connsiteY78" fmla="*/ 466299 h 543103"/>
              <a:gd name="connsiteX79" fmla="*/ 9108 w 628650"/>
              <a:gd name="connsiteY79" fmla="*/ 351999 h 543103"/>
              <a:gd name="connsiteX80" fmla="*/ -417 w 628650"/>
              <a:gd name="connsiteY80" fmla="*/ 342474 h 543103"/>
              <a:gd name="connsiteX81" fmla="*/ 9108 w 628650"/>
              <a:gd name="connsiteY81" fmla="*/ 332949 h 543103"/>
              <a:gd name="connsiteX82" fmla="*/ 37683 w 628650"/>
              <a:gd name="connsiteY82" fmla="*/ 332949 h 543103"/>
              <a:gd name="connsiteX83" fmla="*/ 80919 w 628650"/>
              <a:gd name="connsiteY83" fmla="*/ 334403 h 543103"/>
              <a:gd name="connsiteX84" fmla="*/ 160503 w 628650"/>
              <a:gd name="connsiteY84" fmla="*/ 376314 h 543103"/>
              <a:gd name="connsiteX85" fmla="*/ 160979 w 628650"/>
              <a:gd name="connsiteY85" fmla="*/ 420745 h 543103"/>
              <a:gd name="connsiteX86" fmla="*/ 156111 w 628650"/>
              <a:gd name="connsiteY86" fmla="*/ 433373 h 543103"/>
              <a:gd name="connsiteX87" fmla="*/ 159102 w 628650"/>
              <a:gd name="connsiteY87" fmla="*/ 488546 h 543103"/>
              <a:gd name="connsiteX88" fmla="*/ 223880 w 628650"/>
              <a:gd name="connsiteY88" fmla="*/ 517447 h 543103"/>
              <a:gd name="connsiteX89" fmla="*/ 301478 w 628650"/>
              <a:gd name="connsiteY89" fmla="*/ 523530 h 543103"/>
              <a:gd name="connsiteX90" fmla="*/ 303987 w 628650"/>
              <a:gd name="connsiteY90" fmla="*/ 523457 h 543103"/>
              <a:gd name="connsiteX91" fmla="*/ 313900 w 628650"/>
              <a:gd name="connsiteY91" fmla="*/ 532578 h 543103"/>
              <a:gd name="connsiteX92" fmla="*/ 304780 w 628650"/>
              <a:gd name="connsiteY92" fmla="*/ 542491 h 543103"/>
              <a:gd name="connsiteX93" fmla="*/ 301907 w 628650"/>
              <a:gd name="connsiteY93" fmla="*/ 542575 h 543103"/>
              <a:gd name="connsiteX94" fmla="*/ 220294 w 628650"/>
              <a:gd name="connsiteY94" fmla="*/ 536157 h 543103"/>
              <a:gd name="connsiteX95" fmla="*/ 144864 w 628650"/>
              <a:gd name="connsiteY95" fmla="*/ 501202 h 543103"/>
              <a:gd name="connsiteX96" fmla="*/ 138447 w 628650"/>
              <a:gd name="connsiteY96" fmla="*/ 426239 h 543103"/>
              <a:gd name="connsiteX97" fmla="*/ 142987 w 628650"/>
              <a:gd name="connsiteY97" fmla="*/ 414486 h 543103"/>
              <a:gd name="connsiteX98" fmla="*/ 143463 w 628650"/>
              <a:gd name="connsiteY98" fmla="*/ 384834 h 543103"/>
              <a:gd name="connsiteX99" fmla="*/ 79113 w 628650"/>
              <a:gd name="connsiteY99" fmla="*/ 353367 h 543103"/>
              <a:gd name="connsiteX100" fmla="*/ 37683 w 628650"/>
              <a:gd name="connsiteY100" fmla="*/ 351999 h 543103"/>
              <a:gd name="connsiteX101" fmla="*/ 9108 w 628650"/>
              <a:gd name="connsiteY101" fmla="*/ 351999 h 543103"/>
              <a:gd name="connsiteX102" fmla="*/ 380583 w 628650"/>
              <a:gd name="connsiteY102" fmla="*/ 542499 h 543103"/>
              <a:gd name="connsiteX103" fmla="*/ 371058 w 628650"/>
              <a:gd name="connsiteY103" fmla="*/ 532974 h 543103"/>
              <a:gd name="connsiteX104" fmla="*/ 380583 w 628650"/>
              <a:gd name="connsiteY104" fmla="*/ 523449 h 543103"/>
              <a:gd name="connsiteX105" fmla="*/ 542508 w 628650"/>
              <a:gd name="connsiteY105" fmla="*/ 523449 h 543103"/>
              <a:gd name="connsiteX106" fmla="*/ 552033 w 628650"/>
              <a:gd name="connsiteY106" fmla="*/ 532974 h 543103"/>
              <a:gd name="connsiteX107" fmla="*/ 542508 w 628650"/>
              <a:gd name="connsiteY107" fmla="*/ 542499 h 543103"/>
              <a:gd name="connsiteX108" fmla="*/ 380583 w 628650"/>
              <a:gd name="connsiteY108" fmla="*/ 542499 h 54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28650" h="543103">
                <a:moveTo>
                  <a:pt x="486911" y="31808"/>
                </a:moveTo>
                <a:cubicBezTo>
                  <a:pt x="485882" y="36832"/>
                  <a:pt x="485358" y="41979"/>
                  <a:pt x="485358" y="47199"/>
                </a:cubicBezTo>
                <a:cubicBezTo>
                  <a:pt x="485358" y="89283"/>
                  <a:pt x="519474" y="123399"/>
                  <a:pt x="561558" y="123399"/>
                </a:cubicBezTo>
                <a:cubicBezTo>
                  <a:pt x="566778" y="123399"/>
                  <a:pt x="571925" y="122875"/>
                  <a:pt x="576949" y="121846"/>
                </a:cubicBezTo>
                <a:cubicBezTo>
                  <a:pt x="583645" y="120473"/>
                  <a:pt x="589564" y="126393"/>
                  <a:pt x="588192" y="133089"/>
                </a:cubicBezTo>
                <a:cubicBezTo>
                  <a:pt x="579178" y="177068"/>
                  <a:pt x="540324" y="209124"/>
                  <a:pt x="494883" y="209124"/>
                </a:cubicBezTo>
                <a:cubicBezTo>
                  <a:pt x="442278" y="209124"/>
                  <a:pt x="399633" y="166479"/>
                  <a:pt x="399633" y="113874"/>
                </a:cubicBezTo>
                <a:cubicBezTo>
                  <a:pt x="399633" y="68433"/>
                  <a:pt x="431689" y="29579"/>
                  <a:pt x="475668" y="20565"/>
                </a:cubicBezTo>
                <a:cubicBezTo>
                  <a:pt x="482364" y="19193"/>
                  <a:pt x="488284" y="25112"/>
                  <a:pt x="486911" y="31808"/>
                </a:cubicBezTo>
                <a:close/>
                <a:moveTo>
                  <a:pt x="418683" y="113874"/>
                </a:moveTo>
                <a:cubicBezTo>
                  <a:pt x="418683" y="155958"/>
                  <a:pt x="452799" y="190074"/>
                  <a:pt x="494883" y="190074"/>
                </a:cubicBezTo>
                <a:cubicBezTo>
                  <a:pt x="526542" y="190074"/>
                  <a:pt x="554213" y="170616"/>
                  <a:pt x="565587" y="142365"/>
                </a:cubicBezTo>
                <a:cubicBezTo>
                  <a:pt x="564248" y="142421"/>
                  <a:pt x="562905" y="142449"/>
                  <a:pt x="561558" y="142449"/>
                </a:cubicBezTo>
                <a:cubicBezTo>
                  <a:pt x="508953" y="142449"/>
                  <a:pt x="466308" y="99804"/>
                  <a:pt x="466308" y="47199"/>
                </a:cubicBezTo>
                <a:cubicBezTo>
                  <a:pt x="466308" y="45852"/>
                  <a:pt x="466336" y="44509"/>
                  <a:pt x="466392" y="43170"/>
                </a:cubicBezTo>
                <a:cubicBezTo>
                  <a:pt x="438141" y="54544"/>
                  <a:pt x="418683" y="82215"/>
                  <a:pt x="418683" y="113874"/>
                </a:cubicBezTo>
                <a:close/>
                <a:moveTo>
                  <a:pt x="409158" y="390099"/>
                </a:moveTo>
                <a:cubicBezTo>
                  <a:pt x="403898" y="390099"/>
                  <a:pt x="399633" y="385834"/>
                  <a:pt x="399633" y="380574"/>
                </a:cubicBezTo>
                <a:cubicBezTo>
                  <a:pt x="399633" y="375314"/>
                  <a:pt x="403898" y="371049"/>
                  <a:pt x="409158" y="371049"/>
                </a:cubicBezTo>
                <a:lnTo>
                  <a:pt x="618708" y="371049"/>
                </a:lnTo>
                <a:cubicBezTo>
                  <a:pt x="623968" y="371049"/>
                  <a:pt x="628233" y="375314"/>
                  <a:pt x="628233" y="380574"/>
                </a:cubicBezTo>
                <a:cubicBezTo>
                  <a:pt x="628233" y="385834"/>
                  <a:pt x="623968" y="390099"/>
                  <a:pt x="618708" y="390099"/>
                </a:cubicBezTo>
                <a:lnTo>
                  <a:pt x="409158" y="390099"/>
                </a:lnTo>
                <a:close/>
                <a:moveTo>
                  <a:pt x="237708" y="390099"/>
                </a:moveTo>
                <a:cubicBezTo>
                  <a:pt x="232448" y="390099"/>
                  <a:pt x="228183" y="385834"/>
                  <a:pt x="228183" y="380574"/>
                </a:cubicBezTo>
                <a:cubicBezTo>
                  <a:pt x="228183" y="375314"/>
                  <a:pt x="232448" y="371049"/>
                  <a:pt x="237708" y="371049"/>
                </a:cubicBezTo>
                <a:lnTo>
                  <a:pt x="332958" y="371049"/>
                </a:lnTo>
                <a:cubicBezTo>
                  <a:pt x="338218" y="371049"/>
                  <a:pt x="342483" y="375314"/>
                  <a:pt x="342483" y="380574"/>
                </a:cubicBezTo>
                <a:cubicBezTo>
                  <a:pt x="342483" y="385834"/>
                  <a:pt x="338218" y="390099"/>
                  <a:pt x="332958" y="390099"/>
                </a:cubicBezTo>
                <a:lnTo>
                  <a:pt x="237708" y="390099"/>
                </a:lnTo>
                <a:close/>
                <a:moveTo>
                  <a:pt x="328196" y="228174"/>
                </a:moveTo>
                <a:cubicBezTo>
                  <a:pt x="320305" y="228174"/>
                  <a:pt x="313908" y="221777"/>
                  <a:pt x="313908" y="213887"/>
                </a:cubicBezTo>
                <a:cubicBezTo>
                  <a:pt x="313908" y="205996"/>
                  <a:pt x="320305" y="199599"/>
                  <a:pt x="328196" y="199599"/>
                </a:cubicBezTo>
                <a:cubicBezTo>
                  <a:pt x="336086" y="199599"/>
                  <a:pt x="342483" y="205996"/>
                  <a:pt x="342483" y="213887"/>
                </a:cubicBezTo>
                <a:cubicBezTo>
                  <a:pt x="342483" y="221777"/>
                  <a:pt x="336086" y="228174"/>
                  <a:pt x="328196" y="228174"/>
                </a:cubicBezTo>
                <a:close/>
                <a:moveTo>
                  <a:pt x="204371" y="28149"/>
                </a:moveTo>
                <a:cubicBezTo>
                  <a:pt x="196480" y="28149"/>
                  <a:pt x="190083" y="21752"/>
                  <a:pt x="190083" y="13862"/>
                </a:cubicBezTo>
                <a:cubicBezTo>
                  <a:pt x="190083" y="5971"/>
                  <a:pt x="196480" y="-426"/>
                  <a:pt x="204371" y="-426"/>
                </a:cubicBezTo>
                <a:cubicBezTo>
                  <a:pt x="212261" y="-426"/>
                  <a:pt x="218658" y="5971"/>
                  <a:pt x="218658" y="13862"/>
                </a:cubicBezTo>
                <a:cubicBezTo>
                  <a:pt x="218658" y="21752"/>
                  <a:pt x="212261" y="28149"/>
                  <a:pt x="204371" y="28149"/>
                </a:cubicBezTo>
                <a:close/>
                <a:moveTo>
                  <a:pt x="166271" y="132924"/>
                </a:moveTo>
                <a:cubicBezTo>
                  <a:pt x="158380" y="132924"/>
                  <a:pt x="151983" y="126527"/>
                  <a:pt x="151983" y="118637"/>
                </a:cubicBezTo>
                <a:cubicBezTo>
                  <a:pt x="151983" y="110746"/>
                  <a:pt x="158380" y="104349"/>
                  <a:pt x="166271" y="104349"/>
                </a:cubicBezTo>
                <a:cubicBezTo>
                  <a:pt x="174161" y="104349"/>
                  <a:pt x="180558" y="110746"/>
                  <a:pt x="180558" y="118637"/>
                </a:cubicBezTo>
                <a:cubicBezTo>
                  <a:pt x="180558" y="126527"/>
                  <a:pt x="174161" y="132924"/>
                  <a:pt x="166271" y="132924"/>
                </a:cubicBezTo>
                <a:close/>
                <a:moveTo>
                  <a:pt x="71021" y="85299"/>
                </a:moveTo>
                <a:cubicBezTo>
                  <a:pt x="63130" y="85299"/>
                  <a:pt x="56733" y="78902"/>
                  <a:pt x="56733" y="71012"/>
                </a:cubicBezTo>
                <a:cubicBezTo>
                  <a:pt x="56733" y="63121"/>
                  <a:pt x="63130" y="56724"/>
                  <a:pt x="71021" y="56724"/>
                </a:cubicBezTo>
                <a:cubicBezTo>
                  <a:pt x="78911" y="56724"/>
                  <a:pt x="85308" y="63121"/>
                  <a:pt x="85308" y="71012"/>
                </a:cubicBezTo>
                <a:cubicBezTo>
                  <a:pt x="85308" y="78902"/>
                  <a:pt x="78911" y="85299"/>
                  <a:pt x="71021" y="85299"/>
                </a:cubicBezTo>
                <a:close/>
                <a:moveTo>
                  <a:pt x="80546" y="199599"/>
                </a:moveTo>
                <a:cubicBezTo>
                  <a:pt x="72655" y="199599"/>
                  <a:pt x="66258" y="193202"/>
                  <a:pt x="66258" y="185312"/>
                </a:cubicBezTo>
                <a:cubicBezTo>
                  <a:pt x="66258" y="177421"/>
                  <a:pt x="72655" y="171024"/>
                  <a:pt x="80546" y="171024"/>
                </a:cubicBezTo>
                <a:cubicBezTo>
                  <a:pt x="88436" y="171024"/>
                  <a:pt x="94833" y="177421"/>
                  <a:pt x="94833" y="185312"/>
                </a:cubicBezTo>
                <a:cubicBezTo>
                  <a:pt x="94833" y="193202"/>
                  <a:pt x="88436" y="199599"/>
                  <a:pt x="80546" y="199599"/>
                </a:cubicBezTo>
                <a:close/>
                <a:moveTo>
                  <a:pt x="204371" y="237699"/>
                </a:moveTo>
                <a:cubicBezTo>
                  <a:pt x="196480" y="237699"/>
                  <a:pt x="190083" y="231302"/>
                  <a:pt x="190083" y="223412"/>
                </a:cubicBezTo>
                <a:cubicBezTo>
                  <a:pt x="190083" y="215521"/>
                  <a:pt x="196480" y="209124"/>
                  <a:pt x="204371" y="209124"/>
                </a:cubicBezTo>
                <a:cubicBezTo>
                  <a:pt x="212261" y="209124"/>
                  <a:pt x="218658" y="215521"/>
                  <a:pt x="218658" y="223412"/>
                </a:cubicBezTo>
                <a:cubicBezTo>
                  <a:pt x="218658" y="231302"/>
                  <a:pt x="212261" y="237699"/>
                  <a:pt x="204371" y="237699"/>
                </a:cubicBezTo>
                <a:close/>
                <a:moveTo>
                  <a:pt x="290096" y="104349"/>
                </a:moveTo>
                <a:cubicBezTo>
                  <a:pt x="282205" y="104349"/>
                  <a:pt x="275808" y="97952"/>
                  <a:pt x="275808" y="90062"/>
                </a:cubicBezTo>
                <a:cubicBezTo>
                  <a:pt x="275808" y="82171"/>
                  <a:pt x="282205" y="75774"/>
                  <a:pt x="290096" y="75774"/>
                </a:cubicBezTo>
                <a:cubicBezTo>
                  <a:pt x="297986" y="75774"/>
                  <a:pt x="304383" y="82171"/>
                  <a:pt x="304383" y="90062"/>
                </a:cubicBezTo>
                <a:cubicBezTo>
                  <a:pt x="304383" y="97952"/>
                  <a:pt x="297986" y="104349"/>
                  <a:pt x="290096" y="104349"/>
                </a:cubicBezTo>
                <a:close/>
                <a:moveTo>
                  <a:pt x="218658" y="466299"/>
                </a:moveTo>
                <a:cubicBezTo>
                  <a:pt x="213398" y="466299"/>
                  <a:pt x="209133" y="462034"/>
                  <a:pt x="209133" y="456774"/>
                </a:cubicBezTo>
                <a:cubicBezTo>
                  <a:pt x="209133" y="451514"/>
                  <a:pt x="213398" y="447249"/>
                  <a:pt x="218658" y="447249"/>
                </a:cubicBezTo>
                <a:lnTo>
                  <a:pt x="447258" y="447249"/>
                </a:lnTo>
                <a:cubicBezTo>
                  <a:pt x="452518" y="447249"/>
                  <a:pt x="456783" y="451514"/>
                  <a:pt x="456783" y="456774"/>
                </a:cubicBezTo>
                <a:cubicBezTo>
                  <a:pt x="456783" y="462034"/>
                  <a:pt x="452518" y="466299"/>
                  <a:pt x="447258" y="466299"/>
                </a:cubicBezTo>
                <a:lnTo>
                  <a:pt x="218658" y="466299"/>
                </a:lnTo>
                <a:close/>
                <a:moveTo>
                  <a:pt x="523458" y="466299"/>
                </a:moveTo>
                <a:cubicBezTo>
                  <a:pt x="518198" y="466299"/>
                  <a:pt x="513933" y="462034"/>
                  <a:pt x="513933" y="456774"/>
                </a:cubicBezTo>
                <a:cubicBezTo>
                  <a:pt x="513933" y="451514"/>
                  <a:pt x="518198" y="447249"/>
                  <a:pt x="523458" y="447249"/>
                </a:cubicBezTo>
                <a:lnTo>
                  <a:pt x="580608" y="447249"/>
                </a:lnTo>
                <a:cubicBezTo>
                  <a:pt x="585868" y="447249"/>
                  <a:pt x="590133" y="451514"/>
                  <a:pt x="590133" y="456774"/>
                </a:cubicBezTo>
                <a:cubicBezTo>
                  <a:pt x="590133" y="462034"/>
                  <a:pt x="585868" y="466299"/>
                  <a:pt x="580608" y="466299"/>
                </a:cubicBezTo>
                <a:lnTo>
                  <a:pt x="523458" y="466299"/>
                </a:lnTo>
                <a:close/>
                <a:moveTo>
                  <a:pt x="9108" y="351999"/>
                </a:moveTo>
                <a:cubicBezTo>
                  <a:pt x="3848" y="351999"/>
                  <a:pt x="-417" y="347734"/>
                  <a:pt x="-417" y="342474"/>
                </a:cubicBezTo>
                <a:cubicBezTo>
                  <a:pt x="-417" y="337214"/>
                  <a:pt x="3848" y="332949"/>
                  <a:pt x="9108" y="332949"/>
                </a:cubicBezTo>
                <a:lnTo>
                  <a:pt x="37683" y="332949"/>
                </a:lnTo>
                <a:cubicBezTo>
                  <a:pt x="58087" y="332949"/>
                  <a:pt x="68300" y="333201"/>
                  <a:pt x="80919" y="334403"/>
                </a:cubicBezTo>
                <a:cubicBezTo>
                  <a:pt x="120226" y="338147"/>
                  <a:pt x="147473" y="350256"/>
                  <a:pt x="160503" y="376314"/>
                </a:cubicBezTo>
                <a:cubicBezTo>
                  <a:pt x="167467" y="390244"/>
                  <a:pt x="166886" y="403764"/>
                  <a:pt x="160979" y="420745"/>
                </a:cubicBezTo>
                <a:cubicBezTo>
                  <a:pt x="159744" y="424297"/>
                  <a:pt x="158761" y="426812"/>
                  <a:pt x="156111" y="433373"/>
                </a:cubicBezTo>
                <a:cubicBezTo>
                  <a:pt x="144992" y="460907"/>
                  <a:pt x="144530" y="472152"/>
                  <a:pt x="159102" y="488546"/>
                </a:cubicBezTo>
                <a:cubicBezTo>
                  <a:pt x="171103" y="502047"/>
                  <a:pt x="193751" y="511672"/>
                  <a:pt x="223880" y="517447"/>
                </a:cubicBezTo>
                <a:cubicBezTo>
                  <a:pt x="250608" y="522570"/>
                  <a:pt x="278625" y="524045"/>
                  <a:pt x="301478" y="523530"/>
                </a:cubicBezTo>
                <a:cubicBezTo>
                  <a:pt x="302725" y="523502"/>
                  <a:pt x="303574" y="523475"/>
                  <a:pt x="303987" y="523457"/>
                </a:cubicBezTo>
                <a:cubicBezTo>
                  <a:pt x="309242" y="523238"/>
                  <a:pt x="313681" y="527321"/>
                  <a:pt x="313900" y="532578"/>
                </a:cubicBezTo>
                <a:cubicBezTo>
                  <a:pt x="314119" y="537833"/>
                  <a:pt x="310036" y="542272"/>
                  <a:pt x="304780" y="542491"/>
                </a:cubicBezTo>
                <a:cubicBezTo>
                  <a:pt x="304248" y="542513"/>
                  <a:pt x="303278" y="542544"/>
                  <a:pt x="301907" y="542575"/>
                </a:cubicBezTo>
                <a:cubicBezTo>
                  <a:pt x="277824" y="543118"/>
                  <a:pt x="248581" y="541578"/>
                  <a:pt x="220294" y="536157"/>
                </a:cubicBezTo>
                <a:cubicBezTo>
                  <a:pt x="186415" y="529663"/>
                  <a:pt x="160295" y="518562"/>
                  <a:pt x="144864" y="501202"/>
                </a:cubicBezTo>
                <a:cubicBezTo>
                  <a:pt x="124152" y="477901"/>
                  <a:pt x="124895" y="459798"/>
                  <a:pt x="138447" y="426239"/>
                </a:cubicBezTo>
                <a:cubicBezTo>
                  <a:pt x="140974" y="419982"/>
                  <a:pt x="141891" y="417637"/>
                  <a:pt x="142987" y="414486"/>
                </a:cubicBezTo>
                <a:cubicBezTo>
                  <a:pt x="147365" y="401899"/>
                  <a:pt x="147732" y="393370"/>
                  <a:pt x="143463" y="384834"/>
                </a:cubicBezTo>
                <a:cubicBezTo>
                  <a:pt x="134116" y="366139"/>
                  <a:pt x="112543" y="356551"/>
                  <a:pt x="79113" y="353367"/>
                </a:cubicBezTo>
                <a:cubicBezTo>
                  <a:pt x="67285" y="352241"/>
                  <a:pt x="57495" y="351999"/>
                  <a:pt x="37683" y="351999"/>
                </a:cubicBezTo>
                <a:lnTo>
                  <a:pt x="9108" y="351999"/>
                </a:lnTo>
                <a:close/>
                <a:moveTo>
                  <a:pt x="380583" y="542499"/>
                </a:moveTo>
                <a:cubicBezTo>
                  <a:pt x="375323" y="542499"/>
                  <a:pt x="371058" y="538234"/>
                  <a:pt x="371058" y="532974"/>
                </a:cubicBezTo>
                <a:cubicBezTo>
                  <a:pt x="371058" y="527714"/>
                  <a:pt x="375323" y="523449"/>
                  <a:pt x="380583" y="523449"/>
                </a:cubicBezTo>
                <a:lnTo>
                  <a:pt x="542508" y="523449"/>
                </a:lnTo>
                <a:cubicBezTo>
                  <a:pt x="547768" y="523449"/>
                  <a:pt x="552033" y="527714"/>
                  <a:pt x="552033" y="532974"/>
                </a:cubicBezTo>
                <a:cubicBezTo>
                  <a:pt x="552033" y="538234"/>
                  <a:pt x="547768" y="542499"/>
                  <a:pt x="542508" y="542499"/>
                </a:cubicBezTo>
                <a:lnTo>
                  <a:pt x="380583" y="542499"/>
                </a:lnTo>
                <a:close/>
              </a:path>
            </a:pathLst>
          </a:custGeom>
          <a:solidFill>
            <a:schemeClr val="bg1"/>
          </a:solidFill>
          <a:ln w="0" cap="flat">
            <a:noFill/>
            <a:prstDash val="solid"/>
            <a:miter/>
          </a:ln>
        </p:spPr>
        <p:txBody>
          <a:bodyPr rtlCol="0" anchor="ctr"/>
          <a:lstStyle/>
          <a:p>
            <a:endParaRPr lang="zh-CN" altLang="en-US"/>
          </a:p>
        </p:txBody>
      </p:sp>
    </p:spTree>
    <p:extLst>
      <p:ext uri="{BB962C8B-B14F-4D97-AF65-F5344CB8AC3E}">
        <p14:creationId xmlns:p14="http://schemas.microsoft.com/office/powerpoint/2010/main" val="2204307771"/>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EB183213-1224-4AF5-A4B4-1B9A122A48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文本框 6">
            <a:extLst>
              <a:ext uri="{FF2B5EF4-FFF2-40B4-BE49-F238E27FC236}">
                <a16:creationId xmlns="" xmlns:a16="http://schemas.microsoft.com/office/drawing/2014/main" id="{E97EA08C-A91E-4A10-9A51-668257499829}"/>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13" name="图形 10">
            <a:extLst>
              <a:ext uri="{FF2B5EF4-FFF2-40B4-BE49-F238E27FC236}">
                <a16:creationId xmlns="" xmlns:a16="http://schemas.microsoft.com/office/drawing/2014/main" id="{0B4FC44B-13B2-4733-A69C-FC0F44856069}"/>
              </a:ext>
            </a:extLst>
          </p:cNvPr>
          <p:cNvGrpSpPr/>
          <p:nvPr/>
        </p:nvGrpSpPr>
        <p:grpSpPr>
          <a:xfrm flipH="1">
            <a:off x="1358574" y="279313"/>
            <a:ext cx="491998" cy="509569"/>
            <a:chOff x="5829299" y="3067050"/>
            <a:chExt cx="533400" cy="552450"/>
          </a:xfrm>
          <a:solidFill>
            <a:schemeClr val="bg1"/>
          </a:solidFill>
        </p:grpSpPr>
        <p:sp>
          <p:nvSpPr>
            <p:cNvPr id="14" name="任意多边形: 形状 13">
              <a:extLst>
                <a:ext uri="{FF2B5EF4-FFF2-40B4-BE49-F238E27FC236}">
                  <a16:creationId xmlns="" xmlns:a16="http://schemas.microsoft.com/office/drawing/2014/main" id="{2AB8B0A8-44CA-4EEB-9FA8-D82A7FD24149}"/>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任意多边形: 形状 14">
              <a:extLst>
                <a:ext uri="{FF2B5EF4-FFF2-40B4-BE49-F238E27FC236}">
                  <a16:creationId xmlns="" xmlns:a16="http://schemas.microsoft.com/office/drawing/2014/main" id="{45A9C828-CBE3-438F-9858-CCF6AD546103}"/>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任意多边形: 形状 15">
              <a:extLst>
                <a:ext uri="{FF2B5EF4-FFF2-40B4-BE49-F238E27FC236}">
                  <a16:creationId xmlns="" xmlns:a16="http://schemas.microsoft.com/office/drawing/2014/main" id="{381EF93A-02B4-4BAB-871C-F434B982C2FD}"/>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7" name="任意多边形: 形状 16">
              <a:extLst>
                <a:ext uri="{FF2B5EF4-FFF2-40B4-BE49-F238E27FC236}">
                  <a16:creationId xmlns="" xmlns:a16="http://schemas.microsoft.com/office/drawing/2014/main" id="{5130018A-004F-495C-B9EC-A053D24270F2}"/>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8" name="任意多边形: 形状 17">
              <a:extLst>
                <a:ext uri="{FF2B5EF4-FFF2-40B4-BE49-F238E27FC236}">
                  <a16:creationId xmlns="" xmlns:a16="http://schemas.microsoft.com/office/drawing/2014/main" id="{3A7F5032-CA6F-4E4F-A0AC-12007C46C0B2}"/>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9" name="任意多边形: 形状 18">
              <a:extLst>
                <a:ext uri="{FF2B5EF4-FFF2-40B4-BE49-F238E27FC236}">
                  <a16:creationId xmlns="" xmlns:a16="http://schemas.microsoft.com/office/drawing/2014/main" id="{054B0CE0-ACED-483C-97D7-4698F228F0AA}"/>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0" name="任意多边形: 形状 19">
              <a:extLst>
                <a:ext uri="{FF2B5EF4-FFF2-40B4-BE49-F238E27FC236}">
                  <a16:creationId xmlns="" xmlns:a16="http://schemas.microsoft.com/office/drawing/2014/main" id="{01852E32-49B6-4EA5-895C-69E65004F907}"/>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1" name="任意多边形: 形状 20">
              <a:extLst>
                <a:ext uri="{FF2B5EF4-FFF2-40B4-BE49-F238E27FC236}">
                  <a16:creationId xmlns="" xmlns:a16="http://schemas.microsoft.com/office/drawing/2014/main" id="{0C39B1C5-463A-4B18-811A-0652CF285C47}"/>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grpSp>
        <p:nvGrpSpPr>
          <p:cNvPr id="29" name="组合 28">
            <a:extLst>
              <a:ext uri="{FF2B5EF4-FFF2-40B4-BE49-F238E27FC236}">
                <a16:creationId xmlns="" xmlns:a16="http://schemas.microsoft.com/office/drawing/2014/main" id="{75D02F8C-CEE4-46B5-BB5E-F3D9FB6C0A58}"/>
              </a:ext>
            </a:extLst>
          </p:cNvPr>
          <p:cNvGrpSpPr/>
          <p:nvPr/>
        </p:nvGrpSpPr>
        <p:grpSpPr>
          <a:xfrm rot="-600000">
            <a:off x="3303544" y="2898085"/>
            <a:ext cx="4339771" cy="1061830"/>
            <a:chOff x="3458029" y="3028890"/>
            <a:chExt cx="4339771" cy="1061830"/>
          </a:xfrm>
        </p:grpSpPr>
        <p:sp>
          <p:nvSpPr>
            <p:cNvPr id="26" name="文本框 25">
              <a:extLst>
                <a:ext uri="{FF2B5EF4-FFF2-40B4-BE49-F238E27FC236}">
                  <a16:creationId xmlns="" xmlns:a16="http://schemas.microsoft.com/office/drawing/2014/main" id="{E7BEAE2C-2674-4C38-B7EB-4DB2AC6F7082}"/>
                </a:ext>
              </a:extLst>
            </p:cNvPr>
            <p:cNvSpPr txBox="1"/>
            <p:nvPr/>
          </p:nvSpPr>
          <p:spPr>
            <a:xfrm>
              <a:off x="4559300" y="310583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7" name="文本框 26">
              <a:extLst>
                <a:ext uri="{FF2B5EF4-FFF2-40B4-BE49-F238E27FC236}">
                  <a16:creationId xmlns="" xmlns:a16="http://schemas.microsoft.com/office/drawing/2014/main" id="{470500A2-0D09-472D-9697-3BA05D20B0BD}"/>
                </a:ext>
              </a:extLst>
            </p:cNvPr>
            <p:cNvSpPr txBox="1"/>
            <p:nvPr/>
          </p:nvSpPr>
          <p:spPr>
            <a:xfrm>
              <a:off x="3458029" y="3028890"/>
              <a:ext cx="1101271" cy="400110"/>
            </a:xfrm>
            <a:prstGeom prst="rect">
              <a:avLst/>
            </a:prstGeom>
            <a:noFill/>
          </p:spPr>
          <p:txBody>
            <a:bodyPr wrap="square" rtlCol="0">
              <a:spAutoFit/>
            </a:bodyPr>
            <a:lstStyle/>
            <a:p>
              <a:pPr algn="ctr"/>
              <a:r>
                <a:rPr lang="en-US" altLang="zh-CN" sz="2000" dirty="0">
                  <a:solidFill>
                    <a:schemeClr val="bg1"/>
                  </a:solidFill>
                  <a:latin typeface="Arial Narrow" panose="020B0606020202030204" pitchFamily="34" charset="0"/>
                  <a:cs typeface="..黑体UI-韩语" panose="02000000000000000000" pitchFamily="2" charset="-128"/>
                </a:rPr>
                <a:t>Text Here</a:t>
              </a:r>
              <a:endParaRPr lang="zh-CN" altLang="en-US" sz="2000" dirty="0">
                <a:solidFill>
                  <a:schemeClr val="bg1"/>
                </a:solidFill>
                <a:latin typeface="Arial Narrow" panose="020B0606020202030204" pitchFamily="34" charset="0"/>
                <a:cs typeface="..黑体UI-韩语" panose="02000000000000000000" pitchFamily="2" charset="-128"/>
              </a:endParaRPr>
            </a:p>
          </p:txBody>
        </p:sp>
        <p:sp>
          <p:nvSpPr>
            <p:cNvPr id="28" name="文本框 27">
              <a:extLst>
                <a:ext uri="{FF2B5EF4-FFF2-40B4-BE49-F238E27FC236}">
                  <a16:creationId xmlns="" xmlns:a16="http://schemas.microsoft.com/office/drawing/2014/main" id="{CEDCBB73-4EDA-4308-8DE6-66C24821D125}"/>
                </a:ext>
              </a:extLst>
            </p:cNvPr>
            <p:cNvSpPr txBox="1"/>
            <p:nvPr/>
          </p:nvSpPr>
          <p:spPr>
            <a:xfrm>
              <a:off x="4559300" y="375216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31" name="文本框 30">
            <a:extLst>
              <a:ext uri="{FF2B5EF4-FFF2-40B4-BE49-F238E27FC236}">
                <a16:creationId xmlns="" xmlns:a16="http://schemas.microsoft.com/office/drawing/2014/main" id="{380E3B6E-0695-4313-8D22-453F0D5E90C7}"/>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33" name="直接连接符 32">
            <a:extLst>
              <a:ext uri="{FF2B5EF4-FFF2-40B4-BE49-F238E27FC236}">
                <a16:creationId xmlns="" xmlns:a16="http://schemas.microsoft.com/office/drawing/2014/main" id="{274520B6-C128-4CE9-9441-4BA664B496EF}"/>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 xmlns:a16="http://schemas.microsoft.com/office/drawing/2014/main" id="{31F47F56-36EF-4B8A-B6FC-5FC9BAD3C283}"/>
              </a:ext>
            </a:extLst>
          </p:cNvPr>
          <p:cNvSpPr txBox="1"/>
          <p:nvPr/>
        </p:nvSpPr>
        <p:spPr>
          <a:xfrm>
            <a:off x="8650514" y="584468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37" name="图形 35">
            <a:extLst>
              <a:ext uri="{FF2B5EF4-FFF2-40B4-BE49-F238E27FC236}">
                <a16:creationId xmlns="" xmlns:a16="http://schemas.microsoft.com/office/drawing/2014/main" id="{6FD6007F-0DEF-4BB8-A6B0-AB4852F8A205}"/>
              </a:ext>
            </a:extLst>
          </p:cNvPr>
          <p:cNvGrpSpPr/>
          <p:nvPr/>
        </p:nvGrpSpPr>
        <p:grpSpPr>
          <a:xfrm rot="1200000" flipH="1">
            <a:off x="9193340" y="1058902"/>
            <a:ext cx="1166179" cy="1166064"/>
            <a:chOff x="5714999" y="2928937"/>
            <a:chExt cx="762000" cy="761925"/>
          </a:xfrm>
          <a:solidFill>
            <a:schemeClr val="bg1"/>
          </a:solidFill>
        </p:grpSpPr>
        <p:sp>
          <p:nvSpPr>
            <p:cNvPr id="38" name="任意多边形: 形状 37">
              <a:extLst>
                <a:ext uri="{FF2B5EF4-FFF2-40B4-BE49-F238E27FC236}">
                  <a16:creationId xmlns="" xmlns:a16="http://schemas.microsoft.com/office/drawing/2014/main" id="{FCEC11DB-E14B-4EE7-85C2-4B9A736E6527}"/>
                </a:ext>
              </a:extLst>
            </p:cNvPr>
            <p:cNvSpPr/>
            <p:nvPr/>
          </p:nvSpPr>
          <p:spPr>
            <a:xfrm>
              <a:off x="5714999" y="3297620"/>
              <a:ext cx="762000" cy="63811"/>
            </a:xfrm>
            <a:custGeom>
              <a:avLst/>
              <a:gdLst>
                <a:gd name="connsiteX0" fmla="*/ 759916 w 762000"/>
                <a:gd name="connsiteY0" fmla="*/ 15470 h 63811"/>
                <a:gd name="connsiteX1" fmla="*/ 758419 w 762000"/>
                <a:gd name="connsiteY1" fmla="*/ 2085 h 63811"/>
                <a:gd name="connsiteX2" fmla="*/ 745034 w 762000"/>
                <a:gd name="connsiteY2" fmla="*/ 3582 h 63811"/>
                <a:gd name="connsiteX3" fmla="*/ 659606 w 762000"/>
                <a:gd name="connsiteY3" fmla="*/ 44761 h 63811"/>
                <a:gd name="connsiteX4" fmla="*/ 574179 w 762000"/>
                <a:gd name="connsiteY4" fmla="*/ 3582 h 63811"/>
                <a:gd name="connsiteX5" fmla="*/ 573363 w 762000"/>
                <a:gd name="connsiteY5" fmla="*/ 2899 h 63811"/>
                <a:gd name="connsiteX6" fmla="*/ 572681 w 762000"/>
                <a:gd name="connsiteY6" fmla="*/ 2085 h 63811"/>
                <a:gd name="connsiteX7" fmla="*/ 571935 w 762000"/>
                <a:gd name="connsiteY7" fmla="*/ 1700 h 63811"/>
                <a:gd name="connsiteX8" fmla="*/ 570230 w 762000"/>
                <a:gd name="connsiteY8" fmla="*/ 824 h 63811"/>
                <a:gd name="connsiteX9" fmla="*/ 568540 w 762000"/>
                <a:gd name="connsiteY9" fmla="*/ 293 h 63811"/>
                <a:gd name="connsiteX10" fmla="*/ 566717 w 762000"/>
                <a:gd name="connsiteY10" fmla="*/ 147 h 63811"/>
                <a:gd name="connsiteX11" fmla="*/ 564968 w 762000"/>
                <a:gd name="connsiteY11" fmla="*/ 288 h 63811"/>
                <a:gd name="connsiteX12" fmla="*/ 563219 w 762000"/>
                <a:gd name="connsiteY12" fmla="*/ 835 h 63811"/>
                <a:gd name="connsiteX13" fmla="*/ 561554 w 762000"/>
                <a:gd name="connsiteY13" fmla="*/ 1693 h 63811"/>
                <a:gd name="connsiteX14" fmla="*/ 560794 w 762000"/>
                <a:gd name="connsiteY14" fmla="*/ 2085 h 63811"/>
                <a:gd name="connsiteX15" fmla="*/ 560108 w 762000"/>
                <a:gd name="connsiteY15" fmla="*/ 2903 h 63811"/>
                <a:gd name="connsiteX16" fmla="*/ 559296 w 762000"/>
                <a:gd name="connsiteY16" fmla="*/ 3582 h 63811"/>
                <a:gd name="connsiteX17" fmla="*/ 473869 w 762000"/>
                <a:gd name="connsiteY17" fmla="*/ 44761 h 63811"/>
                <a:gd name="connsiteX18" fmla="*/ 388441 w 762000"/>
                <a:gd name="connsiteY18" fmla="*/ 3582 h 63811"/>
                <a:gd name="connsiteX19" fmla="*/ 387629 w 762000"/>
                <a:gd name="connsiteY19" fmla="*/ 2901 h 63811"/>
                <a:gd name="connsiteX20" fmla="*/ 386944 w 762000"/>
                <a:gd name="connsiteY20" fmla="*/ 2085 h 63811"/>
                <a:gd name="connsiteX21" fmla="*/ 386188 w 762000"/>
                <a:gd name="connsiteY21" fmla="*/ 1695 h 63811"/>
                <a:gd name="connsiteX22" fmla="*/ 384505 w 762000"/>
                <a:gd name="connsiteY22" fmla="*/ 829 h 63811"/>
                <a:gd name="connsiteX23" fmla="*/ 382796 w 762000"/>
                <a:gd name="connsiteY23" fmla="*/ 293 h 63811"/>
                <a:gd name="connsiteX24" fmla="*/ 380979 w 762000"/>
                <a:gd name="connsiteY24" fmla="*/ 147 h 63811"/>
                <a:gd name="connsiteX25" fmla="*/ 379230 w 762000"/>
                <a:gd name="connsiteY25" fmla="*/ 288 h 63811"/>
                <a:gd name="connsiteX26" fmla="*/ 377481 w 762000"/>
                <a:gd name="connsiteY26" fmla="*/ 835 h 63811"/>
                <a:gd name="connsiteX27" fmla="*/ 375812 w 762000"/>
                <a:gd name="connsiteY27" fmla="*/ 1695 h 63811"/>
                <a:gd name="connsiteX28" fmla="*/ 375056 w 762000"/>
                <a:gd name="connsiteY28" fmla="*/ 2085 h 63811"/>
                <a:gd name="connsiteX29" fmla="*/ 374372 w 762000"/>
                <a:gd name="connsiteY29" fmla="*/ 2901 h 63811"/>
                <a:gd name="connsiteX30" fmla="*/ 373559 w 762000"/>
                <a:gd name="connsiteY30" fmla="*/ 3582 h 63811"/>
                <a:gd name="connsiteX31" fmla="*/ 288131 w 762000"/>
                <a:gd name="connsiteY31" fmla="*/ 44761 h 63811"/>
                <a:gd name="connsiteX32" fmla="*/ 202704 w 762000"/>
                <a:gd name="connsiteY32" fmla="*/ 3582 h 63811"/>
                <a:gd name="connsiteX33" fmla="*/ 201889 w 762000"/>
                <a:gd name="connsiteY33" fmla="*/ 2899 h 63811"/>
                <a:gd name="connsiteX34" fmla="*/ 201206 w 762000"/>
                <a:gd name="connsiteY34" fmla="*/ 2085 h 63811"/>
                <a:gd name="connsiteX35" fmla="*/ 200456 w 762000"/>
                <a:gd name="connsiteY35" fmla="*/ 1698 h 63811"/>
                <a:gd name="connsiteX36" fmla="*/ 198766 w 762000"/>
                <a:gd name="connsiteY36" fmla="*/ 828 h 63811"/>
                <a:gd name="connsiteX37" fmla="*/ 197059 w 762000"/>
                <a:gd name="connsiteY37" fmla="*/ 293 h 63811"/>
                <a:gd name="connsiteX38" fmla="*/ 195242 w 762000"/>
                <a:gd name="connsiteY38" fmla="*/ 147 h 63811"/>
                <a:gd name="connsiteX39" fmla="*/ 193498 w 762000"/>
                <a:gd name="connsiteY39" fmla="*/ 287 h 63811"/>
                <a:gd name="connsiteX40" fmla="*/ 191734 w 762000"/>
                <a:gd name="connsiteY40" fmla="*/ 839 h 63811"/>
                <a:gd name="connsiteX41" fmla="*/ 190082 w 762000"/>
                <a:gd name="connsiteY41" fmla="*/ 1691 h 63811"/>
                <a:gd name="connsiteX42" fmla="*/ 189319 w 762000"/>
                <a:gd name="connsiteY42" fmla="*/ 2085 h 63811"/>
                <a:gd name="connsiteX43" fmla="*/ 188632 w 762000"/>
                <a:gd name="connsiteY43" fmla="*/ 2904 h 63811"/>
                <a:gd name="connsiteX44" fmla="*/ 187821 w 762000"/>
                <a:gd name="connsiteY44" fmla="*/ 3582 h 63811"/>
                <a:gd name="connsiteX45" fmla="*/ 102394 w 762000"/>
                <a:gd name="connsiteY45" fmla="*/ 44761 h 63811"/>
                <a:gd name="connsiteX46" fmla="*/ 16966 w 762000"/>
                <a:gd name="connsiteY46" fmla="*/ 3582 h 63811"/>
                <a:gd name="connsiteX47" fmla="*/ 3581 w 762000"/>
                <a:gd name="connsiteY47" fmla="*/ 2085 h 63811"/>
                <a:gd name="connsiteX48" fmla="*/ 2084 w 762000"/>
                <a:gd name="connsiteY48" fmla="*/ 15470 h 63811"/>
                <a:gd name="connsiteX49" fmla="*/ 102394 w 762000"/>
                <a:gd name="connsiteY49" fmla="*/ 63811 h 63811"/>
                <a:gd name="connsiteX50" fmla="*/ 195263 w 762000"/>
                <a:gd name="connsiteY50" fmla="*/ 23785 h 63811"/>
                <a:gd name="connsiteX51" fmla="*/ 288131 w 762000"/>
                <a:gd name="connsiteY51" fmla="*/ 63811 h 63811"/>
                <a:gd name="connsiteX52" fmla="*/ 381000 w 762000"/>
                <a:gd name="connsiteY52" fmla="*/ 23785 h 63811"/>
                <a:gd name="connsiteX53" fmla="*/ 473869 w 762000"/>
                <a:gd name="connsiteY53" fmla="*/ 63811 h 63811"/>
                <a:gd name="connsiteX54" fmla="*/ 566738 w 762000"/>
                <a:gd name="connsiteY54" fmla="*/ 23785 h 63811"/>
                <a:gd name="connsiteX55" fmla="*/ 659606 w 762000"/>
                <a:gd name="connsiteY55" fmla="*/ 63811 h 63811"/>
                <a:gd name="connsiteX56" fmla="*/ 759916 w 762000"/>
                <a:gd name="connsiteY56" fmla="*/ 15470 h 6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62000" h="63811">
                  <a:moveTo>
                    <a:pt x="759916" y="15470"/>
                  </a:moveTo>
                  <a:cubicBezTo>
                    <a:pt x="763200" y="11368"/>
                    <a:pt x="762530" y="5368"/>
                    <a:pt x="758419" y="2085"/>
                  </a:cubicBezTo>
                  <a:cubicBezTo>
                    <a:pt x="754326" y="-1199"/>
                    <a:pt x="748317" y="-520"/>
                    <a:pt x="745034" y="3582"/>
                  </a:cubicBezTo>
                  <a:cubicBezTo>
                    <a:pt x="724114" y="29748"/>
                    <a:pt x="692981" y="44761"/>
                    <a:pt x="659606" y="44761"/>
                  </a:cubicBezTo>
                  <a:cubicBezTo>
                    <a:pt x="626232" y="44761"/>
                    <a:pt x="595099" y="29748"/>
                    <a:pt x="574179" y="3582"/>
                  </a:cubicBezTo>
                  <a:cubicBezTo>
                    <a:pt x="573949" y="3293"/>
                    <a:pt x="573619" y="3153"/>
                    <a:pt x="573363" y="2899"/>
                  </a:cubicBezTo>
                  <a:cubicBezTo>
                    <a:pt x="573109" y="2643"/>
                    <a:pt x="572970" y="2315"/>
                    <a:pt x="572681" y="2085"/>
                  </a:cubicBezTo>
                  <a:cubicBezTo>
                    <a:pt x="572454" y="1902"/>
                    <a:pt x="572173" y="1858"/>
                    <a:pt x="571935" y="1700"/>
                  </a:cubicBezTo>
                  <a:cubicBezTo>
                    <a:pt x="571386" y="1337"/>
                    <a:pt x="570832" y="1064"/>
                    <a:pt x="570230" y="824"/>
                  </a:cubicBezTo>
                  <a:cubicBezTo>
                    <a:pt x="569668" y="599"/>
                    <a:pt x="569126" y="406"/>
                    <a:pt x="568540" y="293"/>
                  </a:cubicBezTo>
                  <a:cubicBezTo>
                    <a:pt x="567931" y="174"/>
                    <a:pt x="567340" y="146"/>
                    <a:pt x="566717" y="147"/>
                  </a:cubicBezTo>
                  <a:cubicBezTo>
                    <a:pt x="566119" y="149"/>
                    <a:pt x="565554" y="175"/>
                    <a:pt x="564968" y="288"/>
                  </a:cubicBezTo>
                  <a:cubicBezTo>
                    <a:pt x="564361" y="402"/>
                    <a:pt x="563801" y="600"/>
                    <a:pt x="563219" y="835"/>
                  </a:cubicBezTo>
                  <a:cubicBezTo>
                    <a:pt x="562632" y="1071"/>
                    <a:pt x="562089" y="1339"/>
                    <a:pt x="561554" y="1693"/>
                  </a:cubicBezTo>
                  <a:cubicBezTo>
                    <a:pt x="561311" y="1854"/>
                    <a:pt x="561026" y="1899"/>
                    <a:pt x="560794" y="2085"/>
                  </a:cubicBezTo>
                  <a:cubicBezTo>
                    <a:pt x="560504" y="2316"/>
                    <a:pt x="560364" y="2646"/>
                    <a:pt x="560108" y="2903"/>
                  </a:cubicBezTo>
                  <a:cubicBezTo>
                    <a:pt x="559853" y="3156"/>
                    <a:pt x="559526" y="3295"/>
                    <a:pt x="559296" y="3582"/>
                  </a:cubicBezTo>
                  <a:cubicBezTo>
                    <a:pt x="538377" y="29748"/>
                    <a:pt x="507244" y="44761"/>
                    <a:pt x="473869" y="44761"/>
                  </a:cubicBezTo>
                  <a:cubicBezTo>
                    <a:pt x="440494" y="44761"/>
                    <a:pt x="409361" y="29748"/>
                    <a:pt x="388441" y="3582"/>
                  </a:cubicBezTo>
                  <a:cubicBezTo>
                    <a:pt x="388211" y="3294"/>
                    <a:pt x="387884" y="3155"/>
                    <a:pt x="387629" y="2901"/>
                  </a:cubicBezTo>
                  <a:cubicBezTo>
                    <a:pt x="387374" y="2645"/>
                    <a:pt x="387233" y="2316"/>
                    <a:pt x="386944" y="2085"/>
                  </a:cubicBezTo>
                  <a:cubicBezTo>
                    <a:pt x="386714" y="1900"/>
                    <a:pt x="386429" y="1855"/>
                    <a:pt x="386188" y="1695"/>
                  </a:cubicBezTo>
                  <a:cubicBezTo>
                    <a:pt x="385646" y="1337"/>
                    <a:pt x="385098" y="1067"/>
                    <a:pt x="384505" y="829"/>
                  </a:cubicBezTo>
                  <a:cubicBezTo>
                    <a:pt x="383937" y="601"/>
                    <a:pt x="383389" y="406"/>
                    <a:pt x="382796" y="293"/>
                  </a:cubicBezTo>
                  <a:cubicBezTo>
                    <a:pt x="382188" y="174"/>
                    <a:pt x="381599" y="146"/>
                    <a:pt x="380979" y="147"/>
                  </a:cubicBezTo>
                  <a:cubicBezTo>
                    <a:pt x="380382" y="149"/>
                    <a:pt x="379816" y="175"/>
                    <a:pt x="379230" y="288"/>
                  </a:cubicBezTo>
                  <a:cubicBezTo>
                    <a:pt x="378624" y="402"/>
                    <a:pt x="378063" y="600"/>
                    <a:pt x="377481" y="835"/>
                  </a:cubicBezTo>
                  <a:cubicBezTo>
                    <a:pt x="376892" y="1071"/>
                    <a:pt x="376349" y="1341"/>
                    <a:pt x="375812" y="1695"/>
                  </a:cubicBezTo>
                  <a:cubicBezTo>
                    <a:pt x="375570" y="1855"/>
                    <a:pt x="375287" y="1900"/>
                    <a:pt x="375056" y="2085"/>
                  </a:cubicBezTo>
                  <a:cubicBezTo>
                    <a:pt x="374767" y="2315"/>
                    <a:pt x="374627" y="2644"/>
                    <a:pt x="374372" y="2901"/>
                  </a:cubicBezTo>
                  <a:cubicBezTo>
                    <a:pt x="374117" y="3155"/>
                    <a:pt x="373788" y="3294"/>
                    <a:pt x="373559" y="3582"/>
                  </a:cubicBezTo>
                  <a:cubicBezTo>
                    <a:pt x="352639" y="29748"/>
                    <a:pt x="321506" y="44761"/>
                    <a:pt x="288131" y="44761"/>
                  </a:cubicBezTo>
                  <a:cubicBezTo>
                    <a:pt x="254757" y="44761"/>
                    <a:pt x="223624" y="29748"/>
                    <a:pt x="202704" y="3582"/>
                  </a:cubicBezTo>
                  <a:cubicBezTo>
                    <a:pt x="202474" y="3294"/>
                    <a:pt x="202145" y="3154"/>
                    <a:pt x="201889" y="2899"/>
                  </a:cubicBezTo>
                  <a:cubicBezTo>
                    <a:pt x="201634" y="2643"/>
                    <a:pt x="201495" y="2315"/>
                    <a:pt x="201206" y="2085"/>
                  </a:cubicBezTo>
                  <a:cubicBezTo>
                    <a:pt x="200977" y="1901"/>
                    <a:pt x="200696" y="1857"/>
                    <a:pt x="200456" y="1698"/>
                  </a:cubicBezTo>
                  <a:cubicBezTo>
                    <a:pt x="199912" y="1338"/>
                    <a:pt x="199362" y="1067"/>
                    <a:pt x="198766" y="828"/>
                  </a:cubicBezTo>
                  <a:cubicBezTo>
                    <a:pt x="198198" y="600"/>
                    <a:pt x="197651" y="406"/>
                    <a:pt x="197059" y="293"/>
                  </a:cubicBezTo>
                  <a:cubicBezTo>
                    <a:pt x="196450" y="174"/>
                    <a:pt x="195863" y="147"/>
                    <a:pt x="195242" y="147"/>
                  </a:cubicBezTo>
                  <a:cubicBezTo>
                    <a:pt x="194647" y="149"/>
                    <a:pt x="194083" y="175"/>
                    <a:pt x="193498" y="287"/>
                  </a:cubicBezTo>
                  <a:cubicBezTo>
                    <a:pt x="192886" y="402"/>
                    <a:pt x="192320" y="601"/>
                    <a:pt x="191734" y="839"/>
                  </a:cubicBezTo>
                  <a:cubicBezTo>
                    <a:pt x="191152" y="1074"/>
                    <a:pt x="190614" y="1340"/>
                    <a:pt x="190082" y="1691"/>
                  </a:cubicBezTo>
                  <a:cubicBezTo>
                    <a:pt x="189838" y="1853"/>
                    <a:pt x="189551" y="1897"/>
                    <a:pt x="189319" y="2085"/>
                  </a:cubicBezTo>
                  <a:cubicBezTo>
                    <a:pt x="189029" y="2317"/>
                    <a:pt x="188888" y="2646"/>
                    <a:pt x="188632" y="2904"/>
                  </a:cubicBezTo>
                  <a:cubicBezTo>
                    <a:pt x="188378" y="3157"/>
                    <a:pt x="188051" y="3296"/>
                    <a:pt x="187821" y="3582"/>
                  </a:cubicBezTo>
                  <a:cubicBezTo>
                    <a:pt x="166901" y="29748"/>
                    <a:pt x="135769" y="44761"/>
                    <a:pt x="102394" y="44761"/>
                  </a:cubicBezTo>
                  <a:cubicBezTo>
                    <a:pt x="69019" y="44761"/>
                    <a:pt x="37886" y="29748"/>
                    <a:pt x="16966" y="3582"/>
                  </a:cubicBezTo>
                  <a:cubicBezTo>
                    <a:pt x="13692" y="-520"/>
                    <a:pt x="7683" y="-1208"/>
                    <a:pt x="3581" y="2085"/>
                  </a:cubicBezTo>
                  <a:cubicBezTo>
                    <a:pt x="-530" y="5368"/>
                    <a:pt x="-1200" y="11368"/>
                    <a:pt x="2084" y="15470"/>
                  </a:cubicBezTo>
                  <a:cubicBezTo>
                    <a:pt x="26640" y="46194"/>
                    <a:pt x="63196" y="63811"/>
                    <a:pt x="102394" y="63811"/>
                  </a:cubicBezTo>
                  <a:cubicBezTo>
                    <a:pt x="137853" y="63811"/>
                    <a:pt x="171054" y="49280"/>
                    <a:pt x="195263" y="23785"/>
                  </a:cubicBezTo>
                  <a:cubicBezTo>
                    <a:pt x="219471" y="49280"/>
                    <a:pt x="252672" y="63811"/>
                    <a:pt x="288131" y="63811"/>
                  </a:cubicBezTo>
                  <a:cubicBezTo>
                    <a:pt x="323590" y="63811"/>
                    <a:pt x="356792" y="49280"/>
                    <a:pt x="381000" y="23785"/>
                  </a:cubicBezTo>
                  <a:cubicBezTo>
                    <a:pt x="405208" y="49280"/>
                    <a:pt x="438410" y="63811"/>
                    <a:pt x="473869" y="63811"/>
                  </a:cubicBezTo>
                  <a:cubicBezTo>
                    <a:pt x="509328" y="63811"/>
                    <a:pt x="542529" y="49280"/>
                    <a:pt x="566738" y="23785"/>
                  </a:cubicBezTo>
                  <a:cubicBezTo>
                    <a:pt x="590945" y="49280"/>
                    <a:pt x="624148" y="63811"/>
                    <a:pt x="659606" y="63811"/>
                  </a:cubicBezTo>
                  <a:cubicBezTo>
                    <a:pt x="698804" y="63811"/>
                    <a:pt x="735360" y="46194"/>
                    <a:pt x="759916" y="15470"/>
                  </a:cubicBezTo>
                  <a:close/>
                </a:path>
              </a:pathLst>
            </a:custGeom>
            <a:grpFill/>
            <a:ln w="6350" cap="flat">
              <a:solidFill>
                <a:schemeClr val="bg1"/>
              </a:solid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3511FA03-65D8-4E92-B426-9E2E7576DEA8}"/>
                </a:ext>
              </a:extLst>
            </p:cNvPr>
            <p:cNvSpPr/>
            <p:nvPr/>
          </p:nvSpPr>
          <p:spPr>
            <a:xfrm>
              <a:off x="6018758" y="3012001"/>
              <a:ext cx="154483" cy="154483"/>
            </a:xfrm>
            <a:custGeom>
              <a:avLst/>
              <a:gdLst>
                <a:gd name="connsiteX0" fmla="*/ 0 w 154483"/>
                <a:gd name="connsiteY0" fmla="*/ 77242 h 154483"/>
                <a:gd name="connsiteX1" fmla="*/ 77242 w 154483"/>
                <a:gd name="connsiteY1" fmla="*/ 154484 h 154483"/>
                <a:gd name="connsiteX2" fmla="*/ 154484 w 154483"/>
                <a:gd name="connsiteY2" fmla="*/ 77242 h 154483"/>
                <a:gd name="connsiteX3" fmla="*/ 77242 w 154483"/>
                <a:gd name="connsiteY3" fmla="*/ 0 h 154483"/>
                <a:gd name="connsiteX4" fmla="*/ 0 w 154483"/>
                <a:gd name="connsiteY4" fmla="*/ 77242 h 154483"/>
                <a:gd name="connsiteX5" fmla="*/ 77242 w 154483"/>
                <a:gd name="connsiteY5" fmla="*/ 19050 h 154483"/>
                <a:gd name="connsiteX6" fmla="*/ 135434 w 154483"/>
                <a:gd name="connsiteY6" fmla="*/ 77242 h 154483"/>
                <a:gd name="connsiteX7" fmla="*/ 77242 w 154483"/>
                <a:gd name="connsiteY7" fmla="*/ 135434 h 154483"/>
                <a:gd name="connsiteX8" fmla="*/ 19050 w 154483"/>
                <a:gd name="connsiteY8" fmla="*/ 77242 h 154483"/>
                <a:gd name="connsiteX9" fmla="*/ 77242 w 154483"/>
                <a:gd name="connsiteY9" fmla="*/ 19050 h 15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83" h="154483">
                  <a:moveTo>
                    <a:pt x="0" y="77242"/>
                  </a:moveTo>
                  <a:cubicBezTo>
                    <a:pt x="0" y="119835"/>
                    <a:pt x="34649" y="154484"/>
                    <a:pt x="77242" y="154484"/>
                  </a:cubicBezTo>
                  <a:cubicBezTo>
                    <a:pt x="119835" y="154484"/>
                    <a:pt x="154484" y="119835"/>
                    <a:pt x="154484" y="77242"/>
                  </a:cubicBezTo>
                  <a:cubicBezTo>
                    <a:pt x="154484" y="34649"/>
                    <a:pt x="119835" y="0"/>
                    <a:pt x="77242" y="0"/>
                  </a:cubicBezTo>
                  <a:cubicBezTo>
                    <a:pt x="34649" y="0"/>
                    <a:pt x="0" y="34649"/>
                    <a:pt x="0" y="77242"/>
                  </a:cubicBezTo>
                  <a:close/>
                  <a:moveTo>
                    <a:pt x="77242" y="19050"/>
                  </a:moveTo>
                  <a:cubicBezTo>
                    <a:pt x="109333" y="19050"/>
                    <a:pt x="135434" y="45151"/>
                    <a:pt x="135434" y="77242"/>
                  </a:cubicBezTo>
                  <a:cubicBezTo>
                    <a:pt x="135434" y="109333"/>
                    <a:pt x="109333" y="135434"/>
                    <a:pt x="77242" y="135434"/>
                  </a:cubicBezTo>
                  <a:cubicBezTo>
                    <a:pt x="45151" y="135434"/>
                    <a:pt x="19050" y="109333"/>
                    <a:pt x="19050" y="77242"/>
                  </a:cubicBezTo>
                  <a:cubicBezTo>
                    <a:pt x="19050" y="45151"/>
                    <a:pt x="45151" y="19050"/>
                    <a:pt x="77242" y="19050"/>
                  </a:cubicBezTo>
                  <a:close/>
                </a:path>
              </a:pathLst>
            </a:custGeom>
            <a:grpFill/>
            <a:ln w="6350" cap="flat">
              <a:solidFill>
                <a:schemeClr val="bg1"/>
              </a:solid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5418F629-68F1-4098-8835-BDB25CE077DF}"/>
                </a:ext>
              </a:extLst>
            </p:cNvPr>
            <p:cNvSpPr/>
            <p:nvPr/>
          </p:nvSpPr>
          <p:spPr>
            <a:xfrm>
              <a:off x="6086475" y="2928937"/>
              <a:ext cx="19050" cy="53764"/>
            </a:xfrm>
            <a:custGeom>
              <a:avLst/>
              <a:gdLst>
                <a:gd name="connsiteX0" fmla="*/ 19050 w 19050"/>
                <a:gd name="connsiteY0" fmla="*/ 44239 h 53764"/>
                <a:gd name="connsiteX1" fmla="*/ 19050 w 19050"/>
                <a:gd name="connsiteY1" fmla="*/ 9525 h 53764"/>
                <a:gd name="connsiteX2" fmla="*/ 9525 w 19050"/>
                <a:gd name="connsiteY2" fmla="*/ 0 h 53764"/>
                <a:gd name="connsiteX3" fmla="*/ 0 w 19050"/>
                <a:gd name="connsiteY3" fmla="*/ 9525 h 53764"/>
                <a:gd name="connsiteX4" fmla="*/ 0 w 19050"/>
                <a:gd name="connsiteY4" fmla="*/ 44239 h 53764"/>
                <a:gd name="connsiteX5" fmla="*/ 9525 w 19050"/>
                <a:gd name="connsiteY5" fmla="*/ 53764 h 53764"/>
                <a:gd name="connsiteX6" fmla="*/ 19050 w 19050"/>
                <a:gd name="connsiteY6" fmla="*/ 44239 h 5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3764">
                  <a:moveTo>
                    <a:pt x="19050" y="44239"/>
                  </a:moveTo>
                  <a:lnTo>
                    <a:pt x="19050" y="9525"/>
                  </a:lnTo>
                  <a:cubicBezTo>
                    <a:pt x="19050" y="4260"/>
                    <a:pt x="14790" y="0"/>
                    <a:pt x="9525" y="0"/>
                  </a:cubicBezTo>
                  <a:cubicBezTo>
                    <a:pt x="4260" y="0"/>
                    <a:pt x="0" y="4260"/>
                    <a:pt x="0" y="9525"/>
                  </a:cubicBezTo>
                  <a:lnTo>
                    <a:pt x="0" y="44239"/>
                  </a:lnTo>
                  <a:cubicBezTo>
                    <a:pt x="0" y="49504"/>
                    <a:pt x="4260" y="53764"/>
                    <a:pt x="9525" y="53764"/>
                  </a:cubicBezTo>
                  <a:cubicBezTo>
                    <a:pt x="14790" y="53764"/>
                    <a:pt x="19050" y="49504"/>
                    <a:pt x="19050" y="44239"/>
                  </a:cubicBezTo>
                  <a:close/>
                </a:path>
              </a:pathLst>
            </a:custGeom>
            <a:grpFill/>
            <a:ln w="6350" cap="flat">
              <a:solidFill>
                <a:schemeClr val="bg1"/>
              </a:solid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1F1B1640-0628-4DDC-94A7-0C27D7468287}"/>
                </a:ext>
              </a:extLst>
            </p:cNvPr>
            <p:cNvSpPr/>
            <p:nvPr/>
          </p:nvSpPr>
          <p:spPr>
            <a:xfrm>
              <a:off x="5997848" y="2957737"/>
              <a:ext cx="39456" cy="47129"/>
            </a:xfrm>
            <a:custGeom>
              <a:avLst/>
              <a:gdLst>
                <a:gd name="connsiteX0" fmla="*/ 17226 w 39456"/>
                <a:gd name="connsiteY0" fmla="*/ 3923 h 47129"/>
                <a:gd name="connsiteX1" fmla="*/ 3925 w 39456"/>
                <a:gd name="connsiteY1" fmla="*/ 1821 h 47129"/>
                <a:gd name="connsiteX2" fmla="*/ 1822 w 39456"/>
                <a:gd name="connsiteY2" fmla="*/ 15123 h 47129"/>
                <a:gd name="connsiteX3" fmla="*/ 22231 w 39456"/>
                <a:gd name="connsiteY3" fmla="*/ 43205 h 47129"/>
                <a:gd name="connsiteX4" fmla="*/ 29942 w 39456"/>
                <a:gd name="connsiteY4" fmla="*/ 47130 h 47129"/>
                <a:gd name="connsiteX5" fmla="*/ 35532 w 39456"/>
                <a:gd name="connsiteY5" fmla="*/ 45307 h 47129"/>
                <a:gd name="connsiteX6" fmla="*/ 37634 w 39456"/>
                <a:gd name="connsiteY6" fmla="*/ 32005 h 47129"/>
                <a:gd name="connsiteX7" fmla="*/ 17226 w 39456"/>
                <a:gd name="connsiteY7" fmla="*/ 3923 h 4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29">
                  <a:moveTo>
                    <a:pt x="17226" y="3923"/>
                  </a:moveTo>
                  <a:cubicBezTo>
                    <a:pt x="14138" y="-337"/>
                    <a:pt x="8185" y="-1267"/>
                    <a:pt x="3925" y="1821"/>
                  </a:cubicBezTo>
                  <a:cubicBezTo>
                    <a:pt x="-326" y="4909"/>
                    <a:pt x="-1275" y="10872"/>
                    <a:pt x="1822" y="15123"/>
                  </a:cubicBezTo>
                  <a:lnTo>
                    <a:pt x="22231" y="43205"/>
                  </a:lnTo>
                  <a:cubicBezTo>
                    <a:pt x="24091" y="45772"/>
                    <a:pt x="26993" y="47130"/>
                    <a:pt x="29942" y="47130"/>
                  </a:cubicBezTo>
                  <a:cubicBezTo>
                    <a:pt x="31886" y="47130"/>
                    <a:pt x="33839" y="46535"/>
                    <a:pt x="35532" y="45307"/>
                  </a:cubicBezTo>
                  <a:cubicBezTo>
                    <a:pt x="39783" y="42219"/>
                    <a:pt x="40732" y="36266"/>
                    <a:pt x="37634" y="32005"/>
                  </a:cubicBezTo>
                  <a:lnTo>
                    <a:pt x="17226" y="3923"/>
                  </a:lnTo>
                  <a:close/>
                </a:path>
              </a:pathLst>
            </a:custGeom>
            <a:grpFill/>
            <a:ln w="6350" cap="flat">
              <a:solidFill>
                <a:schemeClr val="bg1"/>
              </a:solid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0CC201E0-8272-4916-BDEE-57B7E4E232A4}"/>
                </a:ext>
              </a:extLst>
            </p:cNvPr>
            <p:cNvSpPr/>
            <p:nvPr/>
          </p:nvSpPr>
          <p:spPr>
            <a:xfrm>
              <a:off x="5943065" y="3033125"/>
              <a:ext cx="52079" cy="29775"/>
            </a:xfrm>
            <a:custGeom>
              <a:avLst/>
              <a:gdLst>
                <a:gd name="connsiteX0" fmla="*/ 6590 w 52079"/>
                <a:gd name="connsiteY0" fmla="*/ 18586 h 29775"/>
                <a:gd name="connsiteX1" fmla="*/ 39611 w 52079"/>
                <a:gd name="connsiteY1" fmla="*/ 29310 h 29775"/>
                <a:gd name="connsiteX2" fmla="*/ 42550 w 52079"/>
                <a:gd name="connsiteY2" fmla="*/ 29776 h 29775"/>
                <a:gd name="connsiteX3" fmla="*/ 51610 w 52079"/>
                <a:gd name="connsiteY3" fmla="*/ 23190 h 29775"/>
                <a:gd name="connsiteX4" fmla="*/ 45490 w 52079"/>
                <a:gd name="connsiteY4" fmla="*/ 11191 h 29775"/>
                <a:gd name="connsiteX5" fmla="*/ 12468 w 52079"/>
                <a:gd name="connsiteY5" fmla="*/ 466 h 29775"/>
                <a:gd name="connsiteX6" fmla="*/ 469 w 52079"/>
                <a:gd name="connsiteY6" fmla="*/ 6586 h 29775"/>
                <a:gd name="connsiteX7" fmla="*/ 6590 w 52079"/>
                <a:gd name="connsiteY7" fmla="*/ 18586 h 2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5">
                  <a:moveTo>
                    <a:pt x="6590" y="18586"/>
                  </a:moveTo>
                  <a:lnTo>
                    <a:pt x="39611" y="29310"/>
                  </a:lnTo>
                  <a:cubicBezTo>
                    <a:pt x="40588" y="29627"/>
                    <a:pt x="41574" y="29776"/>
                    <a:pt x="42550" y="29776"/>
                  </a:cubicBezTo>
                  <a:cubicBezTo>
                    <a:pt x="46569" y="29776"/>
                    <a:pt x="50299" y="27218"/>
                    <a:pt x="51610" y="23190"/>
                  </a:cubicBezTo>
                  <a:cubicBezTo>
                    <a:pt x="53238" y="18186"/>
                    <a:pt x="50494" y="12818"/>
                    <a:pt x="45490" y="11191"/>
                  </a:cubicBezTo>
                  <a:lnTo>
                    <a:pt x="12468" y="466"/>
                  </a:lnTo>
                  <a:cubicBezTo>
                    <a:pt x="7473" y="-1153"/>
                    <a:pt x="2097" y="1582"/>
                    <a:pt x="469" y="6586"/>
                  </a:cubicBezTo>
                  <a:cubicBezTo>
                    <a:pt x="-1159" y="11591"/>
                    <a:pt x="1585" y="16958"/>
                    <a:pt x="6590" y="18586"/>
                  </a:cubicBezTo>
                  <a:close/>
                </a:path>
              </a:pathLst>
            </a:custGeom>
            <a:grpFill/>
            <a:ln w="6350" cap="flat">
              <a:solidFill>
                <a:schemeClr val="bg1"/>
              </a:solid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13D6AC1F-A1C9-42EB-805E-1E426B3F6DF4}"/>
                </a:ext>
              </a:extLst>
            </p:cNvPr>
            <p:cNvSpPr/>
            <p:nvPr/>
          </p:nvSpPr>
          <p:spPr>
            <a:xfrm>
              <a:off x="5943065" y="3115585"/>
              <a:ext cx="52079" cy="29775"/>
            </a:xfrm>
            <a:custGeom>
              <a:avLst/>
              <a:gdLst>
                <a:gd name="connsiteX0" fmla="*/ 469 w 52079"/>
                <a:gd name="connsiteY0" fmla="*/ 23190 h 29775"/>
                <a:gd name="connsiteX1" fmla="*/ 9529 w 52079"/>
                <a:gd name="connsiteY1" fmla="*/ 29776 h 29775"/>
                <a:gd name="connsiteX2" fmla="*/ 12468 w 52079"/>
                <a:gd name="connsiteY2" fmla="*/ 29310 h 29775"/>
                <a:gd name="connsiteX3" fmla="*/ 45490 w 52079"/>
                <a:gd name="connsiteY3" fmla="*/ 18586 h 29775"/>
                <a:gd name="connsiteX4" fmla="*/ 51610 w 52079"/>
                <a:gd name="connsiteY4" fmla="*/ 6586 h 29775"/>
                <a:gd name="connsiteX5" fmla="*/ 39611 w 52079"/>
                <a:gd name="connsiteY5" fmla="*/ 466 h 29775"/>
                <a:gd name="connsiteX6" fmla="*/ 6590 w 52079"/>
                <a:gd name="connsiteY6" fmla="*/ 11191 h 29775"/>
                <a:gd name="connsiteX7" fmla="*/ 469 w 52079"/>
                <a:gd name="connsiteY7" fmla="*/ 23190 h 2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5">
                  <a:moveTo>
                    <a:pt x="469" y="23190"/>
                  </a:moveTo>
                  <a:cubicBezTo>
                    <a:pt x="1781" y="27218"/>
                    <a:pt x="5511" y="29776"/>
                    <a:pt x="9529" y="29776"/>
                  </a:cubicBezTo>
                  <a:cubicBezTo>
                    <a:pt x="10506" y="29776"/>
                    <a:pt x="11492" y="29627"/>
                    <a:pt x="12468" y="29310"/>
                  </a:cubicBezTo>
                  <a:lnTo>
                    <a:pt x="45490" y="18586"/>
                  </a:lnTo>
                  <a:cubicBezTo>
                    <a:pt x="50494" y="16958"/>
                    <a:pt x="53238" y="11591"/>
                    <a:pt x="51610" y="6586"/>
                  </a:cubicBezTo>
                  <a:cubicBezTo>
                    <a:pt x="49973" y="1582"/>
                    <a:pt x="44597" y="-1153"/>
                    <a:pt x="39611" y="466"/>
                  </a:cubicBezTo>
                  <a:lnTo>
                    <a:pt x="6590" y="11191"/>
                  </a:lnTo>
                  <a:cubicBezTo>
                    <a:pt x="1585" y="12818"/>
                    <a:pt x="-1159" y="18186"/>
                    <a:pt x="469" y="23190"/>
                  </a:cubicBezTo>
                  <a:close/>
                </a:path>
              </a:pathLst>
            </a:custGeom>
            <a:grpFill/>
            <a:ln w="6350" cap="flat">
              <a:solidFill>
                <a:schemeClr val="bg1"/>
              </a:solid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FC65BC9C-3901-4C47-AB49-92609B09294B}"/>
                </a:ext>
              </a:extLst>
            </p:cNvPr>
            <p:cNvSpPr/>
            <p:nvPr/>
          </p:nvSpPr>
          <p:spPr>
            <a:xfrm>
              <a:off x="5997848" y="3173617"/>
              <a:ext cx="39456" cy="47134"/>
            </a:xfrm>
            <a:custGeom>
              <a:avLst/>
              <a:gdLst>
                <a:gd name="connsiteX0" fmla="*/ 3925 w 39456"/>
                <a:gd name="connsiteY0" fmla="*/ 45311 h 47134"/>
                <a:gd name="connsiteX1" fmla="*/ 9515 w 39456"/>
                <a:gd name="connsiteY1" fmla="*/ 47134 h 47134"/>
                <a:gd name="connsiteX2" fmla="*/ 17226 w 39456"/>
                <a:gd name="connsiteY2" fmla="*/ 43209 h 47134"/>
                <a:gd name="connsiteX3" fmla="*/ 37634 w 39456"/>
                <a:gd name="connsiteY3" fmla="*/ 15127 h 47134"/>
                <a:gd name="connsiteX4" fmla="*/ 35532 w 39456"/>
                <a:gd name="connsiteY4" fmla="*/ 1825 h 47134"/>
                <a:gd name="connsiteX5" fmla="*/ 22231 w 39456"/>
                <a:gd name="connsiteY5" fmla="*/ 3927 h 47134"/>
                <a:gd name="connsiteX6" fmla="*/ 1822 w 39456"/>
                <a:gd name="connsiteY6" fmla="*/ 32009 h 47134"/>
                <a:gd name="connsiteX7" fmla="*/ 3925 w 39456"/>
                <a:gd name="connsiteY7" fmla="*/ 45311 h 47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34">
                  <a:moveTo>
                    <a:pt x="3925" y="45311"/>
                  </a:moveTo>
                  <a:cubicBezTo>
                    <a:pt x="5618" y="46539"/>
                    <a:pt x="7571" y="47134"/>
                    <a:pt x="9515" y="47134"/>
                  </a:cubicBezTo>
                  <a:cubicBezTo>
                    <a:pt x="12464" y="47134"/>
                    <a:pt x="15366" y="45776"/>
                    <a:pt x="17226" y="43209"/>
                  </a:cubicBezTo>
                  <a:lnTo>
                    <a:pt x="37634" y="15127"/>
                  </a:lnTo>
                  <a:cubicBezTo>
                    <a:pt x="40732" y="10866"/>
                    <a:pt x="39783" y="4913"/>
                    <a:pt x="35532" y="1825"/>
                  </a:cubicBezTo>
                  <a:cubicBezTo>
                    <a:pt x="31263" y="-1272"/>
                    <a:pt x="25319" y="-333"/>
                    <a:pt x="22231" y="3927"/>
                  </a:cubicBezTo>
                  <a:lnTo>
                    <a:pt x="1822" y="32009"/>
                  </a:lnTo>
                  <a:cubicBezTo>
                    <a:pt x="-1275" y="36260"/>
                    <a:pt x="-326" y="42223"/>
                    <a:pt x="3925" y="45311"/>
                  </a:cubicBezTo>
                  <a:close/>
                </a:path>
              </a:pathLst>
            </a:custGeom>
            <a:grpFill/>
            <a:ln w="6350" cap="flat">
              <a:solidFill>
                <a:schemeClr val="bg1"/>
              </a:solid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57289E65-0743-45B8-BBE0-E9A6E286C7EB}"/>
                </a:ext>
              </a:extLst>
            </p:cNvPr>
            <p:cNvSpPr/>
            <p:nvPr/>
          </p:nvSpPr>
          <p:spPr>
            <a:xfrm>
              <a:off x="6086475" y="3195785"/>
              <a:ext cx="19050" cy="53764"/>
            </a:xfrm>
            <a:custGeom>
              <a:avLst/>
              <a:gdLst>
                <a:gd name="connsiteX0" fmla="*/ 0 w 19050"/>
                <a:gd name="connsiteY0" fmla="*/ 9525 h 53764"/>
                <a:gd name="connsiteX1" fmla="*/ 0 w 19050"/>
                <a:gd name="connsiteY1" fmla="*/ 44239 h 53764"/>
                <a:gd name="connsiteX2" fmla="*/ 9525 w 19050"/>
                <a:gd name="connsiteY2" fmla="*/ 53764 h 53764"/>
                <a:gd name="connsiteX3" fmla="*/ 19050 w 19050"/>
                <a:gd name="connsiteY3" fmla="*/ 44239 h 53764"/>
                <a:gd name="connsiteX4" fmla="*/ 19050 w 19050"/>
                <a:gd name="connsiteY4" fmla="*/ 9525 h 53764"/>
                <a:gd name="connsiteX5" fmla="*/ 9525 w 19050"/>
                <a:gd name="connsiteY5" fmla="*/ 0 h 53764"/>
                <a:gd name="connsiteX6" fmla="*/ 0 w 19050"/>
                <a:gd name="connsiteY6" fmla="*/ 9525 h 5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3764">
                  <a:moveTo>
                    <a:pt x="0" y="9525"/>
                  </a:moveTo>
                  <a:lnTo>
                    <a:pt x="0" y="44239"/>
                  </a:lnTo>
                  <a:cubicBezTo>
                    <a:pt x="0" y="49504"/>
                    <a:pt x="4260" y="53764"/>
                    <a:pt x="9525" y="53764"/>
                  </a:cubicBezTo>
                  <a:cubicBezTo>
                    <a:pt x="14790" y="53764"/>
                    <a:pt x="19050" y="49504"/>
                    <a:pt x="19050" y="44239"/>
                  </a:cubicBezTo>
                  <a:lnTo>
                    <a:pt x="19050" y="9525"/>
                  </a:lnTo>
                  <a:cubicBezTo>
                    <a:pt x="19050" y="4260"/>
                    <a:pt x="14790" y="0"/>
                    <a:pt x="9525" y="0"/>
                  </a:cubicBezTo>
                  <a:cubicBezTo>
                    <a:pt x="4260" y="0"/>
                    <a:pt x="0" y="4260"/>
                    <a:pt x="0" y="9525"/>
                  </a:cubicBezTo>
                  <a:close/>
                </a:path>
              </a:pathLst>
            </a:custGeom>
            <a:grpFill/>
            <a:ln w="6350" cap="flat">
              <a:solidFill>
                <a:schemeClr val="bg1"/>
              </a:solid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A4BE0177-7FA2-4BD3-843C-99BB8B9A0FF6}"/>
                </a:ext>
              </a:extLst>
            </p:cNvPr>
            <p:cNvSpPr/>
            <p:nvPr/>
          </p:nvSpPr>
          <p:spPr>
            <a:xfrm>
              <a:off x="6154694" y="3173621"/>
              <a:ext cx="39456" cy="47129"/>
            </a:xfrm>
            <a:custGeom>
              <a:avLst/>
              <a:gdLst>
                <a:gd name="connsiteX0" fmla="*/ 17226 w 39456"/>
                <a:gd name="connsiteY0" fmla="*/ 3923 h 47129"/>
                <a:gd name="connsiteX1" fmla="*/ 3925 w 39456"/>
                <a:gd name="connsiteY1" fmla="*/ 1821 h 47129"/>
                <a:gd name="connsiteX2" fmla="*/ 1822 w 39456"/>
                <a:gd name="connsiteY2" fmla="*/ 15123 h 47129"/>
                <a:gd name="connsiteX3" fmla="*/ 22231 w 39456"/>
                <a:gd name="connsiteY3" fmla="*/ 43205 h 47129"/>
                <a:gd name="connsiteX4" fmla="*/ 29942 w 39456"/>
                <a:gd name="connsiteY4" fmla="*/ 47130 h 47129"/>
                <a:gd name="connsiteX5" fmla="*/ 35532 w 39456"/>
                <a:gd name="connsiteY5" fmla="*/ 45307 h 47129"/>
                <a:gd name="connsiteX6" fmla="*/ 37634 w 39456"/>
                <a:gd name="connsiteY6" fmla="*/ 32005 h 47129"/>
                <a:gd name="connsiteX7" fmla="*/ 17226 w 39456"/>
                <a:gd name="connsiteY7" fmla="*/ 3923 h 4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29">
                  <a:moveTo>
                    <a:pt x="17226" y="3923"/>
                  </a:moveTo>
                  <a:cubicBezTo>
                    <a:pt x="14138" y="-337"/>
                    <a:pt x="8194" y="-1267"/>
                    <a:pt x="3925" y="1821"/>
                  </a:cubicBezTo>
                  <a:cubicBezTo>
                    <a:pt x="-326" y="4909"/>
                    <a:pt x="-1275" y="10862"/>
                    <a:pt x="1822" y="15123"/>
                  </a:cubicBezTo>
                  <a:lnTo>
                    <a:pt x="22231" y="43205"/>
                  </a:lnTo>
                  <a:cubicBezTo>
                    <a:pt x="24091" y="45772"/>
                    <a:pt x="26993" y="47130"/>
                    <a:pt x="29942" y="47130"/>
                  </a:cubicBezTo>
                  <a:cubicBezTo>
                    <a:pt x="31886" y="47130"/>
                    <a:pt x="33839" y="46535"/>
                    <a:pt x="35532" y="45307"/>
                  </a:cubicBezTo>
                  <a:cubicBezTo>
                    <a:pt x="39783" y="42219"/>
                    <a:pt x="40732" y="36256"/>
                    <a:pt x="37634" y="32005"/>
                  </a:cubicBezTo>
                  <a:lnTo>
                    <a:pt x="17226" y="3923"/>
                  </a:lnTo>
                  <a:close/>
                </a:path>
              </a:pathLst>
            </a:custGeom>
            <a:grpFill/>
            <a:ln w="6350" cap="flat">
              <a:solidFill>
                <a:schemeClr val="bg1"/>
              </a:solid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EA4B299D-2A00-44A8-B44C-1C4F24ECB260}"/>
                </a:ext>
              </a:extLst>
            </p:cNvPr>
            <p:cNvSpPr/>
            <p:nvPr/>
          </p:nvSpPr>
          <p:spPr>
            <a:xfrm>
              <a:off x="6196854" y="3115589"/>
              <a:ext cx="52079" cy="29771"/>
            </a:xfrm>
            <a:custGeom>
              <a:avLst/>
              <a:gdLst>
                <a:gd name="connsiteX0" fmla="*/ 6590 w 52079"/>
                <a:gd name="connsiteY0" fmla="*/ 18582 h 29771"/>
                <a:gd name="connsiteX1" fmla="*/ 39611 w 52079"/>
                <a:gd name="connsiteY1" fmla="*/ 29307 h 29771"/>
                <a:gd name="connsiteX2" fmla="*/ 42550 w 52079"/>
                <a:gd name="connsiteY2" fmla="*/ 29772 h 29771"/>
                <a:gd name="connsiteX3" fmla="*/ 51610 w 52079"/>
                <a:gd name="connsiteY3" fmla="*/ 23186 h 29771"/>
                <a:gd name="connsiteX4" fmla="*/ 45490 w 52079"/>
                <a:gd name="connsiteY4" fmla="*/ 11187 h 29771"/>
                <a:gd name="connsiteX5" fmla="*/ 12468 w 52079"/>
                <a:gd name="connsiteY5" fmla="*/ 462 h 29771"/>
                <a:gd name="connsiteX6" fmla="*/ 469 w 52079"/>
                <a:gd name="connsiteY6" fmla="*/ 6583 h 29771"/>
                <a:gd name="connsiteX7" fmla="*/ 6590 w 52079"/>
                <a:gd name="connsiteY7" fmla="*/ 18582 h 2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1">
                  <a:moveTo>
                    <a:pt x="6590" y="18582"/>
                  </a:moveTo>
                  <a:lnTo>
                    <a:pt x="39611" y="29307"/>
                  </a:lnTo>
                  <a:cubicBezTo>
                    <a:pt x="40588" y="29623"/>
                    <a:pt x="41574" y="29772"/>
                    <a:pt x="42550" y="29772"/>
                  </a:cubicBezTo>
                  <a:cubicBezTo>
                    <a:pt x="46569" y="29772"/>
                    <a:pt x="50299" y="27214"/>
                    <a:pt x="51610" y="23186"/>
                  </a:cubicBezTo>
                  <a:cubicBezTo>
                    <a:pt x="53238" y="18182"/>
                    <a:pt x="50494" y="12815"/>
                    <a:pt x="45490" y="11187"/>
                  </a:cubicBezTo>
                  <a:lnTo>
                    <a:pt x="12468" y="462"/>
                  </a:lnTo>
                  <a:cubicBezTo>
                    <a:pt x="7483" y="-1147"/>
                    <a:pt x="2097" y="1578"/>
                    <a:pt x="469" y="6583"/>
                  </a:cubicBezTo>
                  <a:cubicBezTo>
                    <a:pt x="-1159" y="11587"/>
                    <a:pt x="1585" y="16954"/>
                    <a:pt x="6590" y="18582"/>
                  </a:cubicBezTo>
                  <a:close/>
                </a:path>
              </a:pathLst>
            </a:custGeom>
            <a:grpFill/>
            <a:ln w="6350" cap="flat">
              <a:solidFill>
                <a:schemeClr val="bg1"/>
              </a:solid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679049B0-1D6F-4FA2-8AB2-5609EB668482}"/>
                </a:ext>
              </a:extLst>
            </p:cNvPr>
            <p:cNvSpPr/>
            <p:nvPr/>
          </p:nvSpPr>
          <p:spPr>
            <a:xfrm>
              <a:off x="6196854" y="3033125"/>
              <a:ext cx="52079" cy="29775"/>
            </a:xfrm>
            <a:custGeom>
              <a:avLst/>
              <a:gdLst>
                <a:gd name="connsiteX0" fmla="*/ 9529 w 52079"/>
                <a:gd name="connsiteY0" fmla="*/ 29776 h 29775"/>
                <a:gd name="connsiteX1" fmla="*/ 12468 w 52079"/>
                <a:gd name="connsiteY1" fmla="*/ 29310 h 29775"/>
                <a:gd name="connsiteX2" fmla="*/ 45490 w 52079"/>
                <a:gd name="connsiteY2" fmla="*/ 18586 h 29775"/>
                <a:gd name="connsiteX3" fmla="*/ 51610 w 52079"/>
                <a:gd name="connsiteY3" fmla="*/ 6586 h 29775"/>
                <a:gd name="connsiteX4" fmla="*/ 39611 w 52079"/>
                <a:gd name="connsiteY4" fmla="*/ 466 h 29775"/>
                <a:gd name="connsiteX5" fmla="*/ 6590 w 52079"/>
                <a:gd name="connsiteY5" fmla="*/ 11191 h 29775"/>
                <a:gd name="connsiteX6" fmla="*/ 469 w 52079"/>
                <a:gd name="connsiteY6" fmla="*/ 23190 h 29775"/>
                <a:gd name="connsiteX7" fmla="*/ 9529 w 52079"/>
                <a:gd name="connsiteY7" fmla="*/ 29776 h 2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5">
                  <a:moveTo>
                    <a:pt x="9529" y="29776"/>
                  </a:moveTo>
                  <a:cubicBezTo>
                    <a:pt x="10506" y="29776"/>
                    <a:pt x="11492" y="29627"/>
                    <a:pt x="12468" y="29310"/>
                  </a:cubicBezTo>
                  <a:lnTo>
                    <a:pt x="45490" y="18586"/>
                  </a:lnTo>
                  <a:cubicBezTo>
                    <a:pt x="50494" y="16958"/>
                    <a:pt x="53238" y="11591"/>
                    <a:pt x="51610" y="6586"/>
                  </a:cubicBezTo>
                  <a:cubicBezTo>
                    <a:pt x="49982" y="1582"/>
                    <a:pt x="44606" y="-1153"/>
                    <a:pt x="39611" y="466"/>
                  </a:cubicBezTo>
                  <a:lnTo>
                    <a:pt x="6590" y="11191"/>
                  </a:lnTo>
                  <a:cubicBezTo>
                    <a:pt x="1585" y="12818"/>
                    <a:pt x="-1159" y="18186"/>
                    <a:pt x="469" y="23190"/>
                  </a:cubicBezTo>
                  <a:cubicBezTo>
                    <a:pt x="1781" y="27218"/>
                    <a:pt x="5511" y="29776"/>
                    <a:pt x="9529" y="29776"/>
                  </a:cubicBezTo>
                  <a:close/>
                </a:path>
              </a:pathLst>
            </a:custGeom>
            <a:grpFill/>
            <a:ln w="6350" cap="flat">
              <a:solidFill>
                <a:schemeClr val="bg1"/>
              </a:solid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6A2FA4CA-E641-4298-AFF1-456833FE24FC}"/>
                </a:ext>
              </a:extLst>
            </p:cNvPr>
            <p:cNvSpPr/>
            <p:nvPr/>
          </p:nvSpPr>
          <p:spPr>
            <a:xfrm>
              <a:off x="6154694" y="2957730"/>
              <a:ext cx="39456" cy="47136"/>
            </a:xfrm>
            <a:custGeom>
              <a:avLst/>
              <a:gdLst>
                <a:gd name="connsiteX0" fmla="*/ 35532 w 39456"/>
                <a:gd name="connsiteY0" fmla="*/ 1828 h 47136"/>
                <a:gd name="connsiteX1" fmla="*/ 22231 w 39456"/>
                <a:gd name="connsiteY1" fmla="*/ 3930 h 47136"/>
                <a:gd name="connsiteX2" fmla="*/ 1822 w 39456"/>
                <a:gd name="connsiteY2" fmla="*/ 32012 h 47136"/>
                <a:gd name="connsiteX3" fmla="*/ 3925 w 39456"/>
                <a:gd name="connsiteY3" fmla="*/ 45314 h 47136"/>
                <a:gd name="connsiteX4" fmla="*/ 9515 w 39456"/>
                <a:gd name="connsiteY4" fmla="*/ 47137 h 47136"/>
                <a:gd name="connsiteX5" fmla="*/ 17226 w 39456"/>
                <a:gd name="connsiteY5" fmla="*/ 43211 h 47136"/>
                <a:gd name="connsiteX6" fmla="*/ 37634 w 39456"/>
                <a:gd name="connsiteY6" fmla="*/ 15129 h 47136"/>
                <a:gd name="connsiteX7" fmla="*/ 35532 w 39456"/>
                <a:gd name="connsiteY7" fmla="*/ 1828 h 4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36">
                  <a:moveTo>
                    <a:pt x="35532" y="1828"/>
                  </a:moveTo>
                  <a:cubicBezTo>
                    <a:pt x="31263" y="-1270"/>
                    <a:pt x="25309" y="-340"/>
                    <a:pt x="22231" y="3930"/>
                  </a:cubicBezTo>
                  <a:lnTo>
                    <a:pt x="1822" y="32012"/>
                  </a:lnTo>
                  <a:cubicBezTo>
                    <a:pt x="-1275" y="36272"/>
                    <a:pt x="-326" y="42225"/>
                    <a:pt x="3925" y="45314"/>
                  </a:cubicBezTo>
                  <a:cubicBezTo>
                    <a:pt x="5618" y="46541"/>
                    <a:pt x="7571" y="47137"/>
                    <a:pt x="9515" y="47137"/>
                  </a:cubicBezTo>
                  <a:cubicBezTo>
                    <a:pt x="12464" y="47137"/>
                    <a:pt x="15366" y="45779"/>
                    <a:pt x="17226" y="43211"/>
                  </a:cubicBezTo>
                  <a:lnTo>
                    <a:pt x="37634" y="15129"/>
                  </a:lnTo>
                  <a:cubicBezTo>
                    <a:pt x="40732" y="10878"/>
                    <a:pt x="39783" y="4916"/>
                    <a:pt x="35532" y="1828"/>
                  </a:cubicBezTo>
                  <a:close/>
                </a:path>
              </a:pathLst>
            </a:custGeom>
            <a:grpFill/>
            <a:ln w="6350" cap="flat">
              <a:solidFill>
                <a:schemeClr val="bg1"/>
              </a:solid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2D60FF64-DA75-45AB-BCE6-FAD7B8896E4A}"/>
                </a:ext>
              </a:extLst>
            </p:cNvPr>
            <p:cNvSpPr/>
            <p:nvPr/>
          </p:nvSpPr>
          <p:spPr>
            <a:xfrm>
              <a:off x="5896726" y="3409563"/>
              <a:ext cx="398577" cy="281299"/>
            </a:xfrm>
            <a:custGeom>
              <a:avLst/>
              <a:gdLst>
                <a:gd name="connsiteX0" fmla="*/ 71170 w 398577"/>
                <a:gd name="connsiteY0" fmla="*/ 197890 h 281299"/>
                <a:gd name="connsiteX1" fmla="*/ 73477 w 398577"/>
                <a:gd name="connsiteY1" fmla="*/ 195379 h 281299"/>
                <a:gd name="connsiteX2" fmla="*/ 80090 w 398577"/>
                <a:gd name="connsiteY2" fmla="*/ 202774 h 281299"/>
                <a:gd name="connsiteX3" fmla="*/ 116153 w 398577"/>
                <a:gd name="connsiteY3" fmla="*/ 238790 h 281299"/>
                <a:gd name="connsiteX4" fmla="*/ 219105 w 398577"/>
                <a:gd name="connsiteY4" fmla="*/ 281299 h 281299"/>
                <a:gd name="connsiteX5" fmla="*/ 322047 w 398577"/>
                <a:gd name="connsiteY5" fmla="*/ 238790 h 281299"/>
                <a:gd name="connsiteX6" fmla="*/ 383132 w 398577"/>
                <a:gd name="connsiteY6" fmla="*/ 177789 h 281299"/>
                <a:gd name="connsiteX7" fmla="*/ 398173 w 398577"/>
                <a:gd name="connsiteY7" fmla="*/ 134034 h 281299"/>
                <a:gd name="connsiteX8" fmla="*/ 388722 w 398577"/>
                <a:gd name="connsiteY8" fmla="*/ 125671 h 281299"/>
                <a:gd name="connsiteX9" fmla="*/ 378305 w 398577"/>
                <a:gd name="connsiteY9" fmla="*/ 125671 h 281299"/>
                <a:gd name="connsiteX10" fmla="*/ 373626 w 398577"/>
                <a:gd name="connsiteY10" fmla="*/ 92725 h 281299"/>
                <a:gd name="connsiteX11" fmla="*/ 322220 w 398577"/>
                <a:gd name="connsiteY11" fmla="*/ 42535 h 281299"/>
                <a:gd name="connsiteX12" fmla="*/ 322206 w 398577"/>
                <a:gd name="connsiteY12" fmla="*/ 42514 h 281299"/>
                <a:gd name="connsiteX13" fmla="*/ 116302 w 398577"/>
                <a:gd name="connsiteY13" fmla="*/ 42514 h 281299"/>
                <a:gd name="connsiteX14" fmla="*/ 116286 w 398577"/>
                <a:gd name="connsiteY14" fmla="*/ 42538 h 281299"/>
                <a:gd name="connsiteX15" fmla="*/ 80099 w 398577"/>
                <a:gd name="connsiteY15" fmla="*/ 78139 h 281299"/>
                <a:gd name="connsiteX16" fmla="*/ 73477 w 398577"/>
                <a:gd name="connsiteY16" fmla="*/ 85534 h 281299"/>
                <a:gd name="connsiteX17" fmla="*/ 71179 w 398577"/>
                <a:gd name="connsiteY17" fmla="*/ 83032 h 281299"/>
                <a:gd name="connsiteX18" fmla="*/ 9183 w 398577"/>
                <a:gd name="connsiteY18" fmla="*/ 70642 h 281299"/>
                <a:gd name="connsiteX19" fmla="*/ 1834 w 398577"/>
                <a:gd name="connsiteY19" fmla="*/ 77981 h 281299"/>
                <a:gd name="connsiteX20" fmla="*/ 14243 w 398577"/>
                <a:gd name="connsiteY20" fmla="*/ 139931 h 281299"/>
                <a:gd name="connsiteX21" fmla="*/ 14782 w 398577"/>
                <a:gd name="connsiteY21" fmla="*/ 140461 h 281299"/>
                <a:gd name="connsiteX22" fmla="*/ 14234 w 398577"/>
                <a:gd name="connsiteY22" fmla="*/ 141001 h 281299"/>
                <a:gd name="connsiteX23" fmla="*/ 1834 w 398577"/>
                <a:gd name="connsiteY23" fmla="*/ 202932 h 281299"/>
                <a:gd name="connsiteX24" fmla="*/ 9183 w 398577"/>
                <a:gd name="connsiteY24" fmla="*/ 210271 h 281299"/>
                <a:gd name="connsiteX25" fmla="*/ 71170 w 398577"/>
                <a:gd name="connsiteY25" fmla="*/ 197890 h 281299"/>
                <a:gd name="connsiteX26" fmla="*/ 361254 w 398577"/>
                <a:gd name="connsiteY26" fmla="*/ 117049 h 281299"/>
                <a:gd name="connsiteX27" fmla="*/ 352381 w 398577"/>
                <a:gd name="connsiteY27" fmla="*/ 129736 h 281299"/>
                <a:gd name="connsiteX28" fmla="*/ 351739 w 398577"/>
                <a:gd name="connsiteY28" fmla="*/ 139596 h 281299"/>
                <a:gd name="connsiteX29" fmla="*/ 360185 w 398577"/>
                <a:gd name="connsiteY29" fmla="*/ 144721 h 281299"/>
                <a:gd name="connsiteX30" fmla="*/ 379272 w 398577"/>
                <a:gd name="connsiteY30" fmla="*/ 144721 h 281299"/>
                <a:gd name="connsiteX31" fmla="*/ 369663 w 398577"/>
                <a:gd name="connsiteY31" fmla="*/ 164311 h 281299"/>
                <a:gd name="connsiteX32" fmla="*/ 308579 w 398577"/>
                <a:gd name="connsiteY32" fmla="*/ 225303 h 281299"/>
                <a:gd name="connsiteX33" fmla="*/ 304683 w 398577"/>
                <a:gd name="connsiteY33" fmla="*/ 228819 h 281299"/>
                <a:gd name="connsiteX34" fmla="*/ 273371 w 398577"/>
                <a:gd name="connsiteY34" fmla="*/ 197546 h 281299"/>
                <a:gd name="connsiteX35" fmla="*/ 249689 w 398577"/>
                <a:gd name="connsiteY35" fmla="*/ 140452 h 281299"/>
                <a:gd name="connsiteX36" fmla="*/ 273371 w 398577"/>
                <a:gd name="connsiteY36" fmla="*/ 83367 h 281299"/>
                <a:gd name="connsiteX37" fmla="*/ 304557 w 398577"/>
                <a:gd name="connsiteY37" fmla="*/ 52229 h 281299"/>
                <a:gd name="connsiteX38" fmla="*/ 308737 w 398577"/>
                <a:gd name="connsiteY38" fmla="*/ 56001 h 281299"/>
                <a:gd name="connsiteX39" fmla="*/ 308797 w 398577"/>
                <a:gd name="connsiteY39" fmla="*/ 56041 h 281299"/>
                <a:gd name="connsiteX40" fmla="*/ 308820 w 398577"/>
                <a:gd name="connsiteY40" fmla="*/ 56076 h 281299"/>
                <a:gd name="connsiteX41" fmla="*/ 360278 w 398577"/>
                <a:gd name="connsiteY41" fmla="*/ 106314 h 281299"/>
                <a:gd name="connsiteX42" fmla="*/ 361254 w 398577"/>
                <a:gd name="connsiteY42" fmla="*/ 117049 h 281299"/>
                <a:gd name="connsiteX43" fmla="*/ 27693 w 398577"/>
                <a:gd name="connsiteY43" fmla="*/ 154479 h 281299"/>
                <a:gd name="connsiteX44" fmla="*/ 35814 w 398577"/>
                <a:gd name="connsiteY44" fmla="*/ 149261 h 281299"/>
                <a:gd name="connsiteX45" fmla="*/ 41692 w 398577"/>
                <a:gd name="connsiteY45" fmla="*/ 140461 h 281299"/>
                <a:gd name="connsiteX46" fmla="*/ 35814 w 398577"/>
                <a:gd name="connsiteY46" fmla="*/ 131662 h 281299"/>
                <a:gd name="connsiteX47" fmla="*/ 27703 w 398577"/>
                <a:gd name="connsiteY47" fmla="*/ 126453 h 281299"/>
                <a:gd name="connsiteX48" fmla="*/ 19508 w 398577"/>
                <a:gd name="connsiteY48" fmla="*/ 88325 h 281299"/>
                <a:gd name="connsiteX49" fmla="*/ 57719 w 398577"/>
                <a:gd name="connsiteY49" fmla="*/ 96510 h 281299"/>
                <a:gd name="connsiteX50" fmla="*/ 63784 w 398577"/>
                <a:gd name="connsiteY50" fmla="*/ 106891 h 281299"/>
                <a:gd name="connsiteX51" fmla="*/ 72044 w 398577"/>
                <a:gd name="connsiteY51" fmla="*/ 113347 h 281299"/>
                <a:gd name="connsiteX52" fmla="*/ 81234 w 398577"/>
                <a:gd name="connsiteY52" fmla="*/ 108296 h 281299"/>
                <a:gd name="connsiteX53" fmla="*/ 93503 w 398577"/>
                <a:gd name="connsiteY53" fmla="*/ 91673 h 281299"/>
                <a:gd name="connsiteX54" fmla="*/ 129715 w 398577"/>
                <a:gd name="connsiteY54" fmla="*/ 56048 h 281299"/>
                <a:gd name="connsiteX55" fmla="*/ 129727 w 398577"/>
                <a:gd name="connsiteY55" fmla="*/ 56030 h 281299"/>
                <a:gd name="connsiteX56" fmla="*/ 129771 w 398577"/>
                <a:gd name="connsiteY56" fmla="*/ 56001 h 281299"/>
                <a:gd name="connsiteX57" fmla="*/ 289534 w 398577"/>
                <a:gd name="connsiteY57" fmla="*/ 40292 h 281299"/>
                <a:gd name="connsiteX58" fmla="*/ 259902 w 398577"/>
                <a:gd name="connsiteY58" fmla="*/ 69879 h 281299"/>
                <a:gd name="connsiteX59" fmla="*/ 230639 w 398577"/>
                <a:gd name="connsiteY59" fmla="*/ 140452 h 281299"/>
                <a:gd name="connsiteX60" fmla="*/ 259902 w 398577"/>
                <a:gd name="connsiteY60" fmla="*/ 211034 h 281299"/>
                <a:gd name="connsiteX61" fmla="*/ 289688 w 398577"/>
                <a:gd name="connsiteY61" fmla="*/ 240782 h 281299"/>
                <a:gd name="connsiteX62" fmla="*/ 129622 w 398577"/>
                <a:gd name="connsiteY62" fmla="*/ 225303 h 281299"/>
                <a:gd name="connsiteX63" fmla="*/ 93550 w 398577"/>
                <a:gd name="connsiteY63" fmla="*/ 189286 h 281299"/>
                <a:gd name="connsiteX64" fmla="*/ 81234 w 398577"/>
                <a:gd name="connsiteY64" fmla="*/ 172617 h 281299"/>
                <a:gd name="connsiteX65" fmla="*/ 72044 w 398577"/>
                <a:gd name="connsiteY65" fmla="*/ 167567 h 281299"/>
                <a:gd name="connsiteX66" fmla="*/ 63784 w 398577"/>
                <a:gd name="connsiteY66" fmla="*/ 174022 h 281299"/>
                <a:gd name="connsiteX67" fmla="*/ 57710 w 398577"/>
                <a:gd name="connsiteY67" fmla="*/ 184412 h 281299"/>
                <a:gd name="connsiteX68" fmla="*/ 19508 w 398577"/>
                <a:gd name="connsiteY68" fmla="*/ 192588 h 281299"/>
                <a:gd name="connsiteX69" fmla="*/ 27693 w 398577"/>
                <a:gd name="connsiteY69" fmla="*/ 154479 h 28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98577" h="281299">
                  <a:moveTo>
                    <a:pt x="71170" y="197890"/>
                  </a:moveTo>
                  <a:cubicBezTo>
                    <a:pt x="71970" y="197090"/>
                    <a:pt x="72742" y="196253"/>
                    <a:pt x="73477" y="195379"/>
                  </a:cubicBezTo>
                  <a:cubicBezTo>
                    <a:pt x="75532" y="197955"/>
                    <a:pt x="77746" y="200420"/>
                    <a:pt x="80090" y="202774"/>
                  </a:cubicBezTo>
                  <a:lnTo>
                    <a:pt x="116153" y="238790"/>
                  </a:lnTo>
                  <a:cubicBezTo>
                    <a:pt x="144542" y="267133"/>
                    <a:pt x="181814" y="281308"/>
                    <a:pt x="219105" y="281299"/>
                  </a:cubicBezTo>
                  <a:cubicBezTo>
                    <a:pt x="256377" y="281299"/>
                    <a:pt x="293668" y="267123"/>
                    <a:pt x="322047" y="238790"/>
                  </a:cubicBezTo>
                  <a:lnTo>
                    <a:pt x="383132" y="177789"/>
                  </a:lnTo>
                  <a:cubicBezTo>
                    <a:pt x="394685" y="166246"/>
                    <a:pt x="400173" y="150302"/>
                    <a:pt x="398173" y="134034"/>
                  </a:cubicBezTo>
                  <a:cubicBezTo>
                    <a:pt x="397587" y="129262"/>
                    <a:pt x="393531" y="125671"/>
                    <a:pt x="388722" y="125671"/>
                  </a:cubicBezTo>
                  <a:lnTo>
                    <a:pt x="378305" y="125671"/>
                  </a:lnTo>
                  <a:cubicBezTo>
                    <a:pt x="384313" y="115002"/>
                    <a:pt x="382546" y="101552"/>
                    <a:pt x="373626" y="92725"/>
                  </a:cubicBezTo>
                  <a:lnTo>
                    <a:pt x="322220" y="42535"/>
                  </a:lnTo>
                  <a:cubicBezTo>
                    <a:pt x="322213" y="42528"/>
                    <a:pt x="322212" y="42520"/>
                    <a:pt x="322206" y="42514"/>
                  </a:cubicBezTo>
                  <a:cubicBezTo>
                    <a:pt x="265428" y="-14171"/>
                    <a:pt x="173080" y="-14171"/>
                    <a:pt x="116302" y="42514"/>
                  </a:cubicBezTo>
                  <a:cubicBezTo>
                    <a:pt x="116295" y="42521"/>
                    <a:pt x="116293" y="42531"/>
                    <a:pt x="116286" y="42538"/>
                  </a:cubicBezTo>
                  <a:lnTo>
                    <a:pt x="80099" y="78139"/>
                  </a:lnTo>
                  <a:cubicBezTo>
                    <a:pt x="77746" y="80493"/>
                    <a:pt x="75532" y="82958"/>
                    <a:pt x="73477" y="85534"/>
                  </a:cubicBezTo>
                  <a:cubicBezTo>
                    <a:pt x="72742" y="84660"/>
                    <a:pt x="71970" y="83823"/>
                    <a:pt x="71179" y="83032"/>
                  </a:cubicBezTo>
                  <a:cubicBezTo>
                    <a:pt x="50325" y="62215"/>
                    <a:pt x="10829" y="70279"/>
                    <a:pt x="9183" y="70642"/>
                  </a:cubicBezTo>
                  <a:cubicBezTo>
                    <a:pt x="5499" y="71424"/>
                    <a:pt x="2616" y="74298"/>
                    <a:pt x="1834" y="77981"/>
                  </a:cubicBezTo>
                  <a:cubicBezTo>
                    <a:pt x="1481" y="79656"/>
                    <a:pt x="-6602" y="119104"/>
                    <a:pt x="14243" y="139931"/>
                  </a:cubicBezTo>
                  <a:cubicBezTo>
                    <a:pt x="14420" y="140108"/>
                    <a:pt x="14606" y="140284"/>
                    <a:pt x="14782" y="140461"/>
                  </a:cubicBezTo>
                  <a:cubicBezTo>
                    <a:pt x="14596" y="140638"/>
                    <a:pt x="14420" y="140815"/>
                    <a:pt x="14234" y="141001"/>
                  </a:cubicBezTo>
                  <a:cubicBezTo>
                    <a:pt x="-6602" y="161818"/>
                    <a:pt x="1481" y="201257"/>
                    <a:pt x="1834" y="202932"/>
                  </a:cubicBezTo>
                  <a:cubicBezTo>
                    <a:pt x="2616" y="206615"/>
                    <a:pt x="5499" y="209490"/>
                    <a:pt x="9183" y="210271"/>
                  </a:cubicBezTo>
                  <a:cubicBezTo>
                    <a:pt x="10848" y="210634"/>
                    <a:pt x="50334" y="218698"/>
                    <a:pt x="71170" y="197890"/>
                  </a:cubicBezTo>
                  <a:close/>
                  <a:moveTo>
                    <a:pt x="361254" y="117049"/>
                  </a:moveTo>
                  <a:lnTo>
                    <a:pt x="352381" y="129736"/>
                  </a:lnTo>
                  <a:cubicBezTo>
                    <a:pt x="350343" y="132648"/>
                    <a:pt x="350092" y="136452"/>
                    <a:pt x="351739" y="139596"/>
                  </a:cubicBezTo>
                  <a:cubicBezTo>
                    <a:pt x="353376" y="142749"/>
                    <a:pt x="356631" y="144721"/>
                    <a:pt x="360185" y="144721"/>
                  </a:cubicBezTo>
                  <a:lnTo>
                    <a:pt x="379272" y="144721"/>
                  </a:lnTo>
                  <a:cubicBezTo>
                    <a:pt x="378360" y="152079"/>
                    <a:pt x="375040" y="158944"/>
                    <a:pt x="369663" y="164311"/>
                  </a:cubicBezTo>
                  <a:lnTo>
                    <a:pt x="308579" y="225303"/>
                  </a:lnTo>
                  <a:cubicBezTo>
                    <a:pt x="307327" y="226552"/>
                    <a:pt x="305973" y="227632"/>
                    <a:pt x="304683" y="228819"/>
                  </a:cubicBezTo>
                  <a:lnTo>
                    <a:pt x="273371" y="197546"/>
                  </a:lnTo>
                  <a:cubicBezTo>
                    <a:pt x="258098" y="182301"/>
                    <a:pt x="249689" y="162023"/>
                    <a:pt x="249689" y="140452"/>
                  </a:cubicBezTo>
                  <a:cubicBezTo>
                    <a:pt x="249689" y="118890"/>
                    <a:pt x="258098" y="98613"/>
                    <a:pt x="273371" y="83367"/>
                  </a:cubicBezTo>
                  <a:lnTo>
                    <a:pt x="304557" y="52229"/>
                  </a:lnTo>
                  <a:cubicBezTo>
                    <a:pt x="305944" y="53497"/>
                    <a:pt x="307394" y="54660"/>
                    <a:pt x="308737" y="56001"/>
                  </a:cubicBezTo>
                  <a:cubicBezTo>
                    <a:pt x="308755" y="56019"/>
                    <a:pt x="308779" y="56023"/>
                    <a:pt x="308797" y="56041"/>
                  </a:cubicBezTo>
                  <a:cubicBezTo>
                    <a:pt x="308807" y="56051"/>
                    <a:pt x="308810" y="56065"/>
                    <a:pt x="308820" y="56076"/>
                  </a:cubicBezTo>
                  <a:lnTo>
                    <a:pt x="360278" y="106314"/>
                  </a:lnTo>
                  <a:cubicBezTo>
                    <a:pt x="363180" y="109189"/>
                    <a:pt x="363589" y="113700"/>
                    <a:pt x="361254" y="117049"/>
                  </a:cubicBezTo>
                  <a:close/>
                  <a:moveTo>
                    <a:pt x="27693" y="154479"/>
                  </a:moveTo>
                  <a:cubicBezTo>
                    <a:pt x="29805" y="152377"/>
                    <a:pt x="32540" y="150619"/>
                    <a:pt x="35814" y="149261"/>
                  </a:cubicBezTo>
                  <a:cubicBezTo>
                    <a:pt x="39376" y="147782"/>
                    <a:pt x="41692" y="144312"/>
                    <a:pt x="41692" y="140461"/>
                  </a:cubicBezTo>
                  <a:cubicBezTo>
                    <a:pt x="41692" y="136610"/>
                    <a:pt x="39376" y="133141"/>
                    <a:pt x="35814" y="131662"/>
                  </a:cubicBezTo>
                  <a:cubicBezTo>
                    <a:pt x="32540" y="130304"/>
                    <a:pt x="29805" y="128546"/>
                    <a:pt x="27703" y="126453"/>
                  </a:cubicBezTo>
                  <a:cubicBezTo>
                    <a:pt x="18606" y="117365"/>
                    <a:pt x="18336" y="99375"/>
                    <a:pt x="19508" y="88325"/>
                  </a:cubicBezTo>
                  <a:cubicBezTo>
                    <a:pt x="30595" y="87116"/>
                    <a:pt x="48622" y="87413"/>
                    <a:pt x="57719" y="96510"/>
                  </a:cubicBezTo>
                  <a:cubicBezTo>
                    <a:pt x="60277" y="99068"/>
                    <a:pt x="62314" y="102557"/>
                    <a:pt x="63784" y="106891"/>
                  </a:cubicBezTo>
                  <a:cubicBezTo>
                    <a:pt x="65003" y="110500"/>
                    <a:pt x="68249" y="113040"/>
                    <a:pt x="72044" y="113347"/>
                  </a:cubicBezTo>
                  <a:cubicBezTo>
                    <a:pt x="75951" y="113588"/>
                    <a:pt x="79448" y="111663"/>
                    <a:pt x="81234" y="108296"/>
                  </a:cubicBezTo>
                  <a:cubicBezTo>
                    <a:pt x="84462" y="102166"/>
                    <a:pt x="88611" y="96557"/>
                    <a:pt x="93503" y="91673"/>
                  </a:cubicBezTo>
                  <a:lnTo>
                    <a:pt x="129715" y="56048"/>
                  </a:lnTo>
                  <a:cubicBezTo>
                    <a:pt x="129720" y="56043"/>
                    <a:pt x="129721" y="56036"/>
                    <a:pt x="129727" y="56030"/>
                  </a:cubicBezTo>
                  <a:cubicBezTo>
                    <a:pt x="129739" y="56018"/>
                    <a:pt x="129758" y="56014"/>
                    <a:pt x="129771" y="56001"/>
                  </a:cubicBezTo>
                  <a:cubicBezTo>
                    <a:pt x="173130" y="12691"/>
                    <a:pt x="240382" y="7477"/>
                    <a:pt x="289534" y="40292"/>
                  </a:cubicBezTo>
                  <a:lnTo>
                    <a:pt x="259902" y="69879"/>
                  </a:lnTo>
                  <a:cubicBezTo>
                    <a:pt x="241029" y="88734"/>
                    <a:pt x="230639" y="113793"/>
                    <a:pt x="230639" y="140452"/>
                  </a:cubicBezTo>
                  <a:cubicBezTo>
                    <a:pt x="230639" y="167120"/>
                    <a:pt x="241029" y="192179"/>
                    <a:pt x="259902" y="211034"/>
                  </a:cubicBezTo>
                  <a:lnTo>
                    <a:pt x="289688" y="240782"/>
                  </a:lnTo>
                  <a:cubicBezTo>
                    <a:pt x="240510" y="273834"/>
                    <a:pt x="173075" y="268706"/>
                    <a:pt x="129622" y="225303"/>
                  </a:cubicBezTo>
                  <a:lnTo>
                    <a:pt x="93550" y="189286"/>
                  </a:lnTo>
                  <a:cubicBezTo>
                    <a:pt x="88601" y="184347"/>
                    <a:pt x="84462" y="178738"/>
                    <a:pt x="81234" y="172617"/>
                  </a:cubicBezTo>
                  <a:cubicBezTo>
                    <a:pt x="79458" y="169259"/>
                    <a:pt x="75960" y="167250"/>
                    <a:pt x="72044" y="167567"/>
                  </a:cubicBezTo>
                  <a:cubicBezTo>
                    <a:pt x="68249" y="167873"/>
                    <a:pt x="64993" y="170413"/>
                    <a:pt x="63784" y="174022"/>
                  </a:cubicBezTo>
                  <a:cubicBezTo>
                    <a:pt x="62324" y="178357"/>
                    <a:pt x="60277" y="181845"/>
                    <a:pt x="57710" y="184412"/>
                  </a:cubicBezTo>
                  <a:cubicBezTo>
                    <a:pt x="48613" y="193491"/>
                    <a:pt x="30586" y="193770"/>
                    <a:pt x="19508" y="192588"/>
                  </a:cubicBezTo>
                  <a:cubicBezTo>
                    <a:pt x="18336" y="181538"/>
                    <a:pt x="18606" y="163557"/>
                    <a:pt x="27693" y="154479"/>
                  </a:cubicBezTo>
                  <a:close/>
                </a:path>
              </a:pathLst>
            </a:custGeom>
            <a:grpFill/>
            <a:ln w="6350" cap="flat">
              <a:solidFill>
                <a:schemeClr val="bg1"/>
              </a:solid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D2E3BD6B-265D-4154-A83F-91DC0EA465D0}"/>
                </a:ext>
              </a:extLst>
            </p:cNvPr>
            <p:cNvSpPr/>
            <p:nvPr/>
          </p:nvSpPr>
          <p:spPr>
            <a:xfrm>
              <a:off x="6175371" y="3498790"/>
              <a:ext cx="56266" cy="37634"/>
            </a:xfrm>
            <a:custGeom>
              <a:avLst/>
              <a:gdLst>
                <a:gd name="connsiteX0" fmla="*/ 0 w 56266"/>
                <a:gd name="connsiteY0" fmla="*/ 28110 h 37634"/>
                <a:gd name="connsiteX1" fmla="*/ 9525 w 56266"/>
                <a:gd name="connsiteY1" fmla="*/ 37635 h 37634"/>
                <a:gd name="connsiteX2" fmla="*/ 19050 w 56266"/>
                <a:gd name="connsiteY2" fmla="*/ 28110 h 37634"/>
                <a:gd name="connsiteX3" fmla="*/ 28138 w 56266"/>
                <a:gd name="connsiteY3" fmla="*/ 19050 h 37634"/>
                <a:gd name="connsiteX4" fmla="*/ 37216 w 56266"/>
                <a:gd name="connsiteY4" fmla="*/ 28110 h 37634"/>
                <a:gd name="connsiteX5" fmla="*/ 46741 w 56266"/>
                <a:gd name="connsiteY5" fmla="*/ 37635 h 37634"/>
                <a:gd name="connsiteX6" fmla="*/ 56266 w 56266"/>
                <a:gd name="connsiteY6" fmla="*/ 28110 h 37634"/>
                <a:gd name="connsiteX7" fmla="*/ 28138 w 56266"/>
                <a:gd name="connsiteY7" fmla="*/ 0 h 37634"/>
                <a:gd name="connsiteX8" fmla="*/ 0 w 56266"/>
                <a:gd name="connsiteY8" fmla="*/ 28110 h 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66" h="37634">
                  <a:moveTo>
                    <a:pt x="0" y="28110"/>
                  </a:moveTo>
                  <a:cubicBezTo>
                    <a:pt x="0" y="33375"/>
                    <a:pt x="4260" y="37635"/>
                    <a:pt x="9525" y="37635"/>
                  </a:cubicBezTo>
                  <a:cubicBezTo>
                    <a:pt x="14790" y="37635"/>
                    <a:pt x="19050" y="33375"/>
                    <a:pt x="19050" y="28110"/>
                  </a:cubicBezTo>
                  <a:cubicBezTo>
                    <a:pt x="19050" y="23115"/>
                    <a:pt x="23124" y="19050"/>
                    <a:pt x="28138" y="19050"/>
                  </a:cubicBezTo>
                  <a:cubicBezTo>
                    <a:pt x="33142" y="19050"/>
                    <a:pt x="37216" y="23115"/>
                    <a:pt x="37216" y="28110"/>
                  </a:cubicBezTo>
                  <a:cubicBezTo>
                    <a:pt x="37216" y="33375"/>
                    <a:pt x="41477" y="37635"/>
                    <a:pt x="46741" y="37635"/>
                  </a:cubicBezTo>
                  <a:cubicBezTo>
                    <a:pt x="52006" y="37635"/>
                    <a:pt x="56266" y="33375"/>
                    <a:pt x="56266" y="28110"/>
                  </a:cubicBezTo>
                  <a:cubicBezTo>
                    <a:pt x="56266" y="12613"/>
                    <a:pt x="43644" y="0"/>
                    <a:pt x="28138" y="0"/>
                  </a:cubicBezTo>
                  <a:cubicBezTo>
                    <a:pt x="12622" y="0"/>
                    <a:pt x="0" y="12613"/>
                    <a:pt x="0" y="28110"/>
                  </a:cubicBezTo>
                  <a:close/>
                </a:path>
              </a:pathLst>
            </a:custGeom>
            <a:grpFill/>
            <a:ln w="6350" cap="flat">
              <a:solidFill>
                <a:schemeClr val="bg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465187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39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097870" cy="1200329"/>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93431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EB183213-1224-4AF5-A4B4-1B9A122A48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文本框 6">
            <a:extLst>
              <a:ext uri="{FF2B5EF4-FFF2-40B4-BE49-F238E27FC236}">
                <a16:creationId xmlns="" xmlns:a16="http://schemas.microsoft.com/office/drawing/2014/main" id="{E97EA08C-A91E-4A10-9A51-668257499829}"/>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13" name="图形 10">
            <a:extLst>
              <a:ext uri="{FF2B5EF4-FFF2-40B4-BE49-F238E27FC236}">
                <a16:creationId xmlns="" xmlns:a16="http://schemas.microsoft.com/office/drawing/2014/main" id="{0B4FC44B-13B2-4733-A69C-FC0F44856069}"/>
              </a:ext>
            </a:extLst>
          </p:cNvPr>
          <p:cNvGrpSpPr/>
          <p:nvPr/>
        </p:nvGrpSpPr>
        <p:grpSpPr>
          <a:xfrm flipH="1">
            <a:off x="1358574" y="279313"/>
            <a:ext cx="491998" cy="509569"/>
            <a:chOff x="5829299" y="3067050"/>
            <a:chExt cx="533400" cy="552450"/>
          </a:xfrm>
          <a:solidFill>
            <a:schemeClr val="bg1"/>
          </a:solidFill>
        </p:grpSpPr>
        <p:sp>
          <p:nvSpPr>
            <p:cNvPr id="14" name="任意多边形: 形状 13">
              <a:extLst>
                <a:ext uri="{FF2B5EF4-FFF2-40B4-BE49-F238E27FC236}">
                  <a16:creationId xmlns="" xmlns:a16="http://schemas.microsoft.com/office/drawing/2014/main" id="{2AB8B0A8-44CA-4EEB-9FA8-D82A7FD24149}"/>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任意多边形: 形状 14">
              <a:extLst>
                <a:ext uri="{FF2B5EF4-FFF2-40B4-BE49-F238E27FC236}">
                  <a16:creationId xmlns="" xmlns:a16="http://schemas.microsoft.com/office/drawing/2014/main" id="{45A9C828-CBE3-438F-9858-CCF6AD546103}"/>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任意多边形: 形状 15">
              <a:extLst>
                <a:ext uri="{FF2B5EF4-FFF2-40B4-BE49-F238E27FC236}">
                  <a16:creationId xmlns="" xmlns:a16="http://schemas.microsoft.com/office/drawing/2014/main" id="{381EF93A-02B4-4BAB-871C-F434B982C2FD}"/>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7" name="任意多边形: 形状 16">
              <a:extLst>
                <a:ext uri="{FF2B5EF4-FFF2-40B4-BE49-F238E27FC236}">
                  <a16:creationId xmlns="" xmlns:a16="http://schemas.microsoft.com/office/drawing/2014/main" id="{5130018A-004F-495C-B9EC-A053D24270F2}"/>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8" name="任意多边形: 形状 17">
              <a:extLst>
                <a:ext uri="{FF2B5EF4-FFF2-40B4-BE49-F238E27FC236}">
                  <a16:creationId xmlns="" xmlns:a16="http://schemas.microsoft.com/office/drawing/2014/main" id="{3A7F5032-CA6F-4E4F-A0AC-12007C46C0B2}"/>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9" name="任意多边形: 形状 18">
              <a:extLst>
                <a:ext uri="{FF2B5EF4-FFF2-40B4-BE49-F238E27FC236}">
                  <a16:creationId xmlns="" xmlns:a16="http://schemas.microsoft.com/office/drawing/2014/main" id="{054B0CE0-ACED-483C-97D7-4698F228F0AA}"/>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0" name="任意多边形: 形状 19">
              <a:extLst>
                <a:ext uri="{FF2B5EF4-FFF2-40B4-BE49-F238E27FC236}">
                  <a16:creationId xmlns="" xmlns:a16="http://schemas.microsoft.com/office/drawing/2014/main" id="{01852E32-49B6-4EA5-895C-69E65004F907}"/>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1" name="任意多边形: 形状 20">
              <a:extLst>
                <a:ext uri="{FF2B5EF4-FFF2-40B4-BE49-F238E27FC236}">
                  <a16:creationId xmlns="" xmlns:a16="http://schemas.microsoft.com/office/drawing/2014/main" id="{0C39B1C5-463A-4B18-811A-0652CF285C47}"/>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grpSp>
        <p:nvGrpSpPr>
          <p:cNvPr id="29" name="组合 28">
            <a:extLst>
              <a:ext uri="{FF2B5EF4-FFF2-40B4-BE49-F238E27FC236}">
                <a16:creationId xmlns="" xmlns:a16="http://schemas.microsoft.com/office/drawing/2014/main" id="{75D02F8C-CEE4-46B5-BB5E-F3D9FB6C0A58}"/>
              </a:ext>
            </a:extLst>
          </p:cNvPr>
          <p:cNvGrpSpPr/>
          <p:nvPr/>
        </p:nvGrpSpPr>
        <p:grpSpPr>
          <a:xfrm rot="-600000">
            <a:off x="3303544" y="2898085"/>
            <a:ext cx="4339771" cy="1061830"/>
            <a:chOff x="3458029" y="3028890"/>
            <a:chExt cx="4339771" cy="1061830"/>
          </a:xfrm>
        </p:grpSpPr>
        <p:sp>
          <p:nvSpPr>
            <p:cNvPr id="26" name="文本框 25">
              <a:extLst>
                <a:ext uri="{FF2B5EF4-FFF2-40B4-BE49-F238E27FC236}">
                  <a16:creationId xmlns="" xmlns:a16="http://schemas.microsoft.com/office/drawing/2014/main" id="{E7BEAE2C-2674-4C38-B7EB-4DB2AC6F7082}"/>
                </a:ext>
              </a:extLst>
            </p:cNvPr>
            <p:cNvSpPr txBox="1"/>
            <p:nvPr/>
          </p:nvSpPr>
          <p:spPr>
            <a:xfrm>
              <a:off x="4559300" y="310583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7" name="文本框 26">
              <a:extLst>
                <a:ext uri="{FF2B5EF4-FFF2-40B4-BE49-F238E27FC236}">
                  <a16:creationId xmlns="" xmlns:a16="http://schemas.microsoft.com/office/drawing/2014/main" id="{470500A2-0D09-472D-9697-3BA05D20B0BD}"/>
                </a:ext>
              </a:extLst>
            </p:cNvPr>
            <p:cNvSpPr txBox="1"/>
            <p:nvPr/>
          </p:nvSpPr>
          <p:spPr>
            <a:xfrm>
              <a:off x="3458029" y="3028890"/>
              <a:ext cx="1101271" cy="400110"/>
            </a:xfrm>
            <a:prstGeom prst="rect">
              <a:avLst/>
            </a:prstGeom>
            <a:noFill/>
          </p:spPr>
          <p:txBody>
            <a:bodyPr wrap="square" rtlCol="0">
              <a:spAutoFit/>
            </a:bodyPr>
            <a:lstStyle/>
            <a:p>
              <a:pPr algn="ctr"/>
              <a:r>
                <a:rPr lang="en-US" altLang="zh-CN" sz="2000" dirty="0">
                  <a:solidFill>
                    <a:schemeClr val="bg1"/>
                  </a:solidFill>
                  <a:latin typeface="Arial Narrow" panose="020B0606020202030204" pitchFamily="34" charset="0"/>
                  <a:cs typeface="..黑体UI-韩语" panose="02000000000000000000" pitchFamily="2" charset="-128"/>
                </a:rPr>
                <a:t>Text Here</a:t>
              </a:r>
              <a:endParaRPr lang="zh-CN" altLang="en-US" sz="2000" dirty="0">
                <a:solidFill>
                  <a:schemeClr val="bg1"/>
                </a:solidFill>
                <a:latin typeface="Arial Narrow" panose="020B0606020202030204" pitchFamily="34" charset="0"/>
                <a:cs typeface="..黑体UI-韩语" panose="02000000000000000000" pitchFamily="2" charset="-128"/>
              </a:endParaRPr>
            </a:p>
          </p:txBody>
        </p:sp>
        <p:sp>
          <p:nvSpPr>
            <p:cNvPr id="28" name="文本框 27">
              <a:extLst>
                <a:ext uri="{FF2B5EF4-FFF2-40B4-BE49-F238E27FC236}">
                  <a16:creationId xmlns="" xmlns:a16="http://schemas.microsoft.com/office/drawing/2014/main" id="{CEDCBB73-4EDA-4308-8DE6-66C24821D125}"/>
                </a:ext>
              </a:extLst>
            </p:cNvPr>
            <p:cNvSpPr txBox="1"/>
            <p:nvPr/>
          </p:nvSpPr>
          <p:spPr>
            <a:xfrm>
              <a:off x="4559300" y="375216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31" name="文本框 30">
            <a:extLst>
              <a:ext uri="{FF2B5EF4-FFF2-40B4-BE49-F238E27FC236}">
                <a16:creationId xmlns="" xmlns:a16="http://schemas.microsoft.com/office/drawing/2014/main" id="{380E3B6E-0695-4313-8D22-453F0D5E90C7}"/>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33" name="直接连接符 32">
            <a:extLst>
              <a:ext uri="{FF2B5EF4-FFF2-40B4-BE49-F238E27FC236}">
                <a16:creationId xmlns="" xmlns:a16="http://schemas.microsoft.com/office/drawing/2014/main" id="{274520B6-C128-4CE9-9441-4BA664B496EF}"/>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 xmlns:a16="http://schemas.microsoft.com/office/drawing/2014/main" id="{31F47F56-36EF-4B8A-B6FC-5FC9BAD3C283}"/>
              </a:ext>
            </a:extLst>
          </p:cNvPr>
          <p:cNvSpPr txBox="1"/>
          <p:nvPr/>
        </p:nvSpPr>
        <p:spPr>
          <a:xfrm>
            <a:off x="8650514" y="584468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37" name="图形 35">
            <a:extLst>
              <a:ext uri="{FF2B5EF4-FFF2-40B4-BE49-F238E27FC236}">
                <a16:creationId xmlns="" xmlns:a16="http://schemas.microsoft.com/office/drawing/2014/main" id="{6FD6007F-0DEF-4BB8-A6B0-AB4852F8A205}"/>
              </a:ext>
            </a:extLst>
          </p:cNvPr>
          <p:cNvGrpSpPr/>
          <p:nvPr/>
        </p:nvGrpSpPr>
        <p:grpSpPr>
          <a:xfrm rot="1200000" flipH="1">
            <a:off x="9193340" y="1058902"/>
            <a:ext cx="1166179" cy="1166064"/>
            <a:chOff x="5714999" y="2928937"/>
            <a:chExt cx="762000" cy="761925"/>
          </a:xfrm>
          <a:solidFill>
            <a:schemeClr val="bg1"/>
          </a:solidFill>
        </p:grpSpPr>
        <p:sp>
          <p:nvSpPr>
            <p:cNvPr id="38" name="任意多边形: 形状 37">
              <a:extLst>
                <a:ext uri="{FF2B5EF4-FFF2-40B4-BE49-F238E27FC236}">
                  <a16:creationId xmlns="" xmlns:a16="http://schemas.microsoft.com/office/drawing/2014/main" id="{FCEC11DB-E14B-4EE7-85C2-4B9A736E6527}"/>
                </a:ext>
              </a:extLst>
            </p:cNvPr>
            <p:cNvSpPr/>
            <p:nvPr/>
          </p:nvSpPr>
          <p:spPr>
            <a:xfrm>
              <a:off x="5714999" y="3297620"/>
              <a:ext cx="762000" cy="63811"/>
            </a:xfrm>
            <a:custGeom>
              <a:avLst/>
              <a:gdLst>
                <a:gd name="connsiteX0" fmla="*/ 759916 w 762000"/>
                <a:gd name="connsiteY0" fmla="*/ 15470 h 63811"/>
                <a:gd name="connsiteX1" fmla="*/ 758419 w 762000"/>
                <a:gd name="connsiteY1" fmla="*/ 2085 h 63811"/>
                <a:gd name="connsiteX2" fmla="*/ 745034 w 762000"/>
                <a:gd name="connsiteY2" fmla="*/ 3582 h 63811"/>
                <a:gd name="connsiteX3" fmla="*/ 659606 w 762000"/>
                <a:gd name="connsiteY3" fmla="*/ 44761 h 63811"/>
                <a:gd name="connsiteX4" fmla="*/ 574179 w 762000"/>
                <a:gd name="connsiteY4" fmla="*/ 3582 h 63811"/>
                <a:gd name="connsiteX5" fmla="*/ 573363 w 762000"/>
                <a:gd name="connsiteY5" fmla="*/ 2899 h 63811"/>
                <a:gd name="connsiteX6" fmla="*/ 572681 w 762000"/>
                <a:gd name="connsiteY6" fmla="*/ 2085 h 63811"/>
                <a:gd name="connsiteX7" fmla="*/ 571935 w 762000"/>
                <a:gd name="connsiteY7" fmla="*/ 1700 h 63811"/>
                <a:gd name="connsiteX8" fmla="*/ 570230 w 762000"/>
                <a:gd name="connsiteY8" fmla="*/ 824 h 63811"/>
                <a:gd name="connsiteX9" fmla="*/ 568540 w 762000"/>
                <a:gd name="connsiteY9" fmla="*/ 293 h 63811"/>
                <a:gd name="connsiteX10" fmla="*/ 566717 w 762000"/>
                <a:gd name="connsiteY10" fmla="*/ 147 h 63811"/>
                <a:gd name="connsiteX11" fmla="*/ 564968 w 762000"/>
                <a:gd name="connsiteY11" fmla="*/ 288 h 63811"/>
                <a:gd name="connsiteX12" fmla="*/ 563219 w 762000"/>
                <a:gd name="connsiteY12" fmla="*/ 835 h 63811"/>
                <a:gd name="connsiteX13" fmla="*/ 561554 w 762000"/>
                <a:gd name="connsiteY13" fmla="*/ 1693 h 63811"/>
                <a:gd name="connsiteX14" fmla="*/ 560794 w 762000"/>
                <a:gd name="connsiteY14" fmla="*/ 2085 h 63811"/>
                <a:gd name="connsiteX15" fmla="*/ 560108 w 762000"/>
                <a:gd name="connsiteY15" fmla="*/ 2903 h 63811"/>
                <a:gd name="connsiteX16" fmla="*/ 559296 w 762000"/>
                <a:gd name="connsiteY16" fmla="*/ 3582 h 63811"/>
                <a:gd name="connsiteX17" fmla="*/ 473869 w 762000"/>
                <a:gd name="connsiteY17" fmla="*/ 44761 h 63811"/>
                <a:gd name="connsiteX18" fmla="*/ 388441 w 762000"/>
                <a:gd name="connsiteY18" fmla="*/ 3582 h 63811"/>
                <a:gd name="connsiteX19" fmla="*/ 387629 w 762000"/>
                <a:gd name="connsiteY19" fmla="*/ 2901 h 63811"/>
                <a:gd name="connsiteX20" fmla="*/ 386944 w 762000"/>
                <a:gd name="connsiteY20" fmla="*/ 2085 h 63811"/>
                <a:gd name="connsiteX21" fmla="*/ 386188 w 762000"/>
                <a:gd name="connsiteY21" fmla="*/ 1695 h 63811"/>
                <a:gd name="connsiteX22" fmla="*/ 384505 w 762000"/>
                <a:gd name="connsiteY22" fmla="*/ 829 h 63811"/>
                <a:gd name="connsiteX23" fmla="*/ 382796 w 762000"/>
                <a:gd name="connsiteY23" fmla="*/ 293 h 63811"/>
                <a:gd name="connsiteX24" fmla="*/ 380979 w 762000"/>
                <a:gd name="connsiteY24" fmla="*/ 147 h 63811"/>
                <a:gd name="connsiteX25" fmla="*/ 379230 w 762000"/>
                <a:gd name="connsiteY25" fmla="*/ 288 h 63811"/>
                <a:gd name="connsiteX26" fmla="*/ 377481 w 762000"/>
                <a:gd name="connsiteY26" fmla="*/ 835 h 63811"/>
                <a:gd name="connsiteX27" fmla="*/ 375812 w 762000"/>
                <a:gd name="connsiteY27" fmla="*/ 1695 h 63811"/>
                <a:gd name="connsiteX28" fmla="*/ 375056 w 762000"/>
                <a:gd name="connsiteY28" fmla="*/ 2085 h 63811"/>
                <a:gd name="connsiteX29" fmla="*/ 374372 w 762000"/>
                <a:gd name="connsiteY29" fmla="*/ 2901 h 63811"/>
                <a:gd name="connsiteX30" fmla="*/ 373559 w 762000"/>
                <a:gd name="connsiteY30" fmla="*/ 3582 h 63811"/>
                <a:gd name="connsiteX31" fmla="*/ 288131 w 762000"/>
                <a:gd name="connsiteY31" fmla="*/ 44761 h 63811"/>
                <a:gd name="connsiteX32" fmla="*/ 202704 w 762000"/>
                <a:gd name="connsiteY32" fmla="*/ 3582 h 63811"/>
                <a:gd name="connsiteX33" fmla="*/ 201889 w 762000"/>
                <a:gd name="connsiteY33" fmla="*/ 2899 h 63811"/>
                <a:gd name="connsiteX34" fmla="*/ 201206 w 762000"/>
                <a:gd name="connsiteY34" fmla="*/ 2085 h 63811"/>
                <a:gd name="connsiteX35" fmla="*/ 200456 w 762000"/>
                <a:gd name="connsiteY35" fmla="*/ 1698 h 63811"/>
                <a:gd name="connsiteX36" fmla="*/ 198766 w 762000"/>
                <a:gd name="connsiteY36" fmla="*/ 828 h 63811"/>
                <a:gd name="connsiteX37" fmla="*/ 197059 w 762000"/>
                <a:gd name="connsiteY37" fmla="*/ 293 h 63811"/>
                <a:gd name="connsiteX38" fmla="*/ 195242 w 762000"/>
                <a:gd name="connsiteY38" fmla="*/ 147 h 63811"/>
                <a:gd name="connsiteX39" fmla="*/ 193498 w 762000"/>
                <a:gd name="connsiteY39" fmla="*/ 287 h 63811"/>
                <a:gd name="connsiteX40" fmla="*/ 191734 w 762000"/>
                <a:gd name="connsiteY40" fmla="*/ 839 h 63811"/>
                <a:gd name="connsiteX41" fmla="*/ 190082 w 762000"/>
                <a:gd name="connsiteY41" fmla="*/ 1691 h 63811"/>
                <a:gd name="connsiteX42" fmla="*/ 189319 w 762000"/>
                <a:gd name="connsiteY42" fmla="*/ 2085 h 63811"/>
                <a:gd name="connsiteX43" fmla="*/ 188632 w 762000"/>
                <a:gd name="connsiteY43" fmla="*/ 2904 h 63811"/>
                <a:gd name="connsiteX44" fmla="*/ 187821 w 762000"/>
                <a:gd name="connsiteY44" fmla="*/ 3582 h 63811"/>
                <a:gd name="connsiteX45" fmla="*/ 102394 w 762000"/>
                <a:gd name="connsiteY45" fmla="*/ 44761 h 63811"/>
                <a:gd name="connsiteX46" fmla="*/ 16966 w 762000"/>
                <a:gd name="connsiteY46" fmla="*/ 3582 h 63811"/>
                <a:gd name="connsiteX47" fmla="*/ 3581 w 762000"/>
                <a:gd name="connsiteY47" fmla="*/ 2085 h 63811"/>
                <a:gd name="connsiteX48" fmla="*/ 2084 w 762000"/>
                <a:gd name="connsiteY48" fmla="*/ 15470 h 63811"/>
                <a:gd name="connsiteX49" fmla="*/ 102394 w 762000"/>
                <a:gd name="connsiteY49" fmla="*/ 63811 h 63811"/>
                <a:gd name="connsiteX50" fmla="*/ 195263 w 762000"/>
                <a:gd name="connsiteY50" fmla="*/ 23785 h 63811"/>
                <a:gd name="connsiteX51" fmla="*/ 288131 w 762000"/>
                <a:gd name="connsiteY51" fmla="*/ 63811 h 63811"/>
                <a:gd name="connsiteX52" fmla="*/ 381000 w 762000"/>
                <a:gd name="connsiteY52" fmla="*/ 23785 h 63811"/>
                <a:gd name="connsiteX53" fmla="*/ 473869 w 762000"/>
                <a:gd name="connsiteY53" fmla="*/ 63811 h 63811"/>
                <a:gd name="connsiteX54" fmla="*/ 566738 w 762000"/>
                <a:gd name="connsiteY54" fmla="*/ 23785 h 63811"/>
                <a:gd name="connsiteX55" fmla="*/ 659606 w 762000"/>
                <a:gd name="connsiteY55" fmla="*/ 63811 h 63811"/>
                <a:gd name="connsiteX56" fmla="*/ 759916 w 762000"/>
                <a:gd name="connsiteY56" fmla="*/ 15470 h 6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62000" h="63811">
                  <a:moveTo>
                    <a:pt x="759916" y="15470"/>
                  </a:moveTo>
                  <a:cubicBezTo>
                    <a:pt x="763200" y="11368"/>
                    <a:pt x="762530" y="5368"/>
                    <a:pt x="758419" y="2085"/>
                  </a:cubicBezTo>
                  <a:cubicBezTo>
                    <a:pt x="754326" y="-1199"/>
                    <a:pt x="748317" y="-520"/>
                    <a:pt x="745034" y="3582"/>
                  </a:cubicBezTo>
                  <a:cubicBezTo>
                    <a:pt x="724114" y="29748"/>
                    <a:pt x="692981" y="44761"/>
                    <a:pt x="659606" y="44761"/>
                  </a:cubicBezTo>
                  <a:cubicBezTo>
                    <a:pt x="626232" y="44761"/>
                    <a:pt x="595099" y="29748"/>
                    <a:pt x="574179" y="3582"/>
                  </a:cubicBezTo>
                  <a:cubicBezTo>
                    <a:pt x="573949" y="3293"/>
                    <a:pt x="573619" y="3153"/>
                    <a:pt x="573363" y="2899"/>
                  </a:cubicBezTo>
                  <a:cubicBezTo>
                    <a:pt x="573109" y="2643"/>
                    <a:pt x="572970" y="2315"/>
                    <a:pt x="572681" y="2085"/>
                  </a:cubicBezTo>
                  <a:cubicBezTo>
                    <a:pt x="572454" y="1902"/>
                    <a:pt x="572173" y="1858"/>
                    <a:pt x="571935" y="1700"/>
                  </a:cubicBezTo>
                  <a:cubicBezTo>
                    <a:pt x="571386" y="1337"/>
                    <a:pt x="570832" y="1064"/>
                    <a:pt x="570230" y="824"/>
                  </a:cubicBezTo>
                  <a:cubicBezTo>
                    <a:pt x="569668" y="599"/>
                    <a:pt x="569126" y="406"/>
                    <a:pt x="568540" y="293"/>
                  </a:cubicBezTo>
                  <a:cubicBezTo>
                    <a:pt x="567931" y="174"/>
                    <a:pt x="567340" y="146"/>
                    <a:pt x="566717" y="147"/>
                  </a:cubicBezTo>
                  <a:cubicBezTo>
                    <a:pt x="566119" y="149"/>
                    <a:pt x="565554" y="175"/>
                    <a:pt x="564968" y="288"/>
                  </a:cubicBezTo>
                  <a:cubicBezTo>
                    <a:pt x="564361" y="402"/>
                    <a:pt x="563801" y="600"/>
                    <a:pt x="563219" y="835"/>
                  </a:cubicBezTo>
                  <a:cubicBezTo>
                    <a:pt x="562632" y="1071"/>
                    <a:pt x="562089" y="1339"/>
                    <a:pt x="561554" y="1693"/>
                  </a:cubicBezTo>
                  <a:cubicBezTo>
                    <a:pt x="561311" y="1854"/>
                    <a:pt x="561026" y="1899"/>
                    <a:pt x="560794" y="2085"/>
                  </a:cubicBezTo>
                  <a:cubicBezTo>
                    <a:pt x="560504" y="2316"/>
                    <a:pt x="560364" y="2646"/>
                    <a:pt x="560108" y="2903"/>
                  </a:cubicBezTo>
                  <a:cubicBezTo>
                    <a:pt x="559853" y="3156"/>
                    <a:pt x="559526" y="3295"/>
                    <a:pt x="559296" y="3582"/>
                  </a:cubicBezTo>
                  <a:cubicBezTo>
                    <a:pt x="538377" y="29748"/>
                    <a:pt x="507244" y="44761"/>
                    <a:pt x="473869" y="44761"/>
                  </a:cubicBezTo>
                  <a:cubicBezTo>
                    <a:pt x="440494" y="44761"/>
                    <a:pt x="409361" y="29748"/>
                    <a:pt x="388441" y="3582"/>
                  </a:cubicBezTo>
                  <a:cubicBezTo>
                    <a:pt x="388211" y="3294"/>
                    <a:pt x="387884" y="3155"/>
                    <a:pt x="387629" y="2901"/>
                  </a:cubicBezTo>
                  <a:cubicBezTo>
                    <a:pt x="387374" y="2645"/>
                    <a:pt x="387233" y="2316"/>
                    <a:pt x="386944" y="2085"/>
                  </a:cubicBezTo>
                  <a:cubicBezTo>
                    <a:pt x="386714" y="1900"/>
                    <a:pt x="386429" y="1855"/>
                    <a:pt x="386188" y="1695"/>
                  </a:cubicBezTo>
                  <a:cubicBezTo>
                    <a:pt x="385646" y="1337"/>
                    <a:pt x="385098" y="1067"/>
                    <a:pt x="384505" y="829"/>
                  </a:cubicBezTo>
                  <a:cubicBezTo>
                    <a:pt x="383937" y="601"/>
                    <a:pt x="383389" y="406"/>
                    <a:pt x="382796" y="293"/>
                  </a:cubicBezTo>
                  <a:cubicBezTo>
                    <a:pt x="382188" y="174"/>
                    <a:pt x="381599" y="146"/>
                    <a:pt x="380979" y="147"/>
                  </a:cubicBezTo>
                  <a:cubicBezTo>
                    <a:pt x="380382" y="149"/>
                    <a:pt x="379816" y="175"/>
                    <a:pt x="379230" y="288"/>
                  </a:cubicBezTo>
                  <a:cubicBezTo>
                    <a:pt x="378624" y="402"/>
                    <a:pt x="378063" y="600"/>
                    <a:pt x="377481" y="835"/>
                  </a:cubicBezTo>
                  <a:cubicBezTo>
                    <a:pt x="376892" y="1071"/>
                    <a:pt x="376349" y="1341"/>
                    <a:pt x="375812" y="1695"/>
                  </a:cubicBezTo>
                  <a:cubicBezTo>
                    <a:pt x="375570" y="1855"/>
                    <a:pt x="375287" y="1900"/>
                    <a:pt x="375056" y="2085"/>
                  </a:cubicBezTo>
                  <a:cubicBezTo>
                    <a:pt x="374767" y="2315"/>
                    <a:pt x="374627" y="2644"/>
                    <a:pt x="374372" y="2901"/>
                  </a:cubicBezTo>
                  <a:cubicBezTo>
                    <a:pt x="374117" y="3155"/>
                    <a:pt x="373788" y="3294"/>
                    <a:pt x="373559" y="3582"/>
                  </a:cubicBezTo>
                  <a:cubicBezTo>
                    <a:pt x="352639" y="29748"/>
                    <a:pt x="321506" y="44761"/>
                    <a:pt x="288131" y="44761"/>
                  </a:cubicBezTo>
                  <a:cubicBezTo>
                    <a:pt x="254757" y="44761"/>
                    <a:pt x="223624" y="29748"/>
                    <a:pt x="202704" y="3582"/>
                  </a:cubicBezTo>
                  <a:cubicBezTo>
                    <a:pt x="202474" y="3294"/>
                    <a:pt x="202145" y="3154"/>
                    <a:pt x="201889" y="2899"/>
                  </a:cubicBezTo>
                  <a:cubicBezTo>
                    <a:pt x="201634" y="2643"/>
                    <a:pt x="201495" y="2315"/>
                    <a:pt x="201206" y="2085"/>
                  </a:cubicBezTo>
                  <a:cubicBezTo>
                    <a:pt x="200977" y="1901"/>
                    <a:pt x="200696" y="1857"/>
                    <a:pt x="200456" y="1698"/>
                  </a:cubicBezTo>
                  <a:cubicBezTo>
                    <a:pt x="199912" y="1338"/>
                    <a:pt x="199362" y="1067"/>
                    <a:pt x="198766" y="828"/>
                  </a:cubicBezTo>
                  <a:cubicBezTo>
                    <a:pt x="198198" y="600"/>
                    <a:pt x="197651" y="406"/>
                    <a:pt x="197059" y="293"/>
                  </a:cubicBezTo>
                  <a:cubicBezTo>
                    <a:pt x="196450" y="174"/>
                    <a:pt x="195863" y="147"/>
                    <a:pt x="195242" y="147"/>
                  </a:cubicBezTo>
                  <a:cubicBezTo>
                    <a:pt x="194647" y="149"/>
                    <a:pt x="194083" y="175"/>
                    <a:pt x="193498" y="287"/>
                  </a:cubicBezTo>
                  <a:cubicBezTo>
                    <a:pt x="192886" y="402"/>
                    <a:pt x="192320" y="601"/>
                    <a:pt x="191734" y="839"/>
                  </a:cubicBezTo>
                  <a:cubicBezTo>
                    <a:pt x="191152" y="1074"/>
                    <a:pt x="190614" y="1340"/>
                    <a:pt x="190082" y="1691"/>
                  </a:cubicBezTo>
                  <a:cubicBezTo>
                    <a:pt x="189838" y="1853"/>
                    <a:pt x="189551" y="1897"/>
                    <a:pt x="189319" y="2085"/>
                  </a:cubicBezTo>
                  <a:cubicBezTo>
                    <a:pt x="189029" y="2317"/>
                    <a:pt x="188888" y="2646"/>
                    <a:pt x="188632" y="2904"/>
                  </a:cubicBezTo>
                  <a:cubicBezTo>
                    <a:pt x="188378" y="3157"/>
                    <a:pt x="188051" y="3296"/>
                    <a:pt x="187821" y="3582"/>
                  </a:cubicBezTo>
                  <a:cubicBezTo>
                    <a:pt x="166901" y="29748"/>
                    <a:pt x="135769" y="44761"/>
                    <a:pt x="102394" y="44761"/>
                  </a:cubicBezTo>
                  <a:cubicBezTo>
                    <a:pt x="69019" y="44761"/>
                    <a:pt x="37886" y="29748"/>
                    <a:pt x="16966" y="3582"/>
                  </a:cubicBezTo>
                  <a:cubicBezTo>
                    <a:pt x="13692" y="-520"/>
                    <a:pt x="7683" y="-1208"/>
                    <a:pt x="3581" y="2085"/>
                  </a:cubicBezTo>
                  <a:cubicBezTo>
                    <a:pt x="-530" y="5368"/>
                    <a:pt x="-1200" y="11368"/>
                    <a:pt x="2084" y="15470"/>
                  </a:cubicBezTo>
                  <a:cubicBezTo>
                    <a:pt x="26640" y="46194"/>
                    <a:pt x="63196" y="63811"/>
                    <a:pt x="102394" y="63811"/>
                  </a:cubicBezTo>
                  <a:cubicBezTo>
                    <a:pt x="137853" y="63811"/>
                    <a:pt x="171054" y="49280"/>
                    <a:pt x="195263" y="23785"/>
                  </a:cubicBezTo>
                  <a:cubicBezTo>
                    <a:pt x="219471" y="49280"/>
                    <a:pt x="252672" y="63811"/>
                    <a:pt x="288131" y="63811"/>
                  </a:cubicBezTo>
                  <a:cubicBezTo>
                    <a:pt x="323590" y="63811"/>
                    <a:pt x="356792" y="49280"/>
                    <a:pt x="381000" y="23785"/>
                  </a:cubicBezTo>
                  <a:cubicBezTo>
                    <a:pt x="405208" y="49280"/>
                    <a:pt x="438410" y="63811"/>
                    <a:pt x="473869" y="63811"/>
                  </a:cubicBezTo>
                  <a:cubicBezTo>
                    <a:pt x="509328" y="63811"/>
                    <a:pt x="542529" y="49280"/>
                    <a:pt x="566738" y="23785"/>
                  </a:cubicBezTo>
                  <a:cubicBezTo>
                    <a:pt x="590945" y="49280"/>
                    <a:pt x="624148" y="63811"/>
                    <a:pt x="659606" y="63811"/>
                  </a:cubicBezTo>
                  <a:cubicBezTo>
                    <a:pt x="698804" y="63811"/>
                    <a:pt x="735360" y="46194"/>
                    <a:pt x="759916" y="15470"/>
                  </a:cubicBezTo>
                  <a:close/>
                </a:path>
              </a:pathLst>
            </a:custGeom>
            <a:grpFill/>
            <a:ln w="6350" cap="flat">
              <a:solidFill>
                <a:schemeClr val="bg1"/>
              </a:solid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3511FA03-65D8-4E92-B426-9E2E7576DEA8}"/>
                </a:ext>
              </a:extLst>
            </p:cNvPr>
            <p:cNvSpPr/>
            <p:nvPr/>
          </p:nvSpPr>
          <p:spPr>
            <a:xfrm>
              <a:off x="6018758" y="3012001"/>
              <a:ext cx="154483" cy="154483"/>
            </a:xfrm>
            <a:custGeom>
              <a:avLst/>
              <a:gdLst>
                <a:gd name="connsiteX0" fmla="*/ 0 w 154483"/>
                <a:gd name="connsiteY0" fmla="*/ 77242 h 154483"/>
                <a:gd name="connsiteX1" fmla="*/ 77242 w 154483"/>
                <a:gd name="connsiteY1" fmla="*/ 154484 h 154483"/>
                <a:gd name="connsiteX2" fmla="*/ 154484 w 154483"/>
                <a:gd name="connsiteY2" fmla="*/ 77242 h 154483"/>
                <a:gd name="connsiteX3" fmla="*/ 77242 w 154483"/>
                <a:gd name="connsiteY3" fmla="*/ 0 h 154483"/>
                <a:gd name="connsiteX4" fmla="*/ 0 w 154483"/>
                <a:gd name="connsiteY4" fmla="*/ 77242 h 154483"/>
                <a:gd name="connsiteX5" fmla="*/ 77242 w 154483"/>
                <a:gd name="connsiteY5" fmla="*/ 19050 h 154483"/>
                <a:gd name="connsiteX6" fmla="*/ 135434 w 154483"/>
                <a:gd name="connsiteY6" fmla="*/ 77242 h 154483"/>
                <a:gd name="connsiteX7" fmla="*/ 77242 w 154483"/>
                <a:gd name="connsiteY7" fmla="*/ 135434 h 154483"/>
                <a:gd name="connsiteX8" fmla="*/ 19050 w 154483"/>
                <a:gd name="connsiteY8" fmla="*/ 77242 h 154483"/>
                <a:gd name="connsiteX9" fmla="*/ 77242 w 154483"/>
                <a:gd name="connsiteY9" fmla="*/ 19050 h 15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83" h="154483">
                  <a:moveTo>
                    <a:pt x="0" y="77242"/>
                  </a:moveTo>
                  <a:cubicBezTo>
                    <a:pt x="0" y="119835"/>
                    <a:pt x="34649" y="154484"/>
                    <a:pt x="77242" y="154484"/>
                  </a:cubicBezTo>
                  <a:cubicBezTo>
                    <a:pt x="119835" y="154484"/>
                    <a:pt x="154484" y="119835"/>
                    <a:pt x="154484" y="77242"/>
                  </a:cubicBezTo>
                  <a:cubicBezTo>
                    <a:pt x="154484" y="34649"/>
                    <a:pt x="119835" y="0"/>
                    <a:pt x="77242" y="0"/>
                  </a:cubicBezTo>
                  <a:cubicBezTo>
                    <a:pt x="34649" y="0"/>
                    <a:pt x="0" y="34649"/>
                    <a:pt x="0" y="77242"/>
                  </a:cubicBezTo>
                  <a:close/>
                  <a:moveTo>
                    <a:pt x="77242" y="19050"/>
                  </a:moveTo>
                  <a:cubicBezTo>
                    <a:pt x="109333" y="19050"/>
                    <a:pt x="135434" y="45151"/>
                    <a:pt x="135434" y="77242"/>
                  </a:cubicBezTo>
                  <a:cubicBezTo>
                    <a:pt x="135434" y="109333"/>
                    <a:pt x="109333" y="135434"/>
                    <a:pt x="77242" y="135434"/>
                  </a:cubicBezTo>
                  <a:cubicBezTo>
                    <a:pt x="45151" y="135434"/>
                    <a:pt x="19050" y="109333"/>
                    <a:pt x="19050" y="77242"/>
                  </a:cubicBezTo>
                  <a:cubicBezTo>
                    <a:pt x="19050" y="45151"/>
                    <a:pt x="45151" y="19050"/>
                    <a:pt x="77242" y="19050"/>
                  </a:cubicBezTo>
                  <a:close/>
                </a:path>
              </a:pathLst>
            </a:custGeom>
            <a:grpFill/>
            <a:ln w="6350" cap="flat">
              <a:solidFill>
                <a:schemeClr val="bg1"/>
              </a:solid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5418F629-68F1-4098-8835-BDB25CE077DF}"/>
                </a:ext>
              </a:extLst>
            </p:cNvPr>
            <p:cNvSpPr/>
            <p:nvPr/>
          </p:nvSpPr>
          <p:spPr>
            <a:xfrm>
              <a:off x="6086475" y="2928937"/>
              <a:ext cx="19050" cy="53764"/>
            </a:xfrm>
            <a:custGeom>
              <a:avLst/>
              <a:gdLst>
                <a:gd name="connsiteX0" fmla="*/ 19050 w 19050"/>
                <a:gd name="connsiteY0" fmla="*/ 44239 h 53764"/>
                <a:gd name="connsiteX1" fmla="*/ 19050 w 19050"/>
                <a:gd name="connsiteY1" fmla="*/ 9525 h 53764"/>
                <a:gd name="connsiteX2" fmla="*/ 9525 w 19050"/>
                <a:gd name="connsiteY2" fmla="*/ 0 h 53764"/>
                <a:gd name="connsiteX3" fmla="*/ 0 w 19050"/>
                <a:gd name="connsiteY3" fmla="*/ 9525 h 53764"/>
                <a:gd name="connsiteX4" fmla="*/ 0 w 19050"/>
                <a:gd name="connsiteY4" fmla="*/ 44239 h 53764"/>
                <a:gd name="connsiteX5" fmla="*/ 9525 w 19050"/>
                <a:gd name="connsiteY5" fmla="*/ 53764 h 53764"/>
                <a:gd name="connsiteX6" fmla="*/ 19050 w 19050"/>
                <a:gd name="connsiteY6" fmla="*/ 44239 h 5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3764">
                  <a:moveTo>
                    <a:pt x="19050" y="44239"/>
                  </a:moveTo>
                  <a:lnTo>
                    <a:pt x="19050" y="9525"/>
                  </a:lnTo>
                  <a:cubicBezTo>
                    <a:pt x="19050" y="4260"/>
                    <a:pt x="14790" y="0"/>
                    <a:pt x="9525" y="0"/>
                  </a:cubicBezTo>
                  <a:cubicBezTo>
                    <a:pt x="4260" y="0"/>
                    <a:pt x="0" y="4260"/>
                    <a:pt x="0" y="9525"/>
                  </a:cubicBezTo>
                  <a:lnTo>
                    <a:pt x="0" y="44239"/>
                  </a:lnTo>
                  <a:cubicBezTo>
                    <a:pt x="0" y="49504"/>
                    <a:pt x="4260" y="53764"/>
                    <a:pt x="9525" y="53764"/>
                  </a:cubicBezTo>
                  <a:cubicBezTo>
                    <a:pt x="14790" y="53764"/>
                    <a:pt x="19050" y="49504"/>
                    <a:pt x="19050" y="44239"/>
                  </a:cubicBezTo>
                  <a:close/>
                </a:path>
              </a:pathLst>
            </a:custGeom>
            <a:grpFill/>
            <a:ln w="6350" cap="flat">
              <a:solidFill>
                <a:schemeClr val="bg1"/>
              </a:solid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1F1B1640-0628-4DDC-94A7-0C27D7468287}"/>
                </a:ext>
              </a:extLst>
            </p:cNvPr>
            <p:cNvSpPr/>
            <p:nvPr/>
          </p:nvSpPr>
          <p:spPr>
            <a:xfrm>
              <a:off x="5997848" y="2957737"/>
              <a:ext cx="39456" cy="47129"/>
            </a:xfrm>
            <a:custGeom>
              <a:avLst/>
              <a:gdLst>
                <a:gd name="connsiteX0" fmla="*/ 17226 w 39456"/>
                <a:gd name="connsiteY0" fmla="*/ 3923 h 47129"/>
                <a:gd name="connsiteX1" fmla="*/ 3925 w 39456"/>
                <a:gd name="connsiteY1" fmla="*/ 1821 h 47129"/>
                <a:gd name="connsiteX2" fmla="*/ 1822 w 39456"/>
                <a:gd name="connsiteY2" fmla="*/ 15123 h 47129"/>
                <a:gd name="connsiteX3" fmla="*/ 22231 w 39456"/>
                <a:gd name="connsiteY3" fmla="*/ 43205 h 47129"/>
                <a:gd name="connsiteX4" fmla="*/ 29942 w 39456"/>
                <a:gd name="connsiteY4" fmla="*/ 47130 h 47129"/>
                <a:gd name="connsiteX5" fmla="*/ 35532 w 39456"/>
                <a:gd name="connsiteY5" fmla="*/ 45307 h 47129"/>
                <a:gd name="connsiteX6" fmla="*/ 37634 w 39456"/>
                <a:gd name="connsiteY6" fmla="*/ 32005 h 47129"/>
                <a:gd name="connsiteX7" fmla="*/ 17226 w 39456"/>
                <a:gd name="connsiteY7" fmla="*/ 3923 h 4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29">
                  <a:moveTo>
                    <a:pt x="17226" y="3923"/>
                  </a:moveTo>
                  <a:cubicBezTo>
                    <a:pt x="14138" y="-337"/>
                    <a:pt x="8185" y="-1267"/>
                    <a:pt x="3925" y="1821"/>
                  </a:cubicBezTo>
                  <a:cubicBezTo>
                    <a:pt x="-326" y="4909"/>
                    <a:pt x="-1275" y="10872"/>
                    <a:pt x="1822" y="15123"/>
                  </a:cubicBezTo>
                  <a:lnTo>
                    <a:pt x="22231" y="43205"/>
                  </a:lnTo>
                  <a:cubicBezTo>
                    <a:pt x="24091" y="45772"/>
                    <a:pt x="26993" y="47130"/>
                    <a:pt x="29942" y="47130"/>
                  </a:cubicBezTo>
                  <a:cubicBezTo>
                    <a:pt x="31886" y="47130"/>
                    <a:pt x="33839" y="46535"/>
                    <a:pt x="35532" y="45307"/>
                  </a:cubicBezTo>
                  <a:cubicBezTo>
                    <a:pt x="39783" y="42219"/>
                    <a:pt x="40732" y="36266"/>
                    <a:pt x="37634" y="32005"/>
                  </a:cubicBezTo>
                  <a:lnTo>
                    <a:pt x="17226" y="3923"/>
                  </a:lnTo>
                  <a:close/>
                </a:path>
              </a:pathLst>
            </a:custGeom>
            <a:grpFill/>
            <a:ln w="6350" cap="flat">
              <a:solidFill>
                <a:schemeClr val="bg1"/>
              </a:solid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0CC201E0-8272-4916-BDEE-57B7E4E232A4}"/>
                </a:ext>
              </a:extLst>
            </p:cNvPr>
            <p:cNvSpPr/>
            <p:nvPr/>
          </p:nvSpPr>
          <p:spPr>
            <a:xfrm>
              <a:off x="5943065" y="3033125"/>
              <a:ext cx="52079" cy="29775"/>
            </a:xfrm>
            <a:custGeom>
              <a:avLst/>
              <a:gdLst>
                <a:gd name="connsiteX0" fmla="*/ 6590 w 52079"/>
                <a:gd name="connsiteY0" fmla="*/ 18586 h 29775"/>
                <a:gd name="connsiteX1" fmla="*/ 39611 w 52079"/>
                <a:gd name="connsiteY1" fmla="*/ 29310 h 29775"/>
                <a:gd name="connsiteX2" fmla="*/ 42550 w 52079"/>
                <a:gd name="connsiteY2" fmla="*/ 29776 h 29775"/>
                <a:gd name="connsiteX3" fmla="*/ 51610 w 52079"/>
                <a:gd name="connsiteY3" fmla="*/ 23190 h 29775"/>
                <a:gd name="connsiteX4" fmla="*/ 45490 w 52079"/>
                <a:gd name="connsiteY4" fmla="*/ 11191 h 29775"/>
                <a:gd name="connsiteX5" fmla="*/ 12468 w 52079"/>
                <a:gd name="connsiteY5" fmla="*/ 466 h 29775"/>
                <a:gd name="connsiteX6" fmla="*/ 469 w 52079"/>
                <a:gd name="connsiteY6" fmla="*/ 6586 h 29775"/>
                <a:gd name="connsiteX7" fmla="*/ 6590 w 52079"/>
                <a:gd name="connsiteY7" fmla="*/ 18586 h 2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5">
                  <a:moveTo>
                    <a:pt x="6590" y="18586"/>
                  </a:moveTo>
                  <a:lnTo>
                    <a:pt x="39611" y="29310"/>
                  </a:lnTo>
                  <a:cubicBezTo>
                    <a:pt x="40588" y="29627"/>
                    <a:pt x="41574" y="29776"/>
                    <a:pt x="42550" y="29776"/>
                  </a:cubicBezTo>
                  <a:cubicBezTo>
                    <a:pt x="46569" y="29776"/>
                    <a:pt x="50299" y="27218"/>
                    <a:pt x="51610" y="23190"/>
                  </a:cubicBezTo>
                  <a:cubicBezTo>
                    <a:pt x="53238" y="18186"/>
                    <a:pt x="50494" y="12818"/>
                    <a:pt x="45490" y="11191"/>
                  </a:cubicBezTo>
                  <a:lnTo>
                    <a:pt x="12468" y="466"/>
                  </a:lnTo>
                  <a:cubicBezTo>
                    <a:pt x="7473" y="-1153"/>
                    <a:pt x="2097" y="1582"/>
                    <a:pt x="469" y="6586"/>
                  </a:cubicBezTo>
                  <a:cubicBezTo>
                    <a:pt x="-1159" y="11591"/>
                    <a:pt x="1585" y="16958"/>
                    <a:pt x="6590" y="18586"/>
                  </a:cubicBezTo>
                  <a:close/>
                </a:path>
              </a:pathLst>
            </a:custGeom>
            <a:grpFill/>
            <a:ln w="6350" cap="flat">
              <a:solidFill>
                <a:schemeClr val="bg1"/>
              </a:solid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13D6AC1F-A1C9-42EB-805E-1E426B3F6DF4}"/>
                </a:ext>
              </a:extLst>
            </p:cNvPr>
            <p:cNvSpPr/>
            <p:nvPr/>
          </p:nvSpPr>
          <p:spPr>
            <a:xfrm>
              <a:off x="5943065" y="3115585"/>
              <a:ext cx="52079" cy="29775"/>
            </a:xfrm>
            <a:custGeom>
              <a:avLst/>
              <a:gdLst>
                <a:gd name="connsiteX0" fmla="*/ 469 w 52079"/>
                <a:gd name="connsiteY0" fmla="*/ 23190 h 29775"/>
                <a:gd name="connsiteX1" fmla="*/ 9529 w 52079"/>
                <a:gd name="connsiteY1" fmla="*/ 29776 h 29775"/>
                <a:gd name="connsiteX2" fmla="*/ 12468 w 52079"/>
                <a:gd name="connsiteY2" fmla="*/ 29310 h 29775"/>
                <a:gd name="connsiteX3" fmla="*/ 45490 w 52079"/>
                <a:gd name="connsiteY3" fmla="*/ 18586 h 29775"/>
                <a:gd name="connsiteX4" fmla="*/ 51610 w 52079"/>
                <a:gd name="connsiteY4" fmla="*/ 6586 h 29775"/>
                <a:gd name="connsiteX5" fmla="*/ 39611 w 52079"/>
                <a:gd name="connsiteY5" fmla="*/ 466 h 29775"/>
                <a:gd name="connsiteX6" fmla="*/ 6590 w 52079"/>
                <a:gd name="connsiteY6" fmla="*/ 11191 h 29775"/>
                <a:gd name="connsiteX7" fmla="*/ 469 w 52079"/>
                <a:gd name="connsiteY7" fmla="*/ 23190 h 2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5">
                  <a:moveTo>
                    <a:pt x="469" y="23190"/>
                  </a:moveTo>
                  <a:cubicBezTo>
                    <a:pt x="1781" y="27218"/>
                    <a:pt x="5511" y="29776"/>
                    <a:pt x="9529" y="29776"/>
                  </a:cubicBezTo>
                  <a:cubicBezTo>
                    <a:pt x="10506" y="29776"/>
                    <a:pt x="11492" y="29627"/>
                    <a:pt x="12468" y="29310"/>
                  </a:cubicBezTo>
                  <a:lnTo>
                    <a:pt x="45490" y="18586"/>
                  </a:lnTo>
                  <a:cubicBezTo>
                    <a:pt x="50494" y="16958"/>
                    <a:pt x="53238" y="11591"/>
                    <a:pt x="51610" y="6586"/>
                  </a:cubicBezTo>
                  <a:cubicBezTo>
                    <a:pt x="49973" y="1582"/>
                    <a:pt x="44597" y="-1153"/>
                    <a:pt x="39611" y="466"/>
                  </a:cubicBezTo>
                  <a:lnTo>
                    <a:pt x="6590" y="11191"/>
                  </a:lnTo>
                  <a:cubicBezTo>
                    <a:pt x="1585" y="12818"/>
                    <a:pt x="-1159" y="18186"/>
                    <a:pt x="469" y="23190"/>
                  </a:cubicBezTo>
                  <a:close/>
                </a:path>
              </a:pathLst>
            </a:custGeom>
            <a:grpFill/>
            <a:ln w="6350" cap="flat">
              <a:solidFill>
                <a:schemeClr val="bg1"/>
              </a:solid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FC65BC9C-3901-4C47-AB49-92609B09294B}"/>
                </a:ext>
              </a:extLst>
            </p:cNvPr>
            <p:cNvSpPr/>
            <p:nvPr/>
          </p:nvSpPr>
          <p:spPr>
            <a:xfrm>
              <a:off x="5997848" y="3173617"/>
              <a:ext cx="39456" cy="47134"/>
            </a:xfrm>
            <a:custGeom>
              <a:avLst/>
              <a:gdLst>
                <a:gd name="connsiteX0" fmla="*/ 3925 w 39456"/>
                <a:gd name="connsiteY0" fmla="*/ 45311 h 47134"/>
                <a:gd name="connsiteX1" fmla="*/ 9515 w 39456"/>
                <a:gd name="connsiteY1" fmla="*/ 47134 h 47134"/>
                <a:gd name="connsiteX2" fmla="*/ 17226 w 39456"/>
                <a:gd name="connsiteY2" fmla="*/ 43209 h 47134"/>
                <a:gd name="connsiteX3" fmla="*/ 37634 w 39456"/>
                <a:gd name="connsiteY3" fmla="*/ 15127 h 47134"/>
                <a:gd name="connsiteX4" fmla="*/ 35532 w 39456"/>
                <a:gd name="connsiteY4" fmla="*/ 1825 h 47134"/>
                <a:gd name="connsiteX5" fmla="*/ 22231 w 39456"/>
                <a:gd name="connsiteY5" fmla="*/ 3927 h 47134"/>
                <a:gd name="connsiteX6" fmla="*/ 1822 w 39456"/>
                <a:gd name="connsiteY6" fmla="*/ 32009 h 47134"/>
                <a:gd name="connsiteX7" fmla="*/ 3925 w 39456"/>
                <a:gd name="connsiteY7" fmla="*/ 45311 h 47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34">
                  <a:moveTo>
                    <a:pt x="3925" y="45311"/>
                  </a:moveTo>
                  <a:cubicBezTo>
                    <a:pt x="5618" y="46539"/>
                    <a:pt x="7571" y="47134"/>
                    <a:pt x="9515" y="47134"/>
                  </a:cubicBezTo>
                  <a:cubicBezTo>
                    <a:pt x="12464" y="47134"/>
                    <a:pt x="15366" y="45776"/>
                    <a:pt x="17226" y="43209"/>
                  </a:cubicBezTo>
                  <a:lnTo>
                    <a:pt x="37634" y="15127"/>
                  </a:lnTo>
                  <a:cubicBezTo>
                    <a:pt x="40732" y="10866"/>
                    <a:pt x="39783" y="4913"/>
                    <a:pt x="35532" y="1825"/>
                  </a:cubicBezTo>
                  <a:cubicBezTo>
                    <a:pt x="31263" y="-1272"/>
                    <a:pt x="25319" y="-333"/>
                    <a:pt x="22231" y="3927"/>
                  </a:cubicBezTo>
                  <a:lnTo>
                    <a:pt x="1822" y="32009"/>
                  </a:lnTo>
                  <a:cubicBezTo>
                    <a:pt x="-1275" y="36260"/>
                    <a:pt x="-326" y="42223"/>
                    <a:pt x="3925" y="45311"/>
                  </a:cubicBezTo>
                  <a:close/>
                </a:path>
              </a:pathLst>
            </a:custGeom>
            <a:grpFill/>
            <a:ln w="6350" cap="flat">
              <a:solidFill>
                <a:schemeClr val="bg1"/>
              </a:solid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57289E65-0743-45B8-BBE0-E9A6E286C7EB}"/>
                </a:ext>
              </a:extLst>
            </p:cNvPr>
            <p:cNvSpPr/>
            <p:nvPr/>
          </p:nvSpPr>
          <p:spPr>
            <a:xfrm>
              <a:off x="6086475" y="3195785"/>
              <a:ext cx="19050" cy="53764"/>
            </a:xfrm>
            <a:custGeom>
              <a:avLst/>
              <a:gdLst>
                <a:gd name="connsiteX0" fmla="*/ 0 w 19050"/>
                <a:gd name="connsiteY0" fmla="*/ 9525 h 53764"/>
                <a:gd name="connsiteX1" fmla="*/ 0 w 19050"/>
                <a:gd name="connsiteY1" fmla="*/ 44239 h 53764"/>
                <a:gd name="connsiteX2" fmla="*/ 9525 w 19050"/>
                <a:gd name="connsiteY2" fmla="*/ 53764 h 53764"/>
                <a:gd name="connsiteX3" fmla="*/ 19050 w 19050"/>
                <a:gd name="connsiteY3" fmla="*/ 44239 h 53764"/>
                <a:gd name="connsiteX4" fmla="*/ 19050 w 19050"/>
                <a:gd name="connsiteY4" fmla="*/ 9525 h 53764"/>
                <a:gd name="connsiteX5" fmla="*/ 9525 w 19050"/>
                <a:gd name="connsiteY5" fmla="*/ 0 h 53764"/>
                <a:gd name="connsiteX6" fmla="*/ 0 w 19050"/>
                <a:gd name="connsiteY6" fmla="*/ 9525 h 5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3764">
                  <a:moveTo>
                    <a:pt x="0" y="9525"/>
                  </a:moveTo>
                  <a:lnTo>
                    <a:pt x="0" y="44239"/>
                  </a:lnTo>
                  <a:cubicBezTo>
                    <a:pt x="0" y="49504"/>
                    <a:pt x="4260" y="53764"/>
                    <a:pt x="9525" y="53764"/>
                  </a:cubicBezTo>
                  <a:cubicBezTo>
                    <a:pt x="14790" y="53764"/>
                    <a:pt x="19050" y="49504"/>
                    <a:pt x="19050" y="44239"/>
                  </a:cubicBezTo>
                  <a:lnTo>
                    <a:pt x="19050" y="9525"/>
                  </a:lnTo>
                  <a:cubicBezTo>
                    <a:pt x="19050" y="4260"/>
                    <a:pt x="14790" y="0"/>
                    <a:pt x="9525" y="0"/>
                  </a:cubicBezTo>
                  <a:cubicBezTo>
                    <a:pt x="4260" y="0"/>
                    <a:pt x="0" y="4260"/>
                    <a:pt x="0" y="9525"/>
                  </a:cubicBezTo>
                  <a:close/>
                </a:path>
              </a:pathLst>
            </a:custGeom>
            <a:grpFill/>
            <a:ln w="6350" cap="flat">
              <a:solidFill>
                <a:schemeClr val="bg1"/>
              </a:solid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A4BE0177-7FA2-4BD3-843C-99BB8B9A0FF6}"/>
                </a:ext>
              </a:extLst>
            </p:cNvPr>
            <p:cNvSpPr/>
            <p:nvPr/>
          </p:nvSpPr>
          <p:spPr>
            <a:xfrm>
              <a:off x="6154694" y="3173621"/>
              <a:ext cx="39456" cy="47129"/>
            </a:xfrm>
            <a:custGeom>
              <a:avLst/>
              <a:gdLst>
                <a:gd name="connsiteX0" fmla="*/ 17226 w 39456"/>
                <a:gd name="connsiteY0" fmla="*/ 3923 h 47129"/>
                <a:gd name="connsiteX1" fmla="*/ 3925 w 39456"/>
                <a:gd name="connsiteY1" fmla="*/ 1821 h 47129"/>
                <a:gd name="connsiteX2" fmla="*/ 1822 w 39456"/>
                <a:gd name="connsiteY2" fmla="*/ 15123 h 47129"/>
                <a:gd name="connsiteX3" fmla="*/ 22231 w 39456"/>
                <a:gd name="connsiteY3" fmla="*/ 43205 h 47129"/>
                <a:gd name="connsiteX4" fmla="*/ 29942 w 39456"/>
                <a:gd name="connsiteY4" fmla="*/ 47130 h 47129"/>
                <a:gd name="connsiteX5" fmla="*/ 35532 w 39456"/>
                <a:gd name="connsiteY5" fmla="*/ 45307 h 47129"/>
                <a:gd name="connsiteX6" fmla="*/ 37634 w 39456"/>
                <a:gd name="connsiteY6" fmla="*/ 32005 h 47129"/>
                <a:gd name="connsiteX7" fmla="*/ 17226 w 39456"/>
                <a:gd name="connsiteY7" fmla="*/ 3923 h 4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29">
                  <a:moveTo>
                    <a:pt x="17226" y="3923"/>
                  </a:moveTo>
                  <a:cubicBezTo>
                    <a:pt x="14138" y="-337"/>
                    <a:pt x="8194" y="-1267"/>
                    <a:pt x="3925" y="1821"/>
                  </a:cubicBezTo>
                  <a:cubicBezTo>
                    <a:pt x="-326" y="4909"/>
                    <a:pt x="-1275" y="10862"/>
                    <a:pt x="1822" y="15123"/>
                  </a:cubicBezTo>
                  <a:lnTo>
                    <a:pt x="22231" y="43205"/>
                  </a:lnTo>
                  <a:cubicBezTo>
                    <a:pt x="24091" y="45772"/>
                    <a:pt x="26993" y="47130"/>
                    <a:pt x="29942" y="47130"/>
                  </a:cubicBezTo>
                  <a:cubicBezTo>
                    <a:pt x="31886" y="47130"/>
                    <a:pt x="33839" y="46535"/>
                    <a:pt x="35532" y="45307"/>
                  </a:cubicBezTo>
                  <a:cubicBezTo>
                    <a:pt x="39783" y="42219"/>
                    <a:pt x="40732" y="36256"/>
                    <a:pt x="37634" y="32005"/>
                  </a:cubicBezTo>
                  <a:lnTo>
                    <a:pt x="17226" y="3923"/>
                  </a:lnTo>
                  <a:close/>
                </a:path>
              </a:pathLst>
            </a:custGeom>
            <a:grpFill/>
            <a:ln w="6350" cap="flat">
              <a:solidFill>
                <a:schemeClr val="bg1"/>
              </a:solid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EA4B299D-2A00-44A8-B44C-1C4F24ECB260}"/>
                </a:ext>
              </a:extLst>
            </p:cNvPr>
            <p:cNvSpPr/>
            <p:nvPr/>
          </p:nvSpPr>
          <p:spPr>
            <a:xfrm>
              <a:off x="6196854" y="3115589"/>
              <a:ext cx="52079" cy="29771"/>
            </a:xfrm>
            <a:custGeom>
              <a:avLst/>
              <a:gdLst>
                <a:gd name="connsiteX0" fmla="*/ 6590 w 52079"/>
                <a:gd name="connsiteY0" fmla="*/ 18582 h 29771"/>
                <a:gd name="connsiteX1" fmla="*/ 39611 w 52079"/>
                <a:gd name="connsiteY1" fmla="*/ 29307 h 29771"/>
                <a:gd name="connsiteX2" fmla="*/ 42550 w 52079"/>
                <a:gd name="connsiteY2" fmla="*/ 29772 h 29771"/>
                <a:gd name="connsiteX3" fmla="*/ 51610 w 52079"/>
                <a:gd name="connsiteY3" fmla="*/ 23186 h 29771"/>
                <a:gd name="connsiteX4" fmla="*/ 45490 w 52079"/>
                <a:gd name="connsiteY4" fmla="*/ 11187 h 29771"/>
                <a:gd name="connsiteX5" fmla="*/ 12468 w 52079"/>
                <a:gd name="connsiteY5" fmla="*/ 462 h 29771"/>
                <a:gd name="connsiteX6" fmla="*/ 469 w 52079"/>
                <a:gd name="connsiteY6" fmla="*/ 6583 h 29771"/>
                <a:gd name="connsiteX7" fmla="*/ 6590 w 52079"/>
                <a:gd name="connsiteY7" fmla="*/ 18582 h 2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1">
                  <a:moveTo>
                    <a:pt x="6590" y="18582"/>
                  </a:moveTo>
                  <a:lnTo>
                    <a:pt x="39611" y="29307"/>
                  </a:lnTo>
                  <a:cubicBezTo>
                    <a:pt x="40588" y="29623"/>
                    <a:pt x="41574" y="29772"/>
                    <a:pt x="42550" y="29772"/>
                  </a:cubicBezTo>
                  <a:cubicBezTo>
                    <a:pt x="46569" y="29772"/>
                    <a:pt x="50299" y="27214"/>
                    <a:pt x="51610" y="23186"/>
                  </a:cubicBezTo>
                  <a:cubicBezTo>
                    <a:pt x="53238" y="18182"/>
                    <a:pt x="50494" y="12815"/>
                    <a:pt x="45490" y="11187"/>
                  </a:cubicBezTo>
                  <a:lnTo>
                    <a:pt x="12468" y="462"/>
                  </a:lnTo>
                  <a:cubicBezTo>
                    <a:pt x="7483" y="-1147"/>
                    <a:pt x="2097" y="1578"/>
                    <a:pt x="469" y="6583"/>
                  </a:cubicBezTo>
                  <a:cubicBezTo>
                    <a:pt x="-1159" y="11587"/>
                    <a:pt x="1585" y="16954"/>
                    <a:pt x="6590" y="18582"/>
                  </a:cubicBezTo>
                  <a:close/>
                </a:path>
              </a:pathLst>
            </a:custGeom>
            <a:grpFill/>
            <a:ln w="6350" cap="flat">
              <a:solidFill>
                <a:schemeClr val="bg1"/>
              </a:solid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679049B0-1D6F-4FA2-8AB2-5609EB668482}"/>
                </a:ext>
              </a:extLst>
            </p:cNvPr>
            <p:cNvSpPr/>
            <p:nvPr/>
          </p:nvSpPr>
          <p:spPr>
            <a:xfrm>
              <a:off x="6196854" y="3033125"/>
              <a:ext cx="52079" cy="29775"/>
            </a:xfrm>
            <a:custGeom>
              <a:avLst/>
              <a:gdLst>
                <a:gd name="connsiteX0" fmla="*/ 9529 w 52079"/>
                <a:gd name="connsiteY0" fmla="*/ 29776 h 29775"/>
                <a:gd name="connsiteX1" fmla="*/ 12468 w 52079"/>
                <a:gd name="connsiteY1" fmla="*/ 29310 h 29775"/>
                <a:gd name="connsiteX2" fmla="*/ 45490 w 52079"/>
                <a:gd name="connsiteY2" fmla="*/ 18586 h 29775"/>
                <a:gd name="connsiteX3" fmla="*/ 51610 w 52079"/>
                <a:gd name="connsiteY3" fmla="*/ 6586 h 29775"/>
                <a:gd name="connsiteX4" fmla="*/ 39611 w 52079"/>
                <a:gd name="connsiteY4" fmla="*/ 466 h 29775"/>
                <a:gd name="connsiteX5" fmla="*/ 6590 w 52079"/>
                <a:gd name="connsiteY5" fmla="*/ 11191 h 29775"/>
                <a:gd name="connsiteX6" fmla="*/ 469 w 52079"/>
                <a:gd name="connsiteY6" fmla="*/ 23190 h 29775"/>
                <a:gd name="connsiteX7" fmla="*/ 9529 w 52079"/>
                <a:gd name="connsiteY7" fmla="*/ 29776 h 2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79" h="29775">
                  <a:moveTo>
                    <a:pt x="9529" y="29776"/>
                  </a:moveTo>
                  <a:cubicBezTo>
                    <a:pt x="10506" y="29776"/>
                    <a:pt x="11492" y="29627"/>
                    <a:pt x="12468" y="29310"/>
                  </a:cubicBezTo>
                  <a:lnTo>
                    <a:pt x="45490" y="18586"/>
                  </a:lnTo>
                  <a:cubicBezTo>
                    <a:pt x="50494" y="16958"/>
                    <a:pt x="53238" y="11591"/>
                    <a:pt x="51610" y="6586"/>
                  </a:cubicBezTo>
                  <a:cubicBezTo>
                    <a:pt x="49982" y="1582"/>
                    <a:pt x="44606" y="-1153"/>
                    <a:pt x="39611" y="466"/>
                  </a:cubicBezTo>
                  <a:lnTo>
                    <a:pt x="6590" y="11191"/>
                  </a:lnTo>
                  <a:cubicBezTo>
                    <a:pt x="1585" y="12818"/>
                    <a:pt x="-1159" y="18186"/>
                    <a:pt x="469" y="23190"/>
                  </a:cubicBezTo>
                  <a:cubicBezTo>
                    <a:pt x="1781" y="27218"/>
                    <a:pt x="5511" y="29776"/>
                    <a:pt x="9529" y="29776"/>
                  </a:cubicBezTo>
                  <a:close/>
                </a:path>
              </a:pathLst>
            </a:custGeom>
            <a:grpFill/>
            <a:ln w="6350" cap="flat">
              <a:solidFill>
                <a:schemeClr val="bg1"/>
              </a:solid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6A2FA4CA-E641-4298-AFF1-456833FE24FC}"/>
                </a:ext>
              </a:extLst>
            </p:cNvPr>
            <p:cNvSpPr/>
            <p:nvPr/>
          </p:nvSpPr>
          <p:spPr>
            <a:xfrm>
              <a:off x="6154694" y="2957730"/>
              <a:ext cx="39456" cy="47136"/>
            </a:xfrm>
            <a:custGeom>
              <a:avLst/>
              <a:gdLst>
                <a:gd name="connsiteX0" fmla="*/ 35532 w 39456"/>
                <a:gd name="connsiteY0" fmla="*/ 1828 h 47136"/>
                <a:gd name="connsiteX1" fmla="*/ 22231 w 39456"/>
                <a:gd name="connsiteY1" fmla="*/ 3930 h 47136"/>
                <a:gd name="connsiteX2" fmla="*/ 1822 w 39456"/>
                <a:gd name="connsiteY2" fmla="*/ 32012 h 47136"/>
                <a:gd name="connsiteX3" fmla="*/ 3925 w 39456"/>
                <a:gd name="connsiteY3" fmla="*/ 45314 h 47136"/>
                <a:gd name="connsiteX4" fmla="*/ 9515 w 39456"/>
                <a:gd name="connsiteY4" fmla="*/ 47137 h 47136"/>
                <a:gd name="connsiteX5" fmla="*/ 17226 w 39456"/>
                <a:gd name="connsiteY5" fmla="*/ 43211 h 47136"/>
                <a:gd name="connsiteX6" fmla="*/ 37634 w 39456"/>
                <a:gd name="connsiteY6" fmla="*/ 15129 h 47136"/>
                <a:gd name="connsiteX7" fmla="*/ 35532 w 39456"/>
                <a:gd name="connsiteY7" fmla="*/ 1828 h 4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6" h="47136">
                  <a:moveTo>
                    <a:pt x="35532" y="1828"/>
                  </a:moveTo>
                  <a:cubicBezTo>
                    <a:pt x="31263" y="-1270"/>
                    <a:pt x="25309" y="-340"/>
                    <a:pt x="22231" y="3930"/>
                  </a:cubicBezTo>
                  <a:lnTo>
                    <a:pt x="1822" y="32012"/>
                  </a:lnTo>
                  <a:cubicBezTo>
                    <a:pt x="-1275" y="36272"/>
                    <a:pt x="-326" y="42225"/>
                    <a:pt x="3925" y="45314"/>
                  </a:cubicBezTo>
                  <a:cubicBezTo>
                    <a:pt x="5618" y="46541"/>
                    <a:pt x="7571" y="47137"/>
                    <a:pt x="9515" y="47137"/>
                  </a:cubicBezTo>
                  <a:cubicBezTo>
                    <a:pt x="12464" y="47137"/>
                    <a:pt x="15366" y="45779"/>
                    <a:pt x="17226" y="43211"/>
                  </a:cubicBezTo>
                  <a:lnTo>
                    <a:pt x="37634" y="15129"/>
                  </a:lnTo>
                  <a:cubicBezTo>
                    <a:pt x="40732" y="10878"/>
                    <a:pt x="39783" y="4916"/>
                    <a:pt x="35532" y="1828"/>
                  </a:cubicBezTo>
                  <a:close/>
                </a:path>
              </a:pathLst>
            </a:custGeom>
            <a:grpFill/>
            <a:ln w="6350" cap="flat">
              <a:solidFill>
                <a:schemeClr val="bg1"/>
              </a:solid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2D60FF64-DA75-45AB-BCE6-FAD7B8896E4A}"/>
                </a:ext>
              </a:extLst>
            </p:cNvPr>
            <p:cNvSpPr/>
            <p:nvPr/>
          </p:nvSpPr>
          <p:spPr>
            <a:xfrm>
              <a:off x="5896726" y="3409563"/>
              <a:ext cx="398577" cy="281299"/>
            </a:xfrm>
            <a:custGeom>
              <a:avLst/>
              <a:gdLst>
                <a:gd name="connsiteX0" fmla="*/ 71170 w 398577"/>
                <a:gd name="connsiteY0" fmla="*/ 197890 h 281299"/>
                <a:gd name="connsiteX1" fmla="*/ 73477 w 398577"/>
                <a:gd name="connsiteY1" fmla="*/ 195379 h 281299"/>
                <a:gd name="connsiteX2" fmla="*/ 80090 w 398577"/>
                <a:gd name="connsiteY2" fmla="*/ 202774 h 281299"/>
                <a:gd name="connsiteX3" fmla="*/ 116153 w 398577"/>
                <a:gd name="connsiteY3" fmla="*/ 238790 h 281299"/>
                <a:gd name="connsiteX4" fmla="*/ 219105 w 398577"/>
                <a:gd name="connsiteY4" fmla="*/ 281299 h 281299"/>
                <a:gd name="connsiteX5" fmla="*/ 322047 w 398577"/>
                <a:gd name="connsiteY5" fmla="*/ 238790 h 281299"/>
                <a:gd name="connsiteX6" fmla="*/ 383132 w 398577"/>
                <a:gd name="connsiteY6" fmla="*/ 177789 h 281299"/>
                <a:gd name="connsiteX7" fmla="*/ 398173 w 398577"/>
                <a:gd name="connsiteY7" fmla="*/ 134034 h 281299"/>
                <a:gd name="connsiteX8" fmla="*/ 388722 w 398577"/>
                <a:gd name="connsiteY8" fmla="*/ 125671 h 281299"/>
                <a:gd name="connsiteX9" fmla="*/ 378305 w 398577"/>
                <a:gd name="connsiteY9" fmla="*/ 125671 h 281299"/>
                <a:gd name="connsiteX10" fmla="*/ 373626 w 398577"/>
                <a:gd name="connsiteY10" fmla="*/ 92725 h 281299"/>
                <a:gd name="connsiteX11" fmla="*/ 322220 w 398577"/>
                <a:gd name="connsiteY11" fmla="*/ 42535 h 281299"/>
                <a:gd name="connsiteX12" fmla="*/ 322206 w 398577"/>
                <a:gd name="connsiteY12" fmla="*/ 42514 h 281299"/>
                <a:gd name="connsiteX13" fmla="*/ 116302 w 398577"/>
                <a:gd name="connsiteY13" fmla="*/ 42514 h 281299"/>
                <a:gd name="connsiteX14" fmla="*/ 116286 w 398577"/>
                <a:gd name="connsiteY14" fmla="*/ 42538 h 281299"/>
                <a:gd name="connsiteX15" fmla="*/ 80099 w 398577"/>
                <a:gd name="connsiteY15" fmla="*/ 78139 h 281299"/>
                <a:gd name="connsiteX16" fmla="*/ 73477 w 398577"/>
                <a:gd name="connsiteY16" fmla="*/ 85534 h 281299"/>
                <a:gd name="connsiteX17" fmla="*/ 71179 w 398577"/>
                <a:gd name="connsiteY17" fmla="*/ 83032 h 281299"/>
                <a:gd name="connsiteX18" fmla="*/ 9183 w 398577"/>
                <a:gd name="connsiteY18" fmla="*/ 70642 h 281299"/>
                <a:gd name="connsiteX19" fmla="*/ 1834 w 398577"/>
                <a:gd name="connsiteY19" fmla="*/ 77981 h 281299"/>
                <a:gd name="connsiteX20" fmla="*/ 14243 w 398577"/>
                <a:gd name="connsiteY20" fmla="*/ 139931 h 281299"/>
                <a:gd name="connsiteX21" fmla="*/ 14782 w 398577"/>
                <a:gd name="connsiteY21" fmla="*/ 140461 h 281299"/>
                <a:gd name="connsiteX22" fmla="*/ 14234 w 398577"/>
                <a:gd name="connsiteY22" fmla="*/ 141001 h 281299"/>
                <a:gd name="connsiteX23" fmla="*/ 1834 w 398577"/>
                <a:gd name="connsiteY23" fmla="*/ 202932 h 281299"/>
                <a:gd name="connsiteX24" fmla="*/ 9183 w 398577"/>
                <a:gd name="connsiteY24" fmla="*/ 210271 h 281299"/>
                <a:gd name="connsiteX25" fmla="*/ 71170 w 398577"/>
                <a:gd name="connsiteY25" fmla="*/ 197890 h 281299"/>
                <a:gd name="connsiteX26" fmla="*/ 361254 w 398577"/>
                <a:gd name="connsiteY26" fmla="*/ 117049 h 281299"/>
                <a:gd name="connsiteX27" fmla="*/ 352381 w 398577"/>
                <a:gd name="connsiteY27" fmla="*/ 129736 h 281299"/>
                <a:gd name="connsiteX28" fmla="*/ 351739 w 398577"/>
                <a:gd name="connsiteY28" fmla="*/ 139596 h 281299"/>
                <a:gd name="connsiteX29" fmla="*/ 360185 w 398577"/>
                <a:gd name="connsiteY29" fmla="*/ 144721 h 281299"/>
                <a:gd name="connsiteX30" fmla="*/ 379272 w 398577"/>
                <a:gd name="connsiteY30" fmla="*/ 144721 h 281299"/>
                <a:gd name="connsiteX31" fmla="*/ 369663 w 398577"/>
                <a:gd name="connsiteY31" fmla="*/ 164311 h 281299"/>
                <a:gd name="connsiteX32" fmla="*/ 308579 w 398577"/>
                <a:gd name="connsiteY32" fmla="*/ 225303 h 281299"/>
                <a:gd name="connsiteX33" fmla="*/ 304683 w 398577"/>
                <a:gd name="connsiteY33" fmla="*/ 228819 h 281299"/>
                <a:gd name="connsiteX34" fmla="*/ 273371 w 398577"/>
                <a:gd name="connsiteY34" fmla="*/ 197546 h 281299"/>
                <a:gd name="connsiteX35" fmla="*/ 249689 w 398577"/>
                <a:gd name="connsiteY35" fmla="*/ 140452 h 281299"/>
                <a:gd name="connsiteX36" fmla="*/ 273371 w 398577"/>
                <a:gd name="connsiteY36" fmla="*/ 83367 h 281299"/>
                <a:gd name="connsiteX37" fmla="*/ 304557 w 398577"/>
                <a:gd name="connsiteY37" fmla="*/ 52229 h 281299"/>
                <a:gd name="connsiteX38" fmla="*/ 308737 w 398577"/>
                <a:gd name="connsiteY38" fmla="*/ 56001 h 281299"/>
                <a:gd name="connsiteX39" fmla="*/ 308797 w 398577"/>
                <a:gd name="connsiteY39" fmla="*/ 56041 h 281299"/>
                <a:gd name="connsiteX40" fmla="*/ 308820 w 398577"/>
                <a:gd name="connsiteY40" fmla="*/ 56076 h 281299"/>
                <a:gd name="connsiteX41" fmla="*/ 360278 w 398577"/>
                <a:gd name="connsiteY41" fmla="*/ 106314 h 281299"/>
                <a:gd name="connsiteX42" fmla="*/ 361254 w 398577"/>
                <a:gd name="connsiteY42" fmla="*/ 117049 h 281299"/>
                <a:gd name="connsiteX43" fmla="*/ 27693 w 398577"/>
                <a:gd name="connsiteY43" fmla="*/ 154479 h 281299"/>
                <a:gd name="connsiteX44" fmla="*/ 35814 w 398577"/>
                <a:gd name="connsiteY44" fmla="*/ 149261 h 281299"/>
                <a:gd name="connsiteX45" fmla="*/ 41692 w 398577"/>
                <a:gd name="connsiteY45" fmla="*/ 140461 h 281299"/>
                <a:gd name="connsiteX46" fmla="*/ 35814 w 398577"/>
                <a:gd name="connsiteY46" fmla="*/ 131662 h 281299"/>
                <a:gd name="connsiteX47" fmla="*/ 27703 w 398577"/>
                <a:gd name="connsiteY47" fmla="*/ 126453 h 281299"/>
                <a:gd name="connsiteX48" fmla="*/ 19508 w 398577"/>
                <a:gd name="connsiteY48" fmla="*/ 88325 h 281299"/>
                <a:gd name="connsiteX49" fmla="*/ 57719 w 398577"/>
                <a:gd name="connsiteY49" fmla="*/ 96510 h 281299"/>
                <a:gd name="connsiteX50" fmla="*/ 63784 w 398577"/>
                <a:gd name="connsiteY50" fmla="*/ 106891 h 281299"/>
                <a:gd name="connsiteX51" fmla="*/ 72044 w 398577"/>
                <a:gd name="connsiteY51" fmla="*/ 113347 h 281299"/>
                <a:gd name="connsiteX52" fmla="*/ 81234 w 398577"/>
                <a:gd name="connsiteY52" fmla="*/ 108296 h 281299"/>
                <a:gd name="connsiteX53" fmla="*/ 93503 w 398577"/>
                <a:gd name="connsiteY53" fmla="*/ 91673 h 281299"/>
                <a:gd name="connsiteX54" fmla="*/ 129715 w 398577"/>
                <a:gd name="connsiteY54" fmla="*/ 56048 h 281299"/>
                <a:gd name="connsiteX55" fmla="*/ 129727 w 398577"/>
                <a:gd name="connsiteY55" fmla="*/ 56030 h 281299"/>
                <a:gd name="connsiteX56" fmla="*/ 129771 w 398577"/>
                <a:gd name="connsiteY56" fmla="*/ 56001 h 281299"/>
                <a:gd name="connsiteX57" fmla="*/ 289534 w 398577"/>
                <a:gd name="connsiteY57" fmla="*/ 40292 h 281299"/>
                <a:gd name="connsiteX58" fmla="*/ 259902 w 398577"/>
                <a:gd name="connsiteY58" fmla="*/ 69879 h 281299"/>
                <a:gd name="connsiteX59" fmla="*/ 230639 w 398577"/>
                <a:gd name="connsiteY59" fmla="*/ 140452 h 281299"/>
                <a:gd name="connsiteX60" fmla="*/ 259902 w 398577"/>
                <a:gd name="connsiteY60" fmla="*/ 211034 h 281299"/>
                <a:gd name="connsiteX61" fmla="*/ 289688 w 398577"/>
                <a:gd name="connsiteY61" fmla="*/ 240782 h 281299"/>
                <a:gd name="connsiteX62" fmla="*/ 129622 w 398577"/>
                <a:gd name="connsiteY62" fmla="*/ 225303 h 281299"/>
                <a:gd name="connsiteX63" fmla="*/ 93550 w 398577"/>
                <a:gd name="connsiteY63" fmla="*/ 189286 h 281299"/>
                <a:gd name="connsiteX64" fmla="*/ 81234 w 398577"/>
                <a:gd name="connsiteY64" fmla="*/ 172617 h 281299"/>
                <a:gd name="connsiteX65" fmla="*/ 72044 w 398577"/>
                <a:gd name="connsiteY65" fmla="*/ 167567 h 281299"/>
                <a:gd name="connsiteX66" fmla="*/ 63784 w 398577"/>
                <a:gd name="connsiteY66" fmla="*/ 174022 h 281299"/>
                <a:gd name="connsiteX67" fmla="*/ 57710 w 398577"/>
                <a:gd name="connsiteY67" fmla="*/ 184412 h 281299"/>
                <a:gd name="connsiteX68" fmla="*/ 19508 w 398577"/>
                <a:gd name="connsiteY68" fmla="*/ 192588 h 281299"/>
                <a:gd name="connsiteX69" fmla="*/ 27693 w 398577"/>
                <a:gd name="connsiteY69" fmla="*/ 154479 h 28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98577" h="281299">
                  <a:moveTo>
                    <a:pt x="71170" y="197890"/>
                  </a:moveTo>
                  <a:cubicBezTo>
                    <a:pt x="71970" y="197090"/>
                    <a:pt x="72742" y="196253"/>
                    <a:pt x="73477" y="195379"/>
                  </a:cubicBezTo>
                  <a:cubicBezTo>
                    <a:pt x="75532" y="197955"/>
                    <a:pt x="77746" y="200420"/>
                    <a:pt x="80090" y="202774"/>
                  </a:cubicBezTo>
                  <a:lnTo>
                    <a:pt x="116153" y="238790"/>
                  </a:lnTo>
                  <a:cubicBezTo>
                    <a:pt x="144542" y="267133"/>
                    <a:pt x="181814" y="281308"/>
                    <a:pt x="219105" y="281299"/>
                  </a:cubicBezTo>
                  <a:cubicBezTo>
                    <a:pt x="256377" y="281299"/>
                    <a:pt x="293668" y="267123"/>
                    <a:pt x="322047" y="238790"/>
                  </a:cubicBezTo>
                  <a:lnTo>
                    <a:pt x="383132" y="177789"/>
                  </a:lnTo>
                  <a:cubicBezTo>
                    <a:pt x="394685" y="166246"/>
                    <a:pt x="400173" y="150302"/>
                    <a:pt x="398173" y="134034"/>
                  </a:cubicBezTo>
                  <a:cubicBezTo>
                    <a:pt x="397587" y="129262"/>
                    <a:pt x="393531" y="125671"/>
                    <a:pt x="388722" y="125671"/>
                  </a:cubicBezTo>
                  <a:lnTo>
                    <a:pt x="378305" y="125671"/>
                  </a:lnTo>
                  <a:cubicBezTo>
                    <a:pt x="384313" y="115002"/>
                    <a:pt x="382546" y="101552"/>
                    <a:pt x="373626" y="92725"/>
                  </a:cubicBezTo>
                  <a:lnTo>
                    <a:pt x="322220" y="42535"/>
                  </a:lnTo>
                  <a:cubicBezTo>
                    <a:pt x="322213" y="42528"/>
                    <a:pt x="322212" y="42520"/>
                    <a:pt x="322206" y="42514"/>
                  </a:cubicBezTo>
                  <a:cubicBezTo>
                    <a:pt x="265428" y="-14171"/>
                    <a:pt x="173080" y="-14171"/>
                    <a:pt x="116302" y="42514"/>
                  </a:cubicBezTo>
                  <a:cubicBezTo>
                    <a:pt x="116295" y="42521"/>
                    <a:pt x="116293" y="42531"/>
                    <a:pt x="116286" y="42538"/>
                  </a:cubicBezTo>
                  <a:lnTo>
                    <a:pt x="80099" y="78139"/>
                  </a:lnTo>
                  <a:cubicBezTo>
                    <a:pt x="77746" y="80493"/>
                    <a:pt x="75532" y="82958"/>
                    <a:pt x="73477" y="85534"/>
                  </a:cubicBezTo>
                  <a:cubicBezTo>
                    <a:pt x="72742" y="84660"/>
                    <a:pt x="71970" y="83823"/>
                    <a:pt x="71179" y="83032"/>
                  </a:cubicBezTo>
                  <a:cubicBezTo>
                    <a:pt x="50325" y="62215"/>
                    <a:pt x="10829" y="70279"/>
                    <a:pt x="9183" y="70642"/>
                  </a:cubicBezTo>
                  <a:cubicBezTo>
                    <a:pt x="5499" y="71424"/>
                    <a:pt x="2616" y="74298"/>
                    <a:pt x="1834" y="77981"/>
                  </a:cubicBezTo>
                  <a:cubicBezTo>
                    <a:pt x="1481" y="79656"/>
                    <a:pt x="-6602" y="119104"/>
                    <a:pt x="14243" y="139931"/>
                  </a:cubicBezTo>
                  <a:cubicBezTo>
                    <a:pt x="14420" y="140108"/>
                    <a:pt x="14606" y="140284"/>
                    <a:pt x="14782" y="140461"/>
                  </a:cubicBezTo>
                  <a:cubicBezTo>
                    <a:pt x="14596" y="140638"/>
                    <a:pt x="14420" y="140815"/>
                    <a:pt x="14234" y="141001"/>
                  </a:cubicBezTo>
                  <a:cubicBezTo>
                    <a:pt x="-6602" y="161818"/>
                    <a:pt x="1481" y="201257"/>
                    <a:pt x="1834" y="202932"/>
                  </a:cubicBezTo>
                  <a:cubicBezTo>
                    <a:pt x="2616" y="206615"/>
                    <a:pt x="5499" y="209490"/>
                    <a:pt x="9183" y="210271"/>
                  </a:cubicBezTo>
                  <a:cubicBezTo>
                    <a:pt x="10848" y="210634"/>
                    <a:pt x="50334" y="218698"/>
                    <a:pt x="71170" y="197890"/>
                  </a:cubicBezTo>
                  <a:close/>
                  <a:moveTo>
                    <a:pt x="361254" y="117049"/>
                  </a:moveTo>
                  <a:lnTo>
                    <a:pt x="352381" y="129736"/>
                  </a:lnTo>
                  <a:cubicBezTo>
                    <a:pt x="350343" y="132648"/>
                    <a:pt x="350092" y="136452"/>
                    <a:pt x="351739" y="139596"/>
                  </a:cubicBezTo>
                  <a:cubicBezTo>
                    <a:pt x="353376" y="142749"/>
                    <a:pt x="356631" y="144721"/>
                    <a:pt x="360185" y="144721"/>
                  </a:cubicBezTo>
                  <a:lnTo>
                    <a:pt x="379272" y="144721"/>
                  </a:lnTo>
                  <a:cubicBezTo>
                    <a:pt x="378360" y="152079"/>
                    <a:pt x="375040" y="158944"/>
                    <a:pt x="369663" y="164311"/>
                  </a:cubicBezTo>
                  <a:lnTo>
                    <a:pt x="308579" y="225303"/>
                  </a:lnTo>
                  <a:cubicBezTo>
                    <a:pt x="307327" y="226552"/>
                    <a:pt x="305973" y="227632"/>
                    <a:pt x="304683" y="228819"/>
                  </a:cubicBezTo>
                  <a:lnTo>
                    <a:pt x="273371" y="197546"/>
                  </a:lnTo>
                  <a:cubicBezTo>
                    <a:pt x="258098" y="182301"/>
                    <a:pt x="249689" y="162023"/>
                    <a:pt x="249689" y="140452"/>
                  </a:cubicBezTo>
                  <a:cubicBezTo>
                    <a:pt x="249689" y="118890"/>
                    <a:pt x="258098" y="98613"/>
                    <a:pt x="273371" y="83367"/>
                  </a:cubicBezTo>
                  <a:lnTo>
                    <a:pt x="304557" y="52229"/>
                  </a:lnTo>
                  <a:cubicBezTo>
                    <a:pt x="305944" y="53497"/>
                    <a:pt x="307394" y="54660"/>
                    <a:pt x="308737" y="56001"/>
                  </a:cubicBezTo>
                  <a:cubicBezTo>
                    <a:pt x="308755" y="56019"/>
                    <a:pt x="308779" y="56023"/>
                    <a:pt x="308797" y="56041"/>
                  </a:cubicBezTo>
                  <a:cubicBezTo>
                    <a:pt x="308807" y="56051"/>
                    <a:pt x="308810" y="56065"/>
                    <a:pt x="308820" y="56076"/>
                  </a:cubicBezTo>
                  <a:lnTo>
                    <a:pt x="360278" y="106314"/>
                  </a:lnTo>
                  <a:cubicBezTo>
                    <a:pt x="363180" y="109189"/>
                    <a:pt x="363589" y="113700"/>
                    <a:pt x="361254" y="117049"/>
                  </a:cubicBezTo>
                  <a:close/>
                  <a:moveTo>
                    <a:pt x="27693" y="154479"/>
                  </a:moveTo>
                  <a:cubicBezTo>
                    <a:pt x="29805" y="152377"/>
                    <a:pt x="32540" y="150619"/>
                    <a:pt x="35814" y="149261"/>
                  </a:cubicBezTo>
                  <a:cubicBezTo>
                    <a:pt x="39376" y="147782"/>
                    <a:pt x="41692" y="144312"/>
                    <a:pt x="41692" y="140461"/>
                  </a:cubicBezTo>
                  <a:cubicBezTo>
                    <a:pt x="41692" y="136610"/>
                    <a:pt x="39376" y="133141"/>
                    <a:pt x="35814" y="131662"/>
                  </a:cubicBezTo>
                  <a:cubicBezTo>
                    <a:pt x="32540" y="130304"/>
                    <a:pt x="29805" y="128546"/>
                    <a:pt x="27703" y="126453"/>
                  </a:cubicBezTo>
                  <a:cubicBezTo>
                    <a:pt x="18606" y="117365"/>
                    <a:pt x="18336" y="99375"/>
                    <a:pt x="19508" y="88325"/>
                  </a:cubicBezTo>
                  <a:cubicBezTo>
                    <a:pt x="30595" y="87116"/>
                    <a:pt x="48622" y="87413"/>
                    <a:pt x="57719" y="96510"/>
                  </a:cubicBezTo>
                  <a:cubicBezTo>
                    <a:pt x="60277" y="99068"/>
                    <a:pt x="62314" y="102557"/>
                    <a:pt x="63784" y="106891"/>
                  </a:cubicBezTo>
                  <a:cubicBezTo>
                    <a:pt x="65003" y="110500"/>
                    <a:pt x="68249" y="113040"/>
                    <a:pt x="72044" y="113347"/>
                  </a:cubicBezTo>
                  <a:cubicBezTo>
                    <a:pt x="75951" y="113588"/>
                    <a:pt x="79448" y="111663"/>
                    <a:pt x="81234" y="108296"/>
                  </a:cubicBezTo>
                  <a:cubicBezTo>
                    <a:pt x="84462" y="102166"/>
                    <a:pt x="88611" y="96557"/>
                    <a:pt x="93503" y="91673"/>
                  </a:cubicBezTo>
                  <a:lnTo>
                    <a:pt x="129715" y="56048"/>
                  </a:lnTo>
                  <a:cubicBezTo>
                    <a:pt x="129720" y="56043"/>
                    <a:pt x="129721" y="56036"/>
                    <a:pt x="129727" y="56030"/>
                  </a:cubicBezTo>
                  <a:cubicBezTo>
                    <a:pt x="129739" y="56018"/>
                    <a:pt x="129758" y="56014"/>
                    <a:pt x="129771" y="56001"/>
                  </a:cubicBezTo>
                  <a:cubicBezTo>
                    <a:pt x="173130" y="12691"/>
                    <a:pt x="240382" y="7477"/>
                    <a:pt x="289534" y="40292"/>
                  </a:cubicBezTo>
                  <a:lnTo>
                    <a:pt x="259902" y="69879"/>
                  </a:lnTo>
                  <a:cubicBezTo>
                    <a:pt x="241029" y="88734"/>
                    <a:pt x="230639" y="113793"/>
                    <a:pt x="230639" y="140452"/>
                  </a:cubicBezTo>
                  <a:cubicBezTo>
                    <a:pt x="230639" y="167120"/>
                    <a:pt x="241029" y="192179"/>
                    <a:pt x="259902" y="211034"/>
                  </a:cubicBezTo>
                  <a:lnTo>
                    <a:pt x="289688" y="240782"/>
                  </a:lnTo>
                  <a:cubicBezTo>
                    <a:pt x="240510" y="273834"/>
                    <a:pt x="173075" y="268706"/>
                    <a:pt x="129622" y="225303"/>
                  </a:cubicBezTo>
                  <a:lnTo>
                    <a:pt x="93550" y="189286"/>
                  </a:lnTo>
                  <a:cubicBezTo>
                    <a:pt x="88601" y="184347"/>
                    <a:pt x="84462" y="178738"/>
                    <a:pt x="81234" y="172617"/>
                  </a:cubicBezTo>
                  <a:cubicBezTo>
                    <a:pt x="79458" y="169259"/>
                    <a:pt x="75960" y="167250"/>
                    <a:pt x="72044" y="167567"/>
                  </a:cubicBezTo>
                  <a:cubicBezTo>
                    <a:pt x="68249" y="167873"/>
                    <a:pt x="64993" y="170413"/>
                    <a:pt x="63784" y="174022"/>
                  </a:cubicBezTo>
                  <a:cubicBezTo>
                    <a:pt x="62324" y="178357"/>
                    <a:pt x="60277" y="181845"/>
                    <a:pt x="57710" y="184412"/>
                  </a:cubicBezTo>
                  <a:cubicBezTo>
                    <a:pt x="48613" y="193491"/>
                    <a:pt x="30586" y="193770"/>
                    <a:pt x="19508" y="192588"/>
                  </a:cubicBezTo>
                  <a:cubicBezTo>
                    <a:pt x="18336" y="181538"/>
                    <a:pt x="18606" y="163557"/>
                    <a:pt x="27693" y="154479"/>
                  </a:cubicBezTo>
                  <a:close/>
                </a:path>
              </a:pathLst>
            </a:custGeom>
            <a:grpFill/>
            <a:ln w="6350" cap="flat">
              <a:solidFill>
                <a:schemeClr val="bg1"/>
              </a:solid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D2E3BD6B-265D-4154-A83F-91DC0EA465D0}"/>
                </a:ext>
              </a:extLst>
            </p:cNvPr>
            <p:cNvSpPr/>
            <p:nvPr/>
          </p:nvSpPr>
          <p:spPr>
            <a:xfrm>
              <a:off x="6175371" y="3498790"/>
              <a:ext cx="56266" cy="37634"/>
            </a:xfrm>
            <a:custGeom>
              <a:avLst/>
              <a:gdLst>
                <a:gd name="connsiteX0" fmla="*/ 0 w 56266"/>
                <a:gd name="connsiteY0" fmla="*/ 28110 h 37634"/>
                <a:gd name="connsiteX1" fmla="*/ 9525 w 56266"/>
                <a:gd name="connsiteY1" fmla="*/ 37635 h 37634"/>
                <a:gd name="connsiteX2" fmla="*/ 19050 w 56266"/>
                <a:gd name="connsiteY2" fmla="*/ 28110 h 37634"/>
                <a:gd name="connsiteX3" fmla="*/ 28138 w 56266"/>
                <a:gd name="connsiteY3" fmla="*/ 19050 h 37634"/>
                <a:gd name="connsiteX4" fmla="*/ 37216 w 56266"/>
                <a:gd name="connsiteY4" fmla="*/ 28110 h 37634"/>
                <a:gd name="connsiteX5" fmla="*/ 46741 w 56266"/>
                <a:gd name="connsiteY5" fmla="*/ 37635 h 37634"/>
                <a:gd name="connsiteX6" fmla="*/ 56266 w 56266"/>
                <a:gd name="connsiteY6" fmla="*/ 28110 h 37634"/>
                <a:gd name="connsiteX7" fmla="*/ 28138 w 56266"/>
                <a:gd name="connsiteY7" fmla="*/ 0 h 37634"/>
                <a:gd name="connsiteX8" fmla="*/ 0 w 56266"/>
                <a:gd name="connsiteY8" fmla="*/ 28110 h 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66" h="37634">
                  <a:moveTo>
                    <a:pt x="0" y="28110"/>
                  </a:moveTo>
                  <a:cubicBezTo>
                    <a:pt x="0" y="33375"/>
                    <a:pt x="4260" y="37635"/>
                    <a:pt x="9525" y="37635"/>
                  </a:cubicBezTo>
                  <a:cubicBezTo>
                    <a:pt x="14790" y="37635"/>
                    <a:pt x="19050" y="33375"/>
                    <a:pt x="19050" y="28110"/>
                  </a:cubicBezTo>
                  <a:cubicBezTo>
                    <a:pt x="19050" y="23115"/>
                    <a:pt x="23124" y="19050"/>
                    <a:pt x="28138" y="19050"/>
                  </a:cubicBezTo>
                  <a:cubicBezTo>
                    <a:pt x="33142" y="19050"/>
                    <a:pt x="37216" y="23115"/>
                    <a:pt x="37216" y="28110"/>
                  </a:cubicBezTo>
                  <a:cubicBezTo>
                    <a:pt x="37216" y="33375"/>
                    <a:pt x="41477" y="37635"/>
                    <a:pt x="46741" y="37635"/>
                  </a:cubicBezTo>
                  <a:cubicBezTo>
                    <a:pt x="52006" y="37635"/>
                    <a:pt x="56266" y="33375"/>
                    <a:pt x="56266" y="28110"/>
                  </a:cubicBezTo>
                  <a:cubicBezTo>
                    <a:pt x="56266" y="12613"/>
                    <a:pt x="43644" y="0"/>
                    <a:pt x="28138" y="0"/>
                  </a:cubicBezTo>
                  <a:cubicBezTo>
                    <a:pt x="12622" y="0"/>
                    <a:pt x="0" y="12613"/>
                    <a:pt x="0" y="28110"/>
                  </a:cubicBezTo>
                  <a:close/>
                </a:path>
              </a:pathLst>
            </a:custGeom>
            <a:grpFill/>
            <a:ln w="6350" cap="flat">
              <a:solidFill>
                <a:schemeClr val="bg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517639395"/>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2DFDB"/>
        </a:solidFill>
        <a:effectLst/>
      </p:bgPr>
    </p:bg>
    <p:spTree>
      <p:nvGrpSpPr>
        <p:cNvPr id="1" name=""/>
        <p:cNvGrpSpPr/>
        <p:nvPr/>
      </p:nvGrpSpPr>
      <p:grpSpPr>
        <a:xfrm>
          <a:off x="0" y="0"/>
          <a:ext cx="0" cy="0"/>
          <a:chOff x="0" y="0"/>
          <a:chExt cx="0" cy="0"/>
        </a:xfrm>
      </p:grpSpPr>
      <p:pic>
        <p:nvPicPr>
          <p:cNvPr id="39" name="图片 38" descr="图片包含 建筑, 户外, 街道, 路&#10;&#10;描述已自动生成">
            <a:extLst>
              <a:ext uri="{FF2B5EF4-FFF2-40B4-BE49-F238E27FC236}">
                <a16:creationId xmlns="" xmlns:a16="http://schemas.microsoft.com/office/drawing/2014/main" id="{3B60A3A9-C47F-401B-86C4-4E29BC3DB74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5235845 h 6858000"/>
              <a:gd name="connsiteX3" fmla="*/ 12114945 w 12192000"/>
              <a:gd name="connsiteY3" fmla="*/ 5337807 h 6858000"/>
              <a:gd name="connsiteX4" fmla="*/ 10327544 w 12192000"/>
              <a:gd name="connsiteY4" fmla="*/ 6849786 h 6858000"/>
              <a:gd name="connsiteX5" fmla="*/ 10266672 w 12192000"/>
              <a:gd name="connsiteY5" fmla="*/ 6858000 h 6858000"/>
              <a:gd name="connsiteX6" fmla="*/ 9708011 w 12192000"/>
              <a:gd name="connsiteY6" fmla="*/ 6858000 h 6858000"/>
              <a:gd name="connsiteX7" fmla="*/ 9596678 w 12192000"/>
              <a:gd name="connsiteY7" fmla="*/ 6845480 h 6858000"/>
              <a:gd name="connsiteX8" fmla="*/ 4085617 w 12192000"/>
              <a:gd name="connsiteY8" fmla="*/ 5622588 h 6858000"/>
              <a:gd name="connsiteX9" fmla="*/ 393970 w 12192000"/>
              <a:gd name="connsiteY9" fmla="*/ 6555228 h 6858000"/>
              <a:gd name="connsiteX10" fmla="*/ 0 w 12192000"/>
              <a:gd name="connsiteY10" fmla="*/ 67101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0">
                <a:moveTo>
                  <a:pt x="0" y="0"/>
                </a:moveTo>
                <a:lnTo>
                  <a:pt x="12192000" y="0"/>
                </a:lnTo>
                <a:lnTo>
                  <a:pt x="12192000" y="5235845"/>
                </a:lnTo>
                <a:lnTo>
                  <a:pt x="12114945" y="5337807"/>
                </a:lnTo>
                <a:cubicBezTo>
                  <a:pt x="11708082" y="5887561"/>
                  <a:pt x="11155042" y="6700376"/>
                  <a:pt x="10327544" y="6849786"/>
                </a:cubicBezTo>
                <a:lnTo>
                  <a:pt x="10266672" y="6858000"/>
                </a:lnTo>
                <a:lnTo>
                  <a:pt x="9708011" y="6858000"/>
                </a:lnTo>
                <a:lnTo>
                  <a:pt x="9596678" y="6845480"/>
                </a:lnTo>
                <a:cubicBezTo>
                  <a:pt x="8078669" y="6643283"/>
                  <a:pt x="5768097" y="5494913"/>
                  <a:pt x="4085617" y="5622588"/>
                </a:cubicBezTo>
                <a:cubicBezTo>
                  <a:pt x="3124200" y="5695546"/>
                  <a:pt x="1596147" y="6104107"/>
                  <a:pt x="393970" y="6555228"/>
                </a:cubicBezTo>
                <a:lnTo>
                  <a:pt x="0" y="6710158"/>
                </a:lnTo>
                <a:close/>
              </a:path>
            </a:pathLst>
          </a:custGeom>
        </p:spPr>
      </p:pic>
      <p:sp>
        <p:nvSpPr>
          <p:cNvPr id="9" name="文本框 8">
            <a:extLst>
              <a:ext uri="{FF2B5EF4-FFF2-40B4-BE49-F238E27FC236}">
                <a16:creationId xmlns="" xmlns:a16="http://schemas.microsoft.com/office/drawing/2014/main" id="{9D2A9108-0B50-43D0-B297-AD0358435974}"/>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10" name="图形 10">
            <a:extLst>
              <a:ext uri="{FF2B5EF4-FFF2-40B4-BE49-F238E27FC236}">
                <a16:creationId xmlns="" xmlns:a16="http://schemas.microsoft.com/office/drawing/2014/main" id="{A48C7527-A79D-407F-B627-94E03CD3D1F1}"/>
              </a:ext>
            </a:extLst>
          </p:cNvPr>
          <p:cNvGrpSpPr/>
          <p:nvPr/>
        </p:nvGrpSpPr>
        <p:grpSpPr>
          <a:xfrm flipH="1">
            <a:off x="1358574" y="279313"/>
            <a:ext cx="491998" cy="509569"/>
            <a:chOff x="5829299" y="3067050"/>
            <a:chExt cx="533400" cy="552450"/>
          </a:xfrm>
          <a:solidFill>
            <a:schemeClr val="bg1"/>
          </a:solidFill>
        </p:grpSpPr>
        <p:sp>
          <p:nvSpPr>
            <p:cNvPr id="11" name="任意多边形: 形状 10">
              <a:extLst>
                <a:ext uri="{FF2B5EF4-FFF2-40B4-BE49-F238E27FC236}">
                  <a16:creationId xmlns="" xmlns:a16="http://schemas.microsoft.com/office/drawing/2014/main" id="{0E250736-4276-4286-9114-3D9AEC7E9873}"/>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7FC581FB-82B8-4C8F-A3BF-E67F00EC83F9}"/>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10907063-35EE-43B3-8296-4493BAA123F9}"/>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任意多边形: 形状 13">
              <a:extLst>
                <a:ext uri="{FF2B5EF4-FFF2-40B4-BE49-F238E27FC236}">
                  <a16:creationId xmlns="" xmlns:a16="http://schemas.microsoft.com/office/drawing/2014/main" id="{4AE90012-8F9D-468F-9E7F-52BA4E2F4D0E}"/>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任意多边形: 形状 14">
              <a:extLst>
                <a:ext uri="{FF2B5EF4-FFF2-40B4-BE49-F238E27FC236}">
                  <a16:creationId xmlns="" xmlns:a16="http://schemas.microsoft.com/office/drawing/2014/main" id="{5335FCC0-F874-4692-BD62-A2EBC3B6E0E9}"/>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任意多边形: 形状 15">
              <a:extLst>
                <a:ext uri="{FF2B5EF4-FFF2-40B4-BE49-F238E27FC236}">
                  <a16:creationId xmlns="" xmlns:a16="http://schemas.microsoft.com/office/drawing/2014/main" id="{E51EF4E7-3103-4DB3-96FB-C31AFDEC31C5}"/>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7" name="任意多边形: 形状 16">
              <a:extLst>
                <a:ext uri="{FF2B5EF4-FFF2-40B4-BE49-F238E27FC236}">
                  <a16:creationId xmlns="" xmlns:a16="http://schemas.microsoft.com/office/drawing/2014/main" id="{1D61AA7D-C80F-4D13-943F-1D5834760CE4}"/>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8" name="任意多边形: 形状 17">
              <a:extLst>
                <a:ext uri="{FF2B5EF4-FFF2-40B4-BE49-F238E27FC236}">
                  <a16:creationId xmlns="" xmlns:a16="http://schemas.microsoft.com/office/drawing/2014/main" id="{884C0AA5-1C29-482C-BBE3-28E5A2ADF193}"/>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9" name="文本框 18">
            <a:extLst>
              <a:ext uri="{FF2B5EF4-FFF2-40B4-BE49-F238E27FC236}">
                <a16:creationId xmlns="" xmlns:a16="http://schemas.microsoft.com/office/drawing/2014/main" id="{BAAFF5B0-ABC5-4295-90D0-4B0D093F4293}"/>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20" name="直接连接符 19">
            <a:extLst>
              <a:ext uri="{FF2B5EF4-FFF2-40B4-BE49-F238E27FC236}">
                <a16:creationId xmlns="" xmlns:a16="http://schemas.microsoft.com/office/drawing/2014/main" id="{4D736B79-B60B-4B1E-9C20-2F932171461C}"/>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B4EC6D2E-312D-4FD3-A0AE-7FF1A2DC7505}"/>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27" name="组合 26">
            <a:extLst>
              <a:ext uri="{FF2B5EF4-FFF2-40B4-BE49-F238E27FC236}">
                <a16:creationId xmlns="" xmlns:a16="http://schemas.microsoft.com/office/drawing/2014/main" id="{C2E54253-000E-4D93-852B-D3BA9C355DBE}"/>
              </a:ext>
            </a:extLst>
          </p:cNvPr>
          <p:cNvGrpSpPr/>
          <p:nvPr/>
        </p:nvGrpSpPr>
        <p:grpSpPr>
          <a:xfrm rot="300000">
            <a:off x="3155950" y="1746283"/>
            <a:ext cx="5880100" cy="523220"/>
            <a:chOff x="2120900" y="1560377"/>
            <a:chExt cx="5880100" cy="523220"/>
          </a:xfrm>
        </p:grpSpPr>
        <p:sp>
          <p:nvSpPr>
            <p:cNvPr id="24" name="文本框 23">
              <a:extLst>
                <a:ext uri="{FF2B5EF4-FFF2-40B4-BE49-F238E27FC236}">
                  <a16:creationId xmlns="" xmlns:a16="http://schemas.microsoft.com/office/drawing/2014/main" id="{6F273314-EE36-46BD-BF9F-A56F666415D5}"/>
                </a:ext>
              </a:extLst>
            </p:cNvPr>
            <p:cNvSpPr txBox="1"/>
            <p:nvPr/>
          </p:nvSpPr>
          <p:spPr>
            <a:xfrm>
              <a:off x="2120900" y="1560377"/>
              <a:ext cx="2641600"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01. 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26" name="文本框 25">
              <a:extLst>
                <a:ext uri="{FF2B5EF4-FFF2-40B4-BE49-F238E27FC236}">
                  <a16:creationId xmlns="" xmlns:a16="http://schemas.microsoft.com/office/drawing/2014/main" id="{30C600AC-E3C8-4739-BFC3-27E8CC2C76E6}"/>
                </a:ext>
              </a:extLst>
            </p:cNvPr>
            <p:cNvSpPr txBox="1"/>
            <p:nvPr/>
          </p:nvSpPr>
          <p:spPr>
            <a:xfrm>
              <a:off x="4762500"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28" name="组合 27">
            <a:extLst>
              <a:ext uri="{FF2B5EF4-FFF2-40B4-BE49-F238E27FC236}">
                <a16:creationId xmlns="" xmlns:a16="http://schemas.microsoft.com/office/drawing/2014/main" id="{095F21D9-458F-4DE9-BD3A-3C907667EEAE}"/>
              </a:ext>
            </a:extLst>
          </p:cNvPr>
          <p:cNvGrpSpPr/>
          <p:nvPr/>
        </p:nvGrpSpPr>
        <p:grpSpPr>
          <a:xfrm rot="21300000">
            <a:off x="3155950" y="2584483"/>
            <a:ext cx="5880100" cy="523220"/>
            <a:chOff x="2120900" y="1560377"/>
            <a:chExt cx="5880100" cy="523220"/>
          </a:xfrm>
        </p:grpSpPr>
        <p:sp>
          <p:nvSpPr>
            <p:cNvPr id="29" name="文本框 28">
              <a:extLst>
                <a:ext uri="{FF2B5EF4-FFF2-40B4-BE49-F238E27FC236}">
                  <a16:creationId xmlns="" xmlns:a16="http://schemas.microsoft.com/office/drawing/2014/main" id="{DB6D8ED0-D1A9-4E52-BC6D-847E631186F8}"/>
                </a:ext>
              </a:extLst>
            </p:cNvPr>
            <p:cNvSpPr txBox="1"/>
            <p:nvPr/>
          </p:nvSpPr>
          <p:spPr>
            <a:xfrm>
              <a:off x="2120900" y="1560377"/>
              <a:ext cx="2641600"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02. 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30" name="文本框 29">
              <a:extLst>
                <a:ext uri="{FF2B5EF4-FFF2-40B4-BE49-F238E27FC236}">
                  <a16:creationId xmlns="" xmlns:a16="http://schemas.microsoft.com/office/drawing/2014/main" id="{12DA4CBC-56F5-445E-B515-D381430A8E7E}"/>
                </a:ext>
              </a:extLst>
            </p:cNvPr>
            <p:cNvSpPr txBox="1"/>
            <p:nvPr/>
          </p:nvSpPr>
          <p:spPr>
            <a:xfrm>
              <a:off x="4762500"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31" name="组合 30">
            <a:extLst>
              <a:ext uri="{FF2B5EF4-FFF2-40B4-BE49-F238E27FC236}">
                <a16:creationId xmlns="" xmlns:a16="http://schemas.microsoft.com/office/drawing/2014/main" id="{DBAC88AC-E75E-44A3-A758-FCC6D1C27011}"/>
              </a:ext>
            </a:extLst>
          </p:cNvPr>
          <p:cNvGrpSpPr/>
          <p:nvPr/>
        </p:nvGrpSpPr>
        <p:grpSpPr>
          <a:xfrm rot="300000">
            <a:off x="3155950" y="3422683"/>
            <a:ext cx="5880100" cy="523220"/>
            <a:chOff x="2120900" y="1560377"/>
            <a:chExt cx="5880100" cy="523220"/>
          </a:xfrm>
        </p:grpSpPr>
        <p:sp>
          <p:nvSpPr>
            <p:cNvPr id="32" name="文本框 31">
              <a:extLst>
                <a:ext uri="{FF2B5EF4-FFF2-40B4-BE49-F238E27FC236}">
                  <a16:creationId xmlns="" xmlns:a16="http://schemas.microsoft.com/office/drawing/2014/main" id="{13C43591-DAAE-41BA-953A-F1B6CFA3D5EE}"/>
                </a:ext>
              </a:extLst>
            </p:cNvPr>
            <p:cNvSpPr txBox="1"/>
            <p:nvPr/>
          </p:nvSpPr>
          <p:spPr>
            <a:xfrm>
              <a:off x="2120900" y="1560377"/>
              <a:ext cx="2641600"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03. 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33" name="文本框 32">
              <a:extLst>
                <a:ext uri="{FF2B5EF4-FFF2-40B4-BE49-F238E27FC236}">
                  <a16:creationId xmlns="" xmlns:a16="http://schemas.microsoft.com/office/drawing/2014/main" id="{F1AF00C7-3CCB-4CD4-9156-3AF9E221CECE}"/>
                </a:ext>
              </a:extLst>
            </p:cNvPr>
            <p:cNvSpPr txBox="1"/>
            <p:nvPr/>
          </p:nvSpPr>
          <p:spPr>
            <a:xfrm>
              <a:off x="4762500"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43" name="任意多边形: 形状 42">
            <a:extLst>
              <a:ext uri="{FF2B5EF4-FFF2-40B4-BE49-F238E27FC236}">
                <a16:creationId xmlns="" xmlns:a16="http://schemas.microsoft.com/office/drawing/2014/main" id="{FCA10DC1-8A0E-4109-8B7D-6EF74E678B21}"/>
              </a:ext>
            </a:extLst>
          </p:cNvPr>
          <p:cNvSpPr/>
          <p:nvPr/>
        </p:nvSpPr>
        <p:spPr>
          <a:xfrm>
            <a:off x="2331718" y="5275474"/>
            <a:ext cx="812617" cy="1138423"/>
          </a:xfrm>
          <a:custGeom>
            <a:avLst/>
            <a:gdLst>
              <a:gd name="connsiteX0" fmla="*/ 82160 w 111532"/>
              <a:gd name="connsiteY0" fmla="*/ 46284 h 156249"/>
              <a:gd name="connsiteX1" fmla="*/ 79110 w 111532"/>
              <a:gd name="connsiteY1" fmla="*/ 45910 h 156249"/>
              <a:gd name="connsiteX2" fmla="*/ 74222 w 111532"/>
              <a:gd name="connsiteY2" fmla="*/ 47250 h 156249"/>
              <a:gd name="connsiteX3" fmla="*/ 70939 w 111532"/>
              <a:gd name="connsiteY3" fmla="*/ 46612 h 156249"/>
              <a:gd name="connsiteX4" fmla="*/ 71577 w 111532"/>
              <a:gd name="connsiteY4" fmla="*/ 43329 h 156249"/>
              <a:gd name="connsiteX5" fmla="*/ 79148 w 111532"/>
              <a:gd name="connsiteY5" fmla="*/ 41193 h 156249"/>
              <a:gd name="connsiteX6" fmla="*/ 82001 w 111532"/>
              <a:gd name="connsiteY6" fmla="*/ 41451 h 156249"/>
              <a:gd name="connsiteX7" fmla="*/ 80939 w 111532"/>
              <a:gd name="connsiteY7" fmla="*/ 40220 h 156249"/>
              <a:gd name="connsiteX8" fmla="*/ 76553 w 111532"/>
              <a:gd name="connsiteY8" fmla="*/ 37720 h 156249"/>
              <a:gd name="connsiteX9" fmla="*/ 74675 w 111532"/>
              <a:gd name="connsiteY9" fmla="*/ 34955 h 156249"/>
              <a:gd name="connsiteX10" fmla="*/ 77440 w 111532"/>
              <a:gd name="connsiteY10" fmla="*/ 33077 h 156249"/>
              <a:gd name="connsiteX11" fmla="*/ 84324 w 111532"/>
              <a:gd name="connsiteY11" fmla="*/ 36927 h 156249"/>
              <a:gd name="connsiteX12" fmla="*/ 86149 w 111532"/>
              <a:gd name="connsiteY12" fmla="*/ 39119 h 156249"/>
              <a:gd name="connsiteX13" fmla="*/ 86267 w 111532"/>
              <a:gd name="connsiteY13" fmla="*/ 37512 h 156249"/>
              <a:gd name="connsiteX14" fmla="*/ 84927 w 111532"/>
              <a:gd name="connsiteY14" fmla="*/ 32623 h 156249"/>
              <a:gd name="connsiteX15" fmla="*/ 85565 w 111532"/>
              <a:gd name="connsiteY15" fmla="*/ 29340 h 156249"/>
              <a:gd name="connsiteX16" fmla="*/ 88848 w 111532"/>
              <a:gd name="connsiteY16" fmla="*/ 29980 h 156249"/>
              <a:gd name="connsiteX17" fmla="*/ 90984 w 111532"/>
              <a:gd name="connsiteY17" fmla="*/ 37550 h 156249"/>
              <a:gd name="connsiteX18" fmla="*/ 90474 w 111532"/>
              <a:gd name="connsiteY18" fmla="*/ 41703 h 156249"/>
              <a:gd name="connsiteX19" fmla="*/ 94619 w 111532"/>
              <a:gd name="connsiteY19" fmla="*/ 41193 h 156249"/>
              <a:gd name="connsiteX20" fmla="*/ 94619 w 111532"/>
              <a:gd name="connsiteY20" fmla="*/ 41193 h 156249"/>
              <a:gd name="connsiteX21" fmla="*/ 102190 w 111532"/>
              <a:gd name="connsiteY21" fmla="*/ 43331 h 156249"/>
              <a:gd name="connsiteX22" fmla="*/ 102828 w 111532"/>
              <a:gd name="connsiteY22" fmla="*/ 46613 h 156249"/>
              <a:gd name="connsiteX23" fmla="*/ 99545 w 111532"/>
              <a:gd name="connsiteY23" fmla="*/ 47251 h 156249"/>
              <a:gd name="connsiteX24" fmla="*/ 94670 w 111532"/>
              <a:gd name="connsiteY24" fmla="*/ 45910 h 156249"/>
              <a:gd name="connsiteX25" fmla="*/ 94670 w 111532"/>
              <a:gd name="connsiteY25" fmla="*/ 45910 h 156249"/>
              <a:gd name="connsiteX26" fmla="*/ 93054 w 111532"/>
              <a:gd name="connsiteY26" fmla="*/ 46031 h 156249"/>
              <a:gd name="connsiteX27" fmla="*/ 95246 w 111532"/>
              <a:gd name="connsiteY27" fmla="*/ 47856 h 156249"/>
              <a:gd name="connsiteX28" fmla="*/ 99096 w 111532"/>
              <a:gd name="connsiteY28" fmla="*/ 54739 h 156249"/>
              <a:gd name="connsiteX29" fmla="*/ 97218 w 111532"/>
              <a:gd name="connsiteY29" fmla="*/ 57505 h 156249"/>
              <a:gd name="connsiteX30" fmla="*/ 94453 w 111532"/>
              <a:gd name="connsiteY30" fmla="*/ 55627 h 156249"/>
              <a:gd name="connsiteX31" fmla="*/ 91953 w 111532"/>
              <a:gd name="connsiteY31" fmla="*/ 51241 h 156249"/>
              <a:gd name="connsiteX32" fmla="*/ 90721 w 111532"/>
              <a:gd name="connsiteY32" fmla="*/ 50180 h 156249"/>
              <a:gd name="connsiteX33" fmla="*/ 90980 w 111532"/>
              <a:gd name="connsiteY33" fmla="*/ 53032 h 156249"/>
              <a:gd name="connsiteX34" fmla="*/ 88844 w 111532"/>
              <a:gd name="connsiteY34" fmla="*/ 60602 h 156249"/>
              <a:gd name="connsiteX35" fmla="*/ 85561 w 111532"/>
              <a:gd name="connsiteY35" fmla="*/ 61242 h 156249"/>
              <a:gd name="connsiteX36" fmla="*/ 84923 w 111532"/>
              <a:gd name="connsiteY36" fmla="*/ 57959 h 156249"/>
              <a:gd name="connsiteX37" fmla="*/ 86263 w 111532"/>
              <a:gd name="connsiteY37" fmla="*/ 53071 h 156249"/>
              <a:gd name="connsiteX38" fmla="*/ 85742 w 111532"/>
              <a:gd name="connsiteY38" fmla="*/ 49399 h 156249"/>
              <a:gd name="connsiteX39" fmla="*/ 76062 w 111532"/>
              <a:gd name="connsiteY39" fmla="*/ 62169 h 156249"/>
              <a:gd name="connsiteX40" fmla="*/ 70284 w 111532"/>
              <a:gd name="connsiteY40" fmla="*/ 80262 h 156249"/>
              <a:gd name="connsiteX41" fmla="*/ 79944 w 111532"/>
              <a:gd name="connsiteY41" fmla="*/ 86684 h 156249"/>
              <a:gd name="connsiteX42" fmla="*/ 88523 w 111532"/>
              <a:gd name="connsiteY42" fmla="*/ 107395 h 156249"/>
              <a:gd name="connsiteX43" fmla="*/ 86155 w 111532"/>
              <a:gd name="connsiteY43" fmla="*/ 109762 h 156249"/>
              <a:gd name="connsiteX44" fmla="*/ 83787 w 111532"/>
              <a:gd name="connsiteY44" fmla="*/ 107395 h 156249"/>
              <a:gd name="connsiteX45" fmla="*/ 76596 w 111532"/>
              <a:gd name="connsiteY45" fmla="*/ 90032 h 156249"/>
              <a:gd name="connsiteX46" fmla="*/ 59233 w 111532"/>
              <a:gd name="connsiteY46" fmla="*/ 82841 h 156249"/>
              <a:gd name="connsiteX47" fmla="*/ 41871 w 111532"/>
              <a:gd name="connsiteY47" fmla="*/ 90032 h 156249"/>
              <a:gd name="connsiteX48" fmla="*/ 34679 w 111532"/>
              <a:gd name="connsiteY48" fmla="*/ 107395 h 156249"/>
              <a:gd name="connsiteX49" fmla="*/ 32312 w 111532"/>
              <a:gd name="connsiteY49" fmla="*/ 109762 h 156249"/>
              <a:gd name="connsiteX50" fmla="*/ 29944 w 111532"/>
              <a:gd name="connsiteY50" fmla="*/ 107395 h 156249"/>
              <a:gd name="connsiteX51" fmla="*/ 38523 w 111532"/>
              <a:gd name="connsiteY51" fmla="*/ 86684 h 156249"/>
              <a:gd name="connsiteX52" fmla="*/ 51551 w 111532"/>
              <a:gd name="connsiteY52" fmla="*/ 79123 h 156249"/>
              <a:gd name="connsiteX53" fmla="*/ 42272 w 111532"/>
              <a:gd name="connsiteY53" fmla="*/ 49654 h 156249"/>
              <a:gd name="connsiteX54" fmla="*/ 25291 w 111532"/>
              <a:gd name="connsiteY54" fmla="*/ 27922 h 156249"/>
              <a:gd name="connsiteX55" fmla="*/ 23846 w 111532"/>
              <a:gd name="connsiteY55" fmla="*/ 36054 h 156249"/>
              <a:gd name="connsiteX56" fmla="*/ 26162 w 111532"/>
              <a:gd name="connsiteY56" fmla="*/ 44437 h 156249"/>
              <a:gd name="connsiteX57" fmla="*/ 25524 w 111532"/>
              <a:gd name="connsiteY57" fmla="*/ 47720 h 156249"/>
              <a:gd name="connsiteX58" fmla="*/ 22242 w 111532"/>
              <a:gd name="connsiteY58" fmla="*/ 47082 h 156249"/>
              <a:gd name="connsiteX59" fmla="*/ 19129 w 111532"/>
              <a:gd name="connsiteY59" fmla="*/ 36016 h 156249"/>
              <a:gd name="connsiteX60" fmla="*/ 20183 w 111532"/>
              <a:gd name="connsiteY60" fmla="*/ 28619 h 156249"/>
              <a:gd name="connsiteX61" fmla="*/ 15364 w 111532"/>
              <a:gd name="connsiteY61" fmla="*/ 32261 h 156249"/>
              <a:gd name="connsiteX62" fmla="*/ 11082 w 111532"/>
              <a:gd name="connsiteY62" fmla="*/ 39806 h 156249"/>
              <a:gd name="connsiteX63" fmla="*/ 8317 w 111532"/>
              <a:gd name="connsiteY63" fmla="*/ 41684 h 156249"/>
              <a:gd name="connsiteX64" fmla="*/ 6439 w 111532"/>
              <a:gd name="connsiteY64" fmla="*/ 38919 h 156249"/>
              <a:gd name="connsiteX65" fmla="*/ 12072 w 111532"/>
              <a:gd name="connsiteY65" fmla="*/ 28876 h 156249"/>
              <a:gd name="connsiteX66" fmla="*/ 18040 w 111532"/>
              <a:gd name="connsiteY66" fmla="*/ 24401 h 156249"/>
              <a:gd name="connsiteX67" fmla="*/ 12070 w 111532"/>
              <a:gd name="connsiteY67" fmla="*/ 23567 h 156249"/>
              <a:gd name="connsiteX68" fmla="*/ 3687 w 111532"/>
              <a:gd name="connsiteY68" fmla="*/ 25883 h 156249"/>
              <a:gd name="connsiteX69" fmla="*/ 404 w 111532"/>
              <a:gd name="connsiteY69" fmla="*/ 25244 h 156249"/>
              <a:gd name="connsiteX70" fmla="*/ 1043 w 111532"/>
              <a:gd name="connsiteY70" fmla="*/ 21962 h 156249"/>
              <a:gd name="connsiteX71" fmla="*/ 12108 w 111532"/>
              <a:gd name="connsiteY71" fmla="*/ 18850 h 156249"/>
              <a:gd name="connsiteX72" fmla="*/ 20431 w 111532"/>
              <a:gd name="connsiteY72" fmla="*/ 20151 h 156249"/>
              <a:gd name="connsiteX73" fmla="*/ 19129 w 111532"/>
              <a:gd name="connsiteY73" fmla="*/ 11828 h 156249"/>
              <a:gd name="connsiteX74" fmla="*/ 22242 w 111532"/>
              <a:gd name="connsiteY74" fmla="*/ 763 h 156249"/>
              <a:gd name="connsiteX75" fmla="*/ 25524 w 111532"/>
              <a:gd name="connsiteY75" fmla="*/ 124 h 156249"/>
              <a:gd name="connsiteX76" fmla="*/ 26162 w 111532"/>
              <a:gd name="connsiteY76" fmla="*/ 3406 h 156249"/>
              <a:gd name="connsiteX77" fmla="*/ 23846 w 111532"/>
              <a:gd name="connsiteY77" fmla="*/ 11790 h 156249"/>
              <a:gd name="connsiteX78" fmla="*/ 24680 w 111532"/>
              <a:gd name="connsiteY78" fmla="*/ 17758 h 156249"/>
              <a:gd name="connsiteX79" fmla="*/ 29155 w 111532"/>
              <a:gd name="connsiteY79" fmla="*/ 11791 h 156249"/>
              <a:gd name="connsiteX80" fmla="*/ 39199 w 111532"/>
              <a:gd name="connsiteY80" fmla="*/ 6159 h 156249"/>
              <a:gd name="connsiteX81" fmla="*/ 41964 w 111532"/>
              <a:gd name="connsiteY81" fmla="*/ 8037 h 156249"/>
              <a:gd name="connsiteX82" fmla="*/ 40086 w 111532"/>
              <a:gd name="connsiteY82" fmla="*/ 10802 h 156249"/>
              <a:gd name="connsiteX83" fmla="*/ 32540 w 111532"/>
              <a:gd name="connsiteY83" fmla="*/ 15084 h 156249"/>
              <a:gd name="connsiteX84" fmla="*/ 28899 w 111532"/>
              <a:gd name="connsiteY84" fmla="*/ 19901 h 156249"/>
              <a:gd name="connsiteX85" fmla="*/ 36295 w 111532"/>
              <a:gd name="connsiteY85" fmla="*/ 18849 h 156249"/>
              <a:gd name="connsiteX86" fmla="*/ 47361 w 111532"/>
              <a:gd name="connsiteY86" fmla="*/ 21961 h 156249"/>
              <a:gd name="connsiteX87" fmla="*/ 47999 w 111532"/>
              <a:gd name="connsiteY87" fmla="*/ 25244 h 156249"/>
              <a:gd name="connsiteX88" fmla="*/ 44716 w 111532"/>
              <a:gd name="connsiteY88" fmla="*/ 25883 h 156249"/>
              <a:gd name="connsiteX89" fmla="*/ 36333 w 111532"/>
              <a:gd name="connsiteY89" fmla="*/ 23566 h 156249"/>
              <a:gd name="connsiteX90" fmla="*/ 28894 w 111532"/>
              <a:gd name="connsiteY90" fmla="*/ 24801 h 156249"/>
              <a:gd name="connsiteX91" fmla="*/ 46471 w 111532"/>
              <a:gd name="connsiteY91" fmla="*/ 47470 h 156249"/>
              <a:gd name="connsiteX92" fmla="*/ 56195 w 111532"/>
              <a:gd name="connsiteY92" fmla="*/ 78260 h 156249"/>
              <a:gd name="connsiteX93" fmla="*/ 59233 w 111532"/>
              <a:gd name="connsiteY93" fmla="*/ 78103 h 156249"/>
              <a:gd name="connsiteX94" fmla="*/ 65737 w 111532"/>
              <a:gd name="connsiteY94" fmla="*/ 78829 h 156249"/>
              <a:gd name="connsiteX95" fmla="*/ 71863 w 111532"/>
              <a:gd name="connsiteY95" fmla="*/ 59984 h 156249"/>
              <a:gd name="connsiteX96" fmla="*/ 82155 w 111532"/>
              <a:gd name="connsiteY96" fmla="*/ 46286 h 156249"/>
              <a:gd name="connsiteX97" fmla="*/ 8276 w 111532"/>
              <a:gd name="connsiteY97" fmla="*/ 123341 h 156249"/>
              <a:gd name="connsiteX98" fmla="*/ 7176 w 111532"/>
              <a:gd name="connsiteY98" fmla="*/ 120187 h 156249"/>
              <a:gd name="connsiteX99" fmla="*/ 10330 w 111532"/>
              <a:gd name="connsiteY99" fmla="*/ 119087 h 156249"/>
              <a:gd name="connsiteX100" fmla="*/ 24097 w 111532"/>
              <a:gd name="connsiteY100" fmla="*/ 120822 h 156249"/>
              <a:gd name="connsiteX101" fmla="*/ 37754 w 111532"/>
              <a:gd name="connsiteY101" fmla="*/ 112712 h 156249"/>
              <a:gd name="connsiteX102" fmla="*/ 41002 w 111532"/>
              <a:gd name="connsiteY102" fmla="*/ 112741 h 156249"/>
              <a:gd name="connsiteX103" fmla="*/ 58757 w 111532"/>
              <a:gd name="connsiteY103" fmla="*/ 121372 h 156249"/>
              <a:gd name="connsiteX104" fmla="*/ 77504 w 111532"/>
              <a:gd name="connsiteY104" fmla="*/ 112701 h 156249"/>
              <a:gd name="connsiteX105" fmla="*/ 80704 w 111532"/>
              <a:gd name="connsiteY105" fmla="*/ 112701 h 156249"/>
              <a:gd name="connsiteX106" fmla="*/ 94934 w 111532"/>
              <a:gd name="connsiteY106" fmla="*/ 120909 h 156249"/>
              <a:gd name="connsiteX107" fmla="*/ 108156 w 111532"/>
              <a:gd name="connsiteY107" fmla="*/ 119197 h 156249"/>
              <a:gd name="connsiteX108" fmla="*/ 111301 w 111532"/>
              <a:gd name="connsiteY108" fmla="*/ 120306 h 156249"/>
              <a:gd name="connsiteX109" fmla="*/ 110191 w 111532"/>
              <a:gd name="connsiteY109" fmla="*/ 123450 h 156249"/>
              <a:gd name="connsiteX110" fmla="*/ 93935 w 111532"/>
              <a:gd name="connsiteY110" fmla="*/ 125533 h 156249"/>
              <a:gd name="connsiteX111" fmla="*/ 79104 w 111532"/>
              <a:gd name="connsiteY111" fmla="*/ 117598 h 156249"/>
              <a:gd name="connsiteX112" fmla="*/ 58683 w 111532"/>
              <a:gd name="connsiteY112" fmla="*/ 126088 h 156249"/>
              <a:gd name="connsiteX113" fmla="*/ 39372 w 111532"/>
              <a:gd name="connsiteY113" fmla="*/ 117621 h 156249"/>
              <a:gd name="connsiteX114" fmla="*/ 25169 w 111532"/>
              <a:gd name="connsiteY114" fmla="*/ 125445 h 156249"/>
              <a:gd name="connsiteX115" fmla="*/ 8276 w 111532"/>
              <a:gd name="connsiteY115" fmla="*/ 123358 h 156249"/>
              <a:gd name="connsiteX116" fmla="*/ 8276 w 111532"/>
              <a:gd name="connsiteY116" fmla="*/ 153238 h 156249"/>
              <a:gd name="connsiteX117" fmla="*/ 7176 w 111532"/>
              <a:gd name="connsiteY117" fmla="*/ 150085 h 156249"/>
              <a:gd name="connsiteX118" fmla="*/ 10330 w 111532"/>
              <a:gd name="connsiteY118" fmla="*/ 148984 h 156249"/>
              <a:gd name="connsiteX119" fmla="*/ 24097 w 111532"/>
              <a:gd name="connsiteY119" fmla="*/ 150720 h 156249"/>
              <a:gd name="connsiteX120" fmla="*/ 37754 w 111532"/>
              <a:gd name="connsiteY120" fmla="*/ 142609 h 156249"/>
              <a:gd name="connsiteX121" fmla="*/ 41002 w 111532"/>
              <a:gd name="connsiteY121" fmla="*/ 142609 h 156249"/>
              <a:gd name="connsiteX122" fmla="*/ 58757 w 111532"/>
              <a:gd name="connsiteY122" fmla="*/ 151240 h 156249"/>
              <a:gd name="connsiteX123" fmla="*/ 77504 w 111532"/>
              <a:gd name="connsiteY123" fmla="*/ 142570 h 156249"/>
              <a:gd name="connsiteX124" fmla="*/ 80704 w 111532"/>
              <a:gd name="connsiteY124" fmla="*/ 142570 h 156249"/>
              <a:gd name="connsiteX125" fmla="*/ 94934 w 111532"/>
              <a:gd name="connsiteY125" fmla="*/ 150778 h 156249"/>
              <a:gd name="connsiteX126" fmla="*/ 108156 w 111532"/>
              <a:gd name="connsiteY126" fmla="*/ 149066 h 156249"/>
              <a:gd name="connsiteX127" fmla="*/ 111301 w 111532"/>
              <a:gd name="connsiteY127" fmla="*/ 150175 h 156249"/>
              <a:gd name="connsiteX128" fmla="*/ 110191 w 111532"/>
              <a:gd name="connsiteY128" fmla="*/ 153319 h 156249"/>
              <a:gd name="connsiteX129" fmla="*/ 93935 w 111532"/>
              <a:gd name="connsiteY129" fmla="*/ 155402 h 156249"/>
              <a:gd name="connsiteX130" fmla="*/ 79104 w 111532"/>
              <a:gd name="connsiteY130" fmla="*/ 147467 h 156249"/>
              <a:gd name="connsiteX131" fmla="*/ 58683 w 111532"/>
              <a:gd name="connsiteY131" fmla="*/ 155957 h 156249"/>
              <a:gd name="connsiteX132" fmla="*/ 39372 w 111532"/>
              <a:gd name="connsiteY132" fmla="*/ 147490 h 156249"/>
              <a:gd name="connsiteX133" fmla="*/ 25169 w 111532"/>
              <a:gd name="connsiteY133" fmla="*/ 155314 h 156249"/>
              <a:gd name="connsiteX134" fmla="*/ 8276 w 111532"/>
              <a:gd name="connsiteY134" fmla="*/ 153227 h 15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11532" h="156249">
                <a:moveTo>
                  <a:pt x="82160" y="46284"/>
                </a:moveTo>
                <a:cubicBezTo>
                  <a:pt x="81084" y="46046"/>
                  <a:pt x="80065" y="45921"/>
                  <a:pt x="79110" y="45910"/>
                </a:cubicBezTo>
                <a:cubicBezTo>
                  <a:pt x="77249" y="45882"/>
                  <a:pt x="75608" y="46315"/>
                  <a:pt x="74222" y="47250"/>
                </a:cubicBezTo>
                <a:cubicBezTo>
                  <a:pt x="73139" y="47981"/>
                  <a:pt x="71669" y="47694"/>
                  <a:pt x="70939" y="46612"/>
                </a:cubicBezTo>
                <a:cubicBezTo>
                  <a:pt x="70209" y="45530"/>
                  <a:pt x="70495" y="44060"/>
                  <a:pt x="71577" y="43329"/>
                </a:cubicBezTo>
                <a:cubicBezTo>
                  <a:pt x="73785" y="41840"/>
                  <a:pt x="76323" y="41161"/>
                  <a:pt x="79148" y="41193"/>
                </a:cubicBezTo>
                <a:cubicBezTo>
                  <a:pt x="80072" y="41193"/>
                  <a:pt x="81024" y="41291"/>
                  <a:pt x="82001" y="41451"/>
                </a:cubicBezTo>
                <a:cubicBezTo>
                  <a:pt x="81658" y="41005"/>
                  <a:pt x="81304" y="40595"/>
                  <a:pt x="80939" y="40220"/>
                </a:cubicBezTo>
                <a:cubicBezTo>
                  <a:pt x="79642" y="38893"/>
                  <a:pt x="78186" y="38036"/>
                  <a:pt x="76553" y="37720"/>
                </a:cubicBezTo>
                <a:cubicBezTo>
                  <a:pt x="75271" y="37474"/>
                  <a:pt x="74430" y="36237"/>
                  <a:pt x="74675" y="34955"/>
                </a:cubicBezTo>
                <a:cubicBezTo>
                  <a:pt x="74921" y="33673"/>
                  <a:pt x="76159" y="32832"/>
                  <a:pt x="77440" y="33077"/>
                </a:cubicBezTo>
                <a:cubicBezTo>
                  <a:pt x="80064" y="33586"/>
                  <a:pt x="82346" y="34904"/>
                  <a:pt x="84324" y="36927"/>
                </a:cubicBezTo>
                <a:cubicBezTo>
                  <a:pt x="84965" y="37584"/>
                  <a:pt x="85573" y="38315"/>
                  <a:pt x="86149" y="39119"/>
                </a:cubicBezTo>
                <a:cubicBezTo>
                  <a:pt x="86222" y="38565"/>
                  <a:pt x="86262" y="38029"/>
                  <a:pt x="86267" y="37512"/>
                </a:cubicBezTo>
                <a:cubicBezTo>
                  <a:pt x="86292" y="35651"/>
                  <a:pt x="85863" y="34010"/>
                  <a:pt x="84927" y="32623"/>
                </a:cubicBezTo>
                <a:cubicBezTo>
                  <a:pt x="84197" y="31541"/>
                  <a:pt x="84483" y="30071"/>
                  <a:pt x="85565" y="29340"/>
                </a:cubicBezTo>
                <a:cubicBezTo>
                  <a:pt x="86648" y="28610"/>
                  <a:pt x="88118" y="28897"/>
                  <a:pt x="88848" y="29980"/>
                </a:cubicBezTo>
                <a:cubicBezTo>
                  <a:pt x="90337" y="32187"/>
                  <a:pt x="91017" y="34727"/>
                  <a:pt x="90984" y="37550"/>
                </a:cubicBezTo>
                <a:cubicBezTo>
                  <a:pt x="90959" y="38879"/>
                  <a:pt x="90795" y="40265"/>
                  <a:pt x="90474" y="41703"/>
                </a:cubicBezTo>
                <a:cubicBezTo>
                  <a:pt x="91911" y="41381"/>
                  <a:pt x="93294" y="41209"/>
                  <a:pt x="94619" y="41193"/>
                </a:cubicBezTo>
                <a:lnTo>
                  <a:pt x="94619" y="41193"/>
                </a:lnTo>
                <a:cubicBezTo>
                  <a:pt x="97444" y="41165"/>
                  <a:pt x="99982" y="41841"/>
                  <a:pt x="102190" y="43331"/>
                </a:cubicBezTo>
                <a:cubicBezTo>
                  <a:pt x="103272" y="44061"/>
                  <a:pt x="103558" y="45531"/>
                  <a:pt x="102828" y="46613"/>
                </a:cubicBezTo>
                <a:cubicBezTo>
                  <a:pt x="102098" y="47696"/>
                  <a:pt x="100628" y="47982"/>
                  <a:pt x="99545" y="47251"/>
                </a:cubicBezTo>
                <a:cubicBezTo>
                  <a:pt x="98162" y="46318"/>
                  <a:pt x="96526" y="45892"/>
                  <a:pt x="94670" y="45910"/>
                </a:cubicBezTo>
                <a:lnTo>
                  <a:pt x="94670" y="45910"/>
                </a:lnTo>
                <a:cubicBezTo>
                  <a:pt x="94150" y="45910"/>
                  <a:pt x="93611" y="45958"/>
                  <a:pt x="93054" y="46031"/>
                </a:cubicBezTo>
                <a:cubicBezTo>
                  <a:pt x="93858" y="46607"/>
                  <a:pt x="94589" y="47215"/>
                  <a:pt x="95246" y="47856"/>
                </a:cubicBezTo>
                <a:cubicBezTo>
                  <a:pt x="97269" y="49834"/>
                  <a:pt x="98587" y="52116"/>
                  <a:pt x="99096" y="54739"/>
                </a:cubicBezTo>
                <a:cubicBezTo>
                  <a:pt x="99341" y="56021"/>
                  <a:pt x="98500" y="57260"/>
                  <a:pt x="97218" y="57505"/>
                </a:cubicBezTo>
                <a:cubicBezTo>
                  <a:pt x="95936" y="57750"/>
                  <a:pt x="94698" y="56909"/>
                  <a:pt x="94453" y="55627"/>
                </a:cubicBezTo>
                <a:cubicBezTo>
                  <a:pt x="94136" y="53994"/>
                  <a:pt x="93280" y="52538"/>
                  <a:pt x="91953" y="51241"/>
                </a:cubicBezTo>
                <a:cubicBezTo>
                  <a:pt x="91579" y="50876"/>
                  <a:pt x="91167" y="50521"/>
                  <a:pt x="90721" y="50180"/>
                </a:cubicBezTo>
                <a:cubicBezTo>
                  <a:pt x="90881" y="51157"/>
                  <a:pt x="90969" y="52109"/>
                  <a:pt x="90980" y="53032"/>
                </a:cubicBezTo>
                <a:cubicBezTo>
                  <a:pt x="91012" y="55856"/>
                  <a:pt x="90333" y="58395"/>
                  <a:pt x="88844" y="60602"/>
                </a:cubicBezTo>
                <a:cubicBezTo>
                  <a:pt x="88114" y="61685"/>
                  <a:pt x="86644" y="61971"/>
                  <a:pt x="85561" y="61242"/>
                </a:cubicBezTo>
                <a:cubicBezTo>
                  <a:pt x="84479" y="60511"/>
                  <a:pt x="84193" y="59042"/>
                  <a:pt x="84923" y="57959"/>
                </a:cubicBezTo>
                <a:cubicBezTo>
                  <a:pt x="85859" y="56572"/>
                  <a:pt x="86284" y="54931"/>
                  <a:pt x="86263" y="53071"/>
                </a:cubicBezTo>
                <a:cubicBezTo>
                  <a:pt x="86238" y="51934"/>
                  <a:pt x="86071" y="50708"/>
                  <a:pt x="85742" y="49399"/>
                </a:cubicBezTo>
                <a:cubicBezTo>
                  <a:pt x="81772" y="53092"/>
                  <a:pt x="78560" y="57361"/>
                  <a:pt x="76062" y="62169"/>
                </a:cubicBezTo>
                <a:cubicBezTo>
                  <a:pt x="73270" y="67543"/>
                  <a:pt x="71364" y="73590"/>
                  <a:pt x="70284" y="80262"/>
                </a:cubicBezTo>
                <a:cubicBezTo>
                  <a:pt x="73928" y="81747"/>
                  <a:pt x="77205" y="83946"/>
                  <a:pt x="79944" y="86684"/>
                </a:cubicBezTo>
                <a:cubicBezTo>
                  <a:pt x="85244" y="91985"/>
                  <a:pt x="88523" y="99307"/>
                  <a:pt x="88523" y="107395"/>
                </a:cubicBezTo>
                <a:cubicBezTo>
                  <a:pt x="88523" y="108702"/>
                  <a:pt x="87463" y="109762"/>
                  <a:pt x="86155" y="109762"/>
                </a:cubicBezTo>
                <a:cubicBezTo>
                  <a:pt x="84848" y="109762"/>
                  <a:pt x="83787" y="108702"/>
                  <a:pt x="83787" y="107395"/>
                </a:cubicBezTo>
                <a:cubicBezTo>
                  <a:pt x="83787" y="100614"/>
                  <a:pt x="81038" y="94474"/>
                  <a:pt x="76596" y="90032"/>
                </a:cubicBezTo>
                <a:cubicBezTo>
                  <a:pt x="72154" y="85590"/>
                  <a:pt x="66014" y="82841"/>
                  <a:pt x="59233" y="82841"/>
                </a:cubicBezTo>
                <a:cubicBezTo>
                  <a:pt x="52453" y="82841"/>
                  <a:pt x="46313" y="85590"/>
                  <a:pt x="41871" y="90032"/>
                </a:cubicBezTo>
                <a:cubicBezTo>
                  <a:pt x="37428" y="94474"/>
                  <a:pt x="34679" y="100614"/>
                  <a:pt x="34679" y="107395"/>
                </a:cubicBezTo>
                <a:cubicBezTo>
                  <a:pt x="34679" y="108702"/>
                  <a:pt x="33619" y="109762"/>
                  <a:pt x="32312" y="109762"/>
                </a:cubicBezTo>
                <a:cubicBezTo>
                  <a:pt x="31004" y="109762"/>
                  <a:pt x="29944" y="108702"/>
                  <a:pt x="29944" y="107395"/>
                </a:cubicBezTo>
                <a:cubicBezTo>
                  <a:pt x="29944" y="99307"/>
                  <a:pt x="33223" y="91985"/>
                  <a:pt x="38523" y="86684"/>
                </a:cubicBezTo>
                <a:cubicBezTo>
                  <a:pt x="42081" y="83126"/>
                  <a:pt x="46551" y="80479"/>
                  <a:pt x="51551" y="79123"/>
                </a:cubicBezTo>
                <a:cubicBezTo>
                  <a:pt x="49868" y="68237"/>
                  <a:pt x="46810" y="58386"/>
                  <a:pt x="42272" y="49654"/>
                </a:cubicBezTo>
                <a:cubicBezTo>
                  <a:pt x="37975" y="41384"/>
                  <a:pt x="32343" y="34117"/>
                  <a:pt x="25291" y="27922"/>
                </a:cubicBezTo>
                <a:cubicBezTo>
                  <a:pt x="24373" y="30852"/>
                  <a:pt x="23875" y="33571"/>
                  <a:pt x="23846" y="36054"/>
                </a:cubicBezTo>
                <a:cubicBezTo>
                  <a:pt x="23811" y="39229"/>
                  <a:pt x="24546" y="42042"/>
                  <a:pt x="26162" y="44437"/>
                </a:cubicBezTo>
                <a:cubicBezTo>
                  <a:pt x="26892" y="45520"/>
                  <a:pt x="26607" y="46990"/>
                  <a:pt x="25524" y="47720"/>
                </a:cubicBezTo>
                <a:cubicBezTo>
                  <a:pt x="24442" y="48451"/>
                  <a:pt x="22972" y="48164"/>
                  <a:pt x="22242" y="47082"/>
                </a:cubicBezTo>
                <a:cubicBezTo>
                  <a:pt x="20071" y="43866"/>
                  <a:pt x="19082" y="40155"/>
                  <a:pt x="19129" y="36016"/>
                </a:cubicBezTo>
                <a:cubicBezTo>
                  <a:pt x="19157" y="33675"/>
                  <a:pt x="19517" y="31206"/>
                  <a:pt x="20183" y="28619"/>
                </a:cubicBezTo>
                <a:cubicBezTo>
                  <a:pt x="18315" y="29742"/>
                  <a:pt x="16701" y="30954"/>
                  <a:pt x="15364" y="32261"/>
                </a:cubicBezTo>
                <a:cubicBezTo>
                  <a:pt x="13096" y="34477"/>
                  <a:pt x="11631" y="36980"/>
                  <a:pt x="11082" y="39806"/>
                </a:cubicBezTo>
                <a:cubicBezTo>
                  <a:pt x="10837" y="41088"/>
                  <a:pt x="9599" y="41929"/>
                  <a:pt x="8317" y="41684"/>
                </a:cubicBezTo>
                <a:cubicBezTo>
                  <a:pt x="7035" y="41439"/>
                  <a:pt x="6194" y="40201"/>
                  <a:pt x="6439" y="38919"/>
                </a:cubicBezTo>
                <a:cubicBezTo>
                  <a:pt x="7180" y="35101"/>
                  <a:pt x="9107" y="31772"/>
                  <a:pt x="12072" y="28876"/>
                </a:cubicBezTo>
                <a:cubicBezTo>
                  <a:pt x="13738" y="27247"/>
                  <a:pt x="15737" y="25759"/>
                  <a:pt x="18040" y="24401"/>
                </a:cubicBezTo>
                <a:cubicBezTo>
                  <a:pt x="15924" y="23875"/>
                  <a:pt x="13931" y="23588"/>
                  <a:pt x="12070" y="23567"/>
                </a:cubicBezTo>
                <a:cubicBezTo>
                  <a:pt x="8895" y="23529"/>
                  <a:pt x="6082" y="24267"/>
                  <a:pt x="3687" y="25883"/>
                </a:cubicBezTo>
                <a:cubicBezTo>
                  <a:pt x="2604" y="26614"/>
                  <a:pt x="1135" y="26327"/>
                  <a:pt x="404" y="25244"/>
                </a:cubicBezTo>
                <a:cubicBezTo>
                  <a:pt x="-326" y="24162"/>
                  <a:pt x="-40" y="22692"/>
                  <a:pt x="1043" y="21962"/>
                </a:cubicBezTo>
                <a:cubicBezTo>
                  <a:pt x="4259" y="19791"/>
                  <a:pt x="7969" y="18802"/>
                  <a:pt x="12108" y="18850"/>
                </a:cubicBezTo>
                <a:cubicBezTo>
                  <a:pt x="14727" y="18878"/>
                  <a:pt x="17506" y="19326"/>
                  <a:pt x="20431" y="20151"/>
                </a:cubicBezTo>
                <a:cubicBezTo>
                  <a:pt x="19606" y="17226"/>
                  <a:pt x="19160" y="14446"/>
                  <a:pt x="19129" y="11828"/>
                </a:cubicBezTo>
                <a:cubicBezTo>
                  <a:pt x="19082" y="7689"/>
                  <a:pt x="20071" y="3979"/>
                  <a:pt x="22242" y="763"/>
                </a:cubicBezTo>
                <a:cubicBezTo>
                  <a:pt x="22972" y="-320"/>
                  <a:pt x="24442" y="-606"/>
                  <a:pt x="25524" y="124"/>
                </a:cubicBezTo>
                <a:cubicBezTo>
                  <a:pt x="26607" y="854"/>
                  <a:pt x="26892" y="2324"/>
                  <a:pt x="26162" y="3406"/>
                </a:cubicBezTo>
                <a:cubicBezTo>
                  <a:pt x="24546" y="5802"/>
                  <a:pt x="23810" y="8614"/>
                  <a:pt x="23846" y="11790"/>
                </a:cubicBezTo>
                <a:cubicBezTo>
                  <a:pt x="23871" y="13650"/>
                  <a:pt x="24153" y="15643"/>
                  <a:pt x="24680" y="17758"/>
                </a:cubicBezTo>
                <a:cubicBezTo>
                  <a:pt x="26038" y="15456"/>
                  <a:pt x="27526" y="13457"/>
                  <a:pt x="29155" y="11791"/>
                </a:cubicBezTo>
                <a:cubicBezTo>
                  <a:pt x="32051" y="8827"/>
                  <a:pt x="35380" y="6901"/>
                  <a:pt x="39199" y="6159"/>
                </a:cubicBezTo>
                <a:cubicBezTo>
                  <a:pt x="40481" y="5913"/>
                  <a:pt x="41719" y="6754"/>
                  <a:pt x="41964" y="8037"/>
                </a:cubicBezTo>
                <a:cubicBezTo>
                  <a:pt x="42209" y="9318"/>
                  <a:pt x="41368" y="10557"/>
                  <a:pt x="40086" y="10802"/>
                </a:cubicBezTo>
                <a:cubicBezTo>
                  <a:pt x="37258" y="11351"/>
                  <a:pt x="34756" y="12816"/>
                  <a:pt x="32540" y="15084"/>
                </a:cubicBezTo>
                <a:cubicBezTo>
                  <a:pt x="31234" y="16421"/>
                  <a:pt x="30021" y="18035"/>
                  <a:pt x="28899" y="19901"/>
                </a:cubicBezTo>
                <a:cubicBezTo>
                  <a:pt x="31485" y="19235"/>
                  <a:pt x="33954" y="18876"/>
                  <a:pt x="36295" y="18849"/>
                </a:cubicBezTo>
                <a:cubicBezTo>
                  <a:pt x="40434" y="18801"/>
                  <a:pt x="44144" y="19791"/>
                  <a:pt x="47361" y="21961"/>
                </a:cubicBezTo>
                <a:cubicBezTo>
                  <a:pt x="48443" y="22692"/>
                  <a:pt x="48729" y="24161"/>
                  <a:pt x="47999" y="25244"/>
                </a:cubicBezTo>
                <a:cubicBezTo>
                  <a:pt x="47269" y="26326"/>
                  <a:pt x="45799" y="26612"/>
                  <a:pt x="44716" y="25883"/>
                </a:cubicBezTo>
                <a:cubicBezTo>
                  <a:pt x="42321" y="24267"/>
                  <a:pt x="39508" y="23531"/>
                  <a:pt x="36333" y="23566"/>
                </a:cubicBezTo>
                <a:cubicBezTo>
                  <a:pt x="34047" y="23595"/>
                  <a:pt x="31560" y="24017"/>
                  <a:pt x="28894" y="24801"/>
                </a:cubicBezTo>
                <a:cubicBezTo>
                  <a:pt x="36177" y="31297"/>
                  <a:pt x="42006" y="38879"/>
                  <a:pt x="46471" y="47470"/>
                </a:cubicBezTo>
                <a:cubicBezTo>
                  <a:pt x="51220" y="56612"/>
                  <a:pt x="54426" y="66903"/>
                  <a:pt x="56195" y="78260"/>
                </a:cubicBezTo>
                <a:cubicBezTo>
                  <a:pt x="57194" y="78156"/>
                  <a:pt x="58208" y="78103"/>
                  <a:pt x="59233" y="78103"/>
                </a:cubicBezTo>
                <a:cubicBezTo>
                  <a:pt x="61468" y="78103"/>
                  <a:pt x="63645" y="78354"/>
                  <a:pt x="65737" y="78829"/>
                </a:cubicBezTo>
                <a:cubicBezTo>
                  <a:pt x="66917" y="71909"/>
                  <a:pt x="68939" y="65612"/>
                  <a:pt x="71863" y="59984"/>
                </a:cubicBezTo>
                <a:cubicBezTo>
                  <a:pt x="74529" y="54854"/>
                  <a:pt x="77946" y="50275"/>
                  <a:pt x="82155" y="46286"/>
                </a:cubicBezTo>
                <a:close/>
                <a:moveTo>
                  <a:pt x="8276" y="123341"/>
                </a:moveTo>
                <a:cubicBezTo>
                  <a:pt x="7101" y="122775"/>
                  <a:pt x="6609" y="121361"/>
                  <a:pt x="7176" y="120187"/>
                </a:cubicBezTo>
                <a:cubicBezTo>
                  <a:pt x="7743" y="119012"/>
                  <a:pt x="9155" y="118520"/>
                  <a:pt x="10330" y="119087"/>
                </a:cubicBezTo>
                <a:cubicBezTo>
                  <a:pt x="15030" y="121353"/>
                  <a:pt x="19617" y="121883"/>
                  <a:pt x="24097" y="120822"/>
                </a:cubicBezTo>
                <a:cubicBezTo>
                  <a:pt x="28692" y="119734"/>
                  <a:pt x="33245" y="116979"/>
                  <a:pt x="37754" y="112712"/>
                </a:cubicBezTo>
                <a:cubicBezTo>
                  <a:pt x="38670" y="111845"/>
                  <a:pt x="40102" y="111859"/>
                  <a:pt x="41002" y="112741"/>
                </a:cubicBezTo>
                <a:cubicBezTo>
                  <a:pt x="46850" y="118273"/>
                  <a:pt x="52768" y="121262"/>
                  <a:pt x="58757" y="121372"/>
                </a:cubicBezTo>
                <a:cubicBezTo>
                  <a:pt x="64752" y="121480"/>
                  <a:pt x="70994" y="118702"/>
                  <a:pt x="77504" y="112701"/>
                </a:cubicBezTo>
                <a:cubicBezTo>
                  <a:pt x="78415" y="111863"/>
                  <a:pt x="79810" y="111876"/>
                  <a:pt x="80704" y="112701"/>
                </a:cubicBezTo>
                <a:cubicBezTo>
                  <a:pt x="85599" y="117214"/>
                  <a:pt x="90340" y="119903"/>
                  <a:pt x="94934" y="120909"/>
                </a:cubicBezTo>
                <a:cubicBezTo>
                  <a:pt x="99417" y="121891"/>
                  <a:pt x="103824" y="121273"/>
                  <a:pt x="108156" y="119197"/>
                </a:cubicBezTo>
                <a:cubicBezTo>
                  <a:pt x="109331" y="118636"/>
                  <a:pt x="110739" y="119130"/>
                  <a:pt x="111301" y="120306"/>
                </a:cubicBezTo>
                <a:cubicBezTo>
                  <a:pt x="111862" y="121481"/>
                  <a:pt x="111367" y="122889"/>
                  <a:pt x="110191" y="123450"/>
                </a:cubicBezTo>
                <a:cubicBezTo>
                  <a:pt x="104887" y="125994"/>
                  <a:pt x="99470" y="126745"/>
                  <a:pt x="93935" y="125533"/>
                </a:cubicBezTo>
                <a:cubicBezTo>
                  <a:pt x="89037" y="124461"/>
                  <a:pt x="84093" y="121854"/>
                  <a:pt x="79104" y="117598"/>
                </a:cubicBezTo>
                <a:cubicBezTo>
                  <a:pt x="72204" y="123483"/>
                  <a:pt x="65399" y="126210"/>
                  <a:pt x="58683" y="126088"/>
                </a:cubicBezTo>
                <a:cubicBezTo>
                  <a:pt x="52024" y="125967"/>
                  <a:pt x="45593" y="123043"/>
                  <a:pt x="39372" y="117621"/>
                </a:cubicBezTo>
                <a:cubicBezTo>
                  <a:pt x="34753" y="121647"/>
                  <a:pt x="30021" y="124296"/>
                  <a:pt x="25169" y="125445"/>
                </a:cubicBezTo>
                <a:cubicBezTo>
                  <a:pt x="19634" y="126756"/>
                  <a:pt x="14004" y="126120"/>
                  <a:pt x="8276" y="123358"/>
                </a:cubicBezTo>
                <a:close/>
                <a:moveTo>
                  <a:pt x="8276" y="153238"/>
                </a:moveTo>
                <a:cubicBezTo>
                  <a:pt x="7101" y="152671"/>
                  <a:pt x="6609" y="151259"/>
                  <a:pt x="7176" y="150085"/>
                </a:cubicBezTo>
                <a:cubicBezTo>
                  <a:pt x="7743" y="148910"/>
                  <a:pt x="9155" y="148418"/>
                  <a:pt x="10330" y="148984"/>
                </a:cubicBezTo>
                <a:cubicBezTo>
                  <a:pt x="15030" y="151251"/>
                  <a:pt x="19617" y="151780"/>
                  <a:pt x="24097" y="150720"/>
                </a:cubicBezTo>
                <a:cubicBezTo>
                  <a:pt x="28692" y="149632"/>
                  <a:pt x="33246" y="146876"/>
                  <a:pt x="37754" y="142609"/>
                </a:cubicBezTo>
                <a:cubicBezTo>
                  <a:pt x="38670" y="141742"/>
                  <a:pt x="40102" y="141757"/>
                  <a:pt x="41002" y="142609"/>
                </a:cubicBezTo>
                <a:cubicBezTo>
                  <a:pt x="46850" y="148141"/>
                  <a:pt x="52768" y="151131"/>
                  <a:pt x="58757" y="151240"/>
                </a:cubicBezTo>
                <a:cubicBezTo>
                  <a:pt x="64752" y="151349"/>
                  <a:pt x="70994" y="148572"/>
                  <a:pt x="77504" y="142570"/>
                </a:cubicBezTo>
                <a:cubicBezTo>
                  <a:pt x="78415" y="141732"/>
                  <a:pt x="79810" y="141745"/>
                  <a:pt x="80704" y="142570"/>
                </a:cubicBezTo>
                <a:cubicBezTo>
                  <a:pt x="85599" y="147083"/>
                  <a:pt x="90340" y="149772"/>
                  <a:pt x="94934" y="150778"/>
                </a:cubicBezTo>
                <a:cubicBezTo>
                  <a:pt x="99417" y="151760"/>
                  <a:pt x="103824" y="151143"/>
                  <a:pt x="108156" y="149066"/>
                </a:cubicBezTo>
                <a:cubicBezTo>
                  <a:pt x="109331" y="148504"/>
                  <a:pt x="110739" y="148999"/>
                  <a:pt x="111301" y="150175"/>
                </a:cubicBezTo>
                <a:cubicBezTo>
                  <a:pt x="111862" y="151350"/>
                  <a:pt x="111367" y="152758"/>
                  <a:pt x="110191" y="153319"/>
                </a:cubicBezTo>
                <a:cubicBezTo>
                  <a:pt x="104886" y="155864"/>
                  <a:pt x="99469" y="156614"/>
                  <a:pt x="93935" y="155402"/>
                </a:cubicBezTo>
                <a:cubicBezTo>
                  <a:pt x="89038" y="154330"/>
                  <a:pt x="84093" y="151723"/>
                  <a:pt x="79104" y="147467"/>
                </a:cubicBezTo>
                <a:cubicBezTo>
                  <a:pt x="72204" y="153351"/>
                  <a:pt x="65399" y="156079"/>
                  <a:pt x="58683" y="155957"/>
                </a:cubicBezTo>
                <a:cubicBezTo>
                  <a:pt x="52024" y="155836"/>
                  <a:pt x="45593" y="152912"/>
                  <a:pt x="39372" y="147490"/>
                </a:cubicBezTo>
                <a:cubicBezTo>
                  <a:pt x="34754" y="151515"/>
                  <a:pt x="30021" y="154165"/>
                  <a:pt x="25169" y="155314"/>
                </a:cubicBezTo>
                <a:cubicBezTo>
                  <a:pt x="19634" y="156625"/>
                  <a:pt x="14004" y="155989"/>
                  <a:pt x="8276" y="153227"/>
                </a:cubicBezTo>
                <a:close/>
              </a:path>
            </a:pathLst>
          </a:custGeom>
          <a:solidFill>
            <a:schemeClr val="bg1"/>
          </a:solidFill>
          <a:ln w="6350" cap="flat">
            <a:solidFill>
              <a:schemeClr val="bg1"/>
            </a:solidFill>
            <a:prstDash val="solid"/>
            <a:miter/>
          </a:ln>
        </p:spPr>
        <p:txBody>
          <a:bodyPr rtlCol="0" anchor="ctr"/>
          <a:lstStyle/>
          <a:p>
            <a:endParaRPr lang="zh-CN" altLang="en-US"/>
          </a:p>
        </p:txBody>
      </p:sp>
      <p:grpSp>
        <p:nvGrpSpPr>
          <p:cNvPr id="62" name="组合 61">
            <a:extLst>
              <a:ext uri="{FF2B5EF4-FFF2-40B4-BE49-F238E27FC236}">
                <a16:creationId xmlns="" xmlns:a16="http://schemas.microsoft.com/office/drawing/2014/main" id="{D9A2B68B-209E-4B05-9F79-6CE91DFE99CD}"/>
              </a:ext>
            </a:extLst>
          </p:cNvPr>
          <p:cNvGrpSpPr/>
          <p:nvPr/>
        </p:nvGrpSpPr>
        <p:grpSpPr>
          <a:xfrm rot="20176989">
            <a:off x="8997875" y="1455843"/>
            <a:ext cx="748798" cy="316598"/>
            <a:chOff x="5897718" y="3479415"/>
            <a:chExt cx="549658" cy="232400"/>
          </a:xfrm>
          <a:solidFill>
            <a:schemeClr val="bg1"/>
          </a:solidFill>
        </p:grpSpPr>
        <p:sp>
          <p:nvSpPr>
            <p:cNvPr id="63" name="任意多边形: 形状 62">
              <a:extLst>
                <a:ext uri="{FF2B5EF4-FFF2-40B4-BE49-F238E27FC236}">
                  <a16:creationId xmlns="" xmlns:a16="http://schemas.microsoft.com/office/drawing/2014/main" id="{8F737665-0868-42FD-9F9E-F0355F4FA30E}"/>
                </a:ext>
              </a:extLst>
            </p:cNvPr>
            <p:cNvSpPr/>
            <p:nvPr/>
          </p:nvSpPr>
          <p:spPr>
            <a:xfrm>
              <a:off x="6186401" y="3587489"/>
              <a:ext cx="260975" cy="124326"/>
            </a:xfrm>
            <a:custGeom>
              <a:avLst/>
              <a:gdLst>
                <a:gd name="connsiteX0" fmla="*/ 247555 w 260975"/>
                <a:gd name="connsiteY0" fmla="*/ 15656 h 124326"/>
                <a:gd name="connsiteX1" fmla="*/ 236772 w 260975"/>
                <a:gd name="connsiteY1" fmla="*/ 18113 h 124326"/>
                <a:gd name="connsiteX2" fmla="*/ 201873 w 260975"/>
                <a:gd name="connsiteY2" fmla="*/ 57376 h 124326"/>
                <a:gd name="connsiteX3" fmla="*/ 145923 w 260975"/>
                <a:gd name="connsiteY3" fmla="*/ 29629 h 124326"/>
                <a:gd name="connsiteX4" fmla="*/ 144285 w 260975"/>
                <a:gd name="connsiteY4" fmla="*/ 8779 h 124326"/>
                <a:gd name="connsiteX5" fmla="*/ 138465 w 260975"/>
                <a:gd name="connsiteY5" fmla="*/ 740 h 124326"/>
                <a:gd name="connsiteX6" fmla="*/ 128654 w 260975"/>
                <a:gd name="connsiteY6" fmla="*/ 2245 h 124326"/>
                <a:gd name="connsiteX7" fmla="*/ 102975 w 260975"/>
                <a:gd name="connsiteY7" fmla="*/ 23886 h 124326"/>
                <a:gd name="connsiteX8" fmla="*/ 91545 w 260975"/>
                <a:gd name="connsiteY8" fmla="*/ 24724 h 124326"/>
                <a:gd name="connsiteX9" fmla="*/ 90611 w 260975"/>
                <a:gd name="connsiteY9" fmla="*/ 24838 h 124326"/>
                <a:gd name="connsiteX10" fmla="*/ 3296 w 260975"/>
                <a:gd name="connsiteY10" fmla="*/ 63633 h 124326"/>
                <a:gd name="connsiteX11" fmla="*/ 0 w 260975"/>
                <a:gd name="connsiteY11" fmla="*/ 70834 h 124326"/>
                <a:gd name="connsiteX12" fmla="*/ 3296 w 260975"/>
                <a:gd name="connsiteY12" fmla="*/ 78035 h 124326"/>
                <a:gd name="connsiteX13" fmla="*/ 106632 w 260975"/>
                <a:gd name="connsiteY13" fmla="*/ 117926 h 124326"/>
                <a:gd name="connsiteX14" fmla="*/ 203845 w 260975"/>
                <a:gd name="connsiteY14" fmla="*/ 82845 h 124326"/>
                <a:gd name="connsiteX15" fmla="*/ 244897 w 260975"/>
                <a:gd name="connsiteY15" fmla="*/ 121717 h 124326"/>
                <a:gd name="connsiteX16" fmla="*/ 251450 w 260975"/>
                <a:gd name="connsiteY16" fmla="*/ 124327 h 124326"/>
                <a:gd name="connsiteX17" fmla="*/ 256203 w 260975"/>
                <a:gd name="connsiteY17" fmla="*/ 123060 h 124326"/>
                <a:gd name="connsiteX18" fmla="*/ 260718 w 260975"/>
                <a:gd name="connsiteY18" fmla="*/ 112611 h 124326"/>
                <a:gd name="connsiteX19" fmla="*/ 250565 w 260975"/>
                <a:gd name="connsiteY19" fmla="*/ 69729 h 124326"/>
                <a:gd name="connsiteX20" fmla="*/ 253413 w 260975"/>
                <a:gd name="connsiteY20" fmla="*/ 25048 h 124326"/>
                <a:gd name="connsiteX21" fmla="*/ 247555 w 260975"/>
                <a:gd name="connsiteY21" fmla="*/ 15656 h 124326"/>
                <a:gd name="connsiteX22" fmla="*/ 85811 w 260975"/>
                <a:gd name="connsiteY22" fmla="*/ 44926 h 124326"/>
                <a:gd name="connsiteX23" fmla="*/ 89278 w 260975"/>
                <a:gd name="connsiteY23" fmla="*/ 67234 h 124326"/>
                <a:gd name="connsiteX24" fmla="*/ 82925 w 260975"/>
                <a:gd name="connsiteY24" fmla="*/ 96247 h 124326"/>
                <a:gd name="connsiteX25" fmla="*/ 25413 w 260975"/>
                <a:gd name="connsiteY25" fmla="*/ 70834 h 124326"/>
                <a:gd name="connsiteX26" fmla="*/ 85811 w 260975"/>
                <a:gd name="connsiteY26" fmla="*/ 44926 h 124326"/>
                <a:gd name="connsiteX27" fmla="*/ 106623 w 260975"/>
                <a:gd name="connsiteY27" fmla="*/ 98885 h 124326"/>
                <a:gd name="connsiteX28" fmla="*/ 102575 w 260975"/>
                <a:gd name="connsiteY28" fmla="*/ 98638 h 124326"/>
                <a:gd name="connsiteX29" fmla="*/ 108328 w 260975"/>
                <a:gd name="connsiteY29" fmla="*/ 67224 h 124326"/>
                <a:gd name="connsiteX30" fmla="*/ 104966 w 260975"/>
                <a:gd name="connsiteY30" fmla="*/ 42878 h 124326"/>
                <a:gd name="connsiteX31" fmla="*/ 106623 w 260975"/>
                <a:gd name="connsiteY31" fmla="*/ 42783 h 124326"/>
                <a:gd name="connsiteX32" fmla="*/ 187833 w 260975"/>
                <a:gd name="connsiteY32" fmla="*/ 70834 h 124326"/>
                <a:gd name="connsiteX33" fmla="*/ 106623 w 260975"/>
                <a:gd name="connsiteY33" fmla="*/ 98885 h 124326"/>
                <a:gd name="connsiteX34" fmla="*/ 216980 w 260975"/>
                <a:gd name="connsiteY34" fmla="*/ 69063 h 124326"/>
                <a:gd name="connsiteX35" fmla="*/ 232639 w 260975"/>
                <a:gd name="connsiteY35" fmla="*/ 51451 h 124326"/>
                <a:gd name="connsiteX36" fmla="*/ 231458 w 260975"/>
                <a:gd name="connsiteY36" fmla="*/ 69939 h 124326"/>
                <a:gd name="connsiteX37" fmla="*/ 231696 w 260975"/>
                <a:gd name="connsiteY37" fmla="*/ 72739 h 124326"/>
                <a:gd name="connsiteX38" fmla="*/ 234829 w 260975"/>
                <a:gd name="connsiteY38" fmla="*/ 85951 h 124326"/>
                <a:gd name="connsiteX39" fmla="*/ 216980 w 260975"/>
                <a:gd name="connsiteY39" fmla="*/ 69063 h 12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60975" h="124326">
                  <a:moveTo>
                    <a:pt x="247555" y="15656"/>
                  </a:moveTo>
                  <a:cubicBezTo>
                    <a:pt x="243802" y="14084"/>
                    <a:pt x="239468" y="15084"/>
                    <a:pt x="236772" y="18113"/>
                  </a:cubicBezTo>
                  <a:lnTo>
                    <a:pt x="201873" y="57376"/>
                  </a:lnTo>
                  <a:cubicBezTo>
                    <a:pt x="191338" y="49765"/>
                    <a:pt x="171269" y="37068"/>
                    <a:pt x="145923" y="29629"/>
                  </a:cubicBezTo>
                  <a:lnTo>
                    <a:pt x="144285" y="8779"/>
                  </a:lnTo>
                  <a:cubicBezTo>
                    <a:pt x="144008" y="5217"/>
                    <a:pt x="141751" y="2121"/>
                    <a:pt x="138465" y="740"/>
                  </a:cubicBezTo>
                  <a:cubicBezTo>
                    <a:pt x="135179" y="-641"/>
                    <a:pt x="131388" y="-60"/>
                    <a:pt x="128654" y="2245"/>
                  </a:cubicBezTo>
                  <a:lnTo>
                    <a:pt x="102975" y="23886"/>
                  </a:lnTo>
                  <a:cubicBezTo>
                    <a:pt x="99098" y="24000"/>
                    <a:pt x="95298" y="24286"/>
                    <a:pt x="91545" y="24724"/>
                  </a:cubicBezTo>
                  <a:cubicBezTo>
                    <a:pt x="91230" y="24733"/>
                    <a:pt x="90926" y="24800"/>
                    <a:pt x="90611" y="24838"/>
                  </a:cubicBezTo>
                  <a:cubicBezTo>
                    <a:pt x="41853" y="30896"/>
                    <a:pt x="5001" y="62157"/>
                    <a:pt x="3296" y="63633"/>
                  </a:cubicBezTo>
                  <a:cubicBezTo>
                    <a:pt x="1200" y="65443"/>
                    <a:pt x="0" y="68072"/>
                    <a:pt x="0" y="70834"/>
                  </a:cubicBezTo>
                  <a:cubicBezTo>
                    <a:pt x="0" y="73597"/>
                    <a:pt x="1200" y="76225"/>
                    <a:pt x="3296" y="78035"/>
                  </a:cubicBezTo>
                  <a:cubicBezTo>
                    <a:pt x="5182" y="79664"/>
                    <a:pt x="50101" y="117926"/>
                    <a:pt x="106632" y="117926"/>
                  </a:cubicBezTo>
                  <a:cubicBezTo>
                    <a:pt x="151848" y="117926"/>
                    <a:pt x="189576" y="93475"/>
                    <a:pt x="203845" y="82845"/>
                  </a:cubicBezTo>
                  <a:lnTo>
                    <a:pt x="244897" y="121717"/>
                  </a:lnTo>
                  <a:cubicBezTo>
                    <a:pt x="246707" y="123441"/>
                    <a:pt x="249069" y="124327"/>
                    <a:pt x="251450" y="124327"/>
                  </a:cubicBezTo>
                  <a:cubicBezTo>
                    <a:pt x="253079" y="124327"/>
                    <a:pt x="254718" y="123908"/>
                    <a:pt x="256203" y="123060"/>
                  </a:cubicBezTo>
                  <a:cubicBezTo>
                    <a:pt x="259852" y="120955"/>
                    <a:pt x="261690" y="116707"/>
                    <a:pt x="260718" y="112611"/>
                  </a:cubicBezTo>
                  <a:lnTo>
                    <a:pt x="250565" y="69729"/>
                  </a:lnTo>
                  <a:lnTo>
                    <a:pt x="253413" y="25048"/>
                  </a:lnTo>
                  <a:cubicBezTo>
                    <a:pt x="253660" y="20990"/>
                    <a:pt x="251308" y="17218"/>
                    <a:pt x="247555" y="15656"/>
                  </a:cubicBezTo>
                  <a:close/>
                  <a:moveTo>
                    <a:pt x="85811" y="44926"/>
                  </a:moveTo>
                  <a:cubicBezTo>
                    <a:pt x="88087" y="51708"/>
                    <a:pt x="89278" y="59290"/>
                    <a:pt x="89278" y="67234"/>
                  </a:cubicBezTo>
                  <a:cubicBezTo>
                    <a:pt x="89278" y="77892"/>
                    <a:pt x="86944" y="88065"/>
                    <a:pt x="82925" y="96247"/>
                  </a:cubicBezTo>
                  <a:cubicBezTo>
                    <a:pt x="57941" y="90961"/>
                    <a:pt x="36967" y="78750"/>
                    <a:pt x="25413" y="70834"/>
                  </a:cubicBezTo>
                  <a:cubicBezTo>
                    <a:pt x="37405" y="62624"/>
                    <a:pt x="59579" y="49851"/>
                    <a:pt x="85811" y="44926"/>
                  </a:cubicBezTo>
                  <a:close/>
                  <a:moveTo>
                    <a:pt x="106623" y="98885"/>
                  </a:moveTo>
                  <a:cubicBezTo>
                    <a:pt x="105251" y="98885"/>
                    <a:pt x="103937" y="98695"/>
                    <a:pt x="102575" y="98638"/>
                  </a:cubicBezTo>
                  <a:cubicBezTo>
                    <a:pt x="106223" y="89151"/>
                    <a:pt x="108328" y="78483"/>
                    <a:pt x="108328" y="67224"/>
                  </a:cubicBezTo>
                  <a:cubicBezTo>
                    <a:pt x="108328" y="58728"/>
                    <a:pt x="107099" y="50546"/>
                    <a:pt x="104966" y="42878"/>
                  </a:cubicBezTo>
                  <a:cubicBezTo>
                    <a:pt x="105527" y="42869"/>
                    <a:pt x="106061" y="42783"/>
                    <a:pt x="106623" y="42783"/>
                  </a:cubicBezTo>
                  <a:cubicBezTo>
                    <a:pt x="141751" y="42783"/>
                    <a:pt x="172764" y="60519"/>
                    <a:pt x="187833" y="70834"/>
                  </a:cubicBezTo>
                  <a:cubicBezTo>
                    <a:pt x="172764" y="81150"/>
                    <a:pt x="141761" y="98885"/>
                    <a:pt x="106623" y="98885"/>
                  </a:cubicBezTo>
                  <a:close/>
                  <a:moveTo>
                    <a:pt x="216980" y="69063"/>
                  </a:moveTo>
                  <a:lnTo>
                    <a:pt x="232639" y="51451"/>
                  </a:lnTo>
                  <a:lnTo>
                    <a:pt x="231458" y="69939"/>
                  </a:lnTo>
                  <a:cubicBezTo>
                    <a:pt x="231400" y="70882"/>
                    <a:pt x="231477" y="71825"/>
                    <a:pt x="231696" y="72739"/>
                  </a:cubicBezTo>
                  <a:lnTo>
                    <a:pt x="234829" y="85951"/>
                  </a:lnTo>
                  <a:lnTo>
                    <a:pt x="216980" y="69063"/>
                  </a:ln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4E92C27F-7A96-479A-8CFB-71507DF66DB6}"/>
                </a:ext>
              </a:extLst>
            </p:cNvPr>
            <p:cNvSpPr/>
            <p:nvPr/>
          </p:nvSpPr>
          <p:spPr>
            <a:xfrm>
              <a:off x="5897718" y="3479415"/>
              <a:ext cx="260975" cy="124339"/>
            </a:xfrm>
            <a:custGeom>
              <a:avLst/>
              <a:gdLst>
                <a:gd name="connsiteX0" fmla="*/ 247564 w 260975"/>
                <a:gd name="connsiteY0" fmla="*/ 15649 h 124339"/>
                <a:gd name="connsiteX1" fmla="*/ 236782 w 260975"/>
                <a:gd name="connsiteY1" fmla="*/ 18107 h 124339"/>
                <a:gd name="connsiteX2" fmla="*/ 201873 w 260975"/>
                <a:gd name="connsiteY2" fmla="*/ 57369 h 124339"/>
                <a:gd name="connsiteX3" fmla="*/ 145923 w 260975"/>
                <a:gd name="connsiteY3" fmla="*/ 29623 h 124339"/>
                <a:gd name="connsiteX4" fmla="*/ 144285 w 260975"/>
                <a:gd name="connsiteY4" fmla="*/ 8772 h 124339"/>
                <a:gd name="connsiteX5" fmla="*/ 138465 w 260975"/>
                <a:gd name="connsiteY5" fmla="*/ 733 h 124339"/>
                <a:gd name="connsiteX6" fmla="*/ 128654 w 260975"/>
                <a:gd name="connsiteY6" fmla="*/ 2238 h 124339"/>
                <a:gd name="connsiteX7" fmla="*/ 102965 w 260975"/>
                <a:gd name="connsiteY7" fmla="*/ 23879 h 124339"/>
                <a:gd name="connsiteX8" fmla="*/ 91592 w 260975"/>
                <a:gd name="connsiteY8" fmla="*/ 24708 h 124339"/>
                <a:gd name="connsiteX9" fmla="*/ 90507 w 260975"/>
                <a:gd name="connsiteY9" fmla="*/ 24841 h 124339"/>
                <a:gd name="connsiteX10" fmla="*/ 3296 w 260975"/>
                <a:gd name="connsiteY10" fmla="*/ 63627 h 124339"/>
                <a:gd name="connsiteX11" fmla="*/ 0 w 260975"/>
                <a:gd name="connsiteY11" fmla="*/ 70828 h 124339"/>
                <a:gd name="connsiteX12" fmla="*/ 3296 w 260975"/>
                <a:gd name="connsiteY12" fmla="*/ 78038 h 124339"/>
                <a:gd name="connsiteX13" fmla="*/ 106632 w 260975"/>
                <a:gd name="connsiteY13" fmla="*/ 117929 h 124339"/>
                <a:gd name="connsiteX14" fmla="*/ 203854 w 260975"/>
                <a:gd name="connsiteY14" fmla="*/ 82858 h 124339"/>
                <a:gd name="connsiteX15" fmla="*/ 244897 w 260975"/>
                <a:gd name="connsiteY15" fmla="*/ 121729 h 124339"/>
                <a:gd name="connsiteX16" fmla="*/ 251450 w 260975"/>
                <a:gd name="connsiteY16" fmla="*/ 124339 h 124339"/>
                <a:gd name="connsiteX17" fmla="*/ 256203 w 260975"/>
                <a:gd name="connsiteY17" fmla="*/ 123072 h 124339"/>
                <a:gd name="connsiteX18" fmla="*/ 260718 w 260975"/>
                <a:gd name="connsiteY18" fmla="*/ 112623 h 124339"/>
                <a:gd name="connsiteX19" fmla="*/ 250574 w 260975"/>
                <a:gd name="connsiteY19" fmla="*/ 69742 h 124339"/>
                <a:gd name="connsiteX20" fmla="*/ 253422 w 260975"/>
                <a:gd name="connsiteY20" fmla="*/ 25060 h 124339"/>
                <a:gd name="connsiteX21" fmla="*/ 247564 w 260975"/>
                <a:gd name="connsiteY21" fmla="*/ 15649 h 124339"/>
                <a:gd name="connsiteX22" fmla="*/ 85820 w 260975"/>
                <a:gd name="connsiteY22" fmla="*/ 44920 h 124339"/>
                <a:gd name="connsiteX23" fmla="*/ 89287 w 260975"/>
                <a:gd name="connsiteY23" fmla="*/ 67227 h 124339"/>
                <a:gd name="connsiteX24" fmla="*/ 82934 w 260975"/>
                <a:gd name="connsiteY24" fmla="*/ 96240 h 124339"/>
                <a:gd name="connsiteX25" fmla="*/ 25413 w 260975"/>
                <a:gd name="connsiteY25" fmla="*/ 70837 h 124339"/>
                <a:gd name="connsiteX26" fmla="*/ 85820 w 260975"/>
                <a:gd name="connsiteY26" fmla="*/ 44920 h 124339"/>
                <a:gd name="connsiteX27" fmla="*/ 106623 w 260975"/>
                <a:gd name="connsiteY27" fmla="*/ 98879 h 124339"/>
                <a:gd name="connsiteX28" fmla="*/ 102584 w 260975"/>
                <a:gd name="connsiteY28" fmla="*/ 98631 h 124339"/>
                <a:gd name="connsiteX29" fmla="*/ 108337 w 260975"/>
                <a:gd name="connsiteY29" fmla="*/ 67227 h 124339"/>
                <a:gd name="connsiteX30" fmla="*/ 104965 w 260975"/>
                <a:gd name="connsiteY30" fmla="*/ 42881 h 124339"/>
                <a:gd name="connsiteX31" fmla="*/ 106623 w 260975"/>
                <a:gd name="connsiteY31" fmla="*/ 42786 h 124339"/>
                <a:gd name="connsiteX32" fmla="*/ 187852 w 260975"/>
                <a:gd name="connsiteY32" fmla="*/ 70847 h 124339"/>
                <a:gd name="connsiteX33" fmla="*/ 106623 w 260975"/>
                <a:gd name="connsiteY33" fmla="*/ 98879 h 124339"/>
                <a:gd name="connsiteX34" fmla="*/ 216980 w 260975"/>
                <a:gd name="connsiteY34" fmla="*/ 69056 h 124339"/>
                <a:gd name="connsiteX35" fmla="*/ 232639 w 260975"/>
                <a:gd name="connsiteY35" fmla="*/ 51444 h 124339"/>
                <a:gd name="connsiteX36" fmla="*/ 231458 w 260975"/>
                <a:gd name="connsiteY36" fmla="*/ 69932 h 124339"/>
                <a:gd name="connsiteX37" fmla="*/ 231696 w 260975"/>
                <a:gd name="connsiteY37" fmla="*/ 72733 h 124339"/>
                <a:gd name="connsiteX38" fmla="*/ 234829 w 260975"/>
                <a:gd name="connsiteY38" fmla="*/ 85953 h 124339"/>
                <a:gd name="connsiteX39" fmla="*/ 216980 w 260975"/>
                <a:gd name="connsiteY39" fmla="*/ 69056 h 12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60975" h="124339">
                  <a:moveTo>
                    <a:pt x="247564" y="15649"/>
                  </a:moveTo>
                  <a:cubicBezTo>
                    <a:pt x="243811" y="14078"/>
                    <a:pt x="239487" y="15078"/>
                    <a:pt x="236782" y="18107"/>
                  </a:cubicBezTo>
                  <a:lnTo>
                    <a:pt x="201873" y="57369"/>
                  </a:lnTo>
                  <a:cubicBezTo>
                    <a:pt x="191338" y="49758"/>
                    <a:pt x="171269" y="37062"/>
                    <a:pt x="145923" y="29623"/>
                  </a:cubicBezTo>
                  <a:lnTo>
                    <a:pt x="144285" y="8772"/>
                  </a:lnTo>
                  <a:cubicBezTo>
                    <a:pt x="144008" y="5210"/>
                    <a:pt x="141751" y="2114"/>
                    <a:pt x="138465" y="733"/>
                  </a:cubicBezTo>
                  <a:cubicBezTo>
                    <a:pt x="135188" y="-638"/>
                    <a:pt x="131388" y="-57"/>
                    <a:pt x="128654" y="2238"/>
                  </a:cubicBezTo>
                  <a:lnTo>
                    <a:pt x="102965" y="23879"/>
                  </a:lnTo>
                  <a:cubicBezTo>
                    <a:pt x="99108" y="23993"/>
                    <a:pt x="95317" y="24270"/>
                    <a:pt x="91592" y="24708"/>
                  </a:cubicBezTo>
                  <a:cubicBezTo>
                    <a:pt x="91221" y="24708"/>
                    <a:pt x="90868" y="24793"/>
                    <a:pt x="90507" y="24841"/>
                  </a:cubicBezTo>
                  <a:cubicBezTo>
                    <a:pt x="41796" y="30928"/>
                    <a:pt x="5001" y="62150"/>
                    <a:pt x="3296" y="63627"/>
                  </a:cubicBezTo>
                  <a:cubicBezTo>
                    <a:pt x="1200" y="65437"/>
                    <a:pt x="0" y="68066"/>
                    <a:pt x="0" y="70828"/>
                  </a:cubicBezTo>
                  <a:cubicBezTo>
                    <a:pt x="0" y="73590"/>
                    <a:pt x="1200" y="76228"/>
                    <a:pt x="3296" y="78038"/>
                  </a:cubicBezTo>
                  <a:cubicBezTo>
                    <a:pt x="5182" y="79667"/>
                    <a:pt x="50102" y="117929"/>
                    <a:pt x="106632" y="117929"/>
                  </a:cubicBezTo>
                  <a:cubicBezTo>
                    <a:pt x="151857" y="117929"/>
                    <a:pt x="189586" y="93478"/>
                    <a:pt x="203854" y="82858"/>
                  </a:cubicBezTo>
                  <a:lnTo>
                    <a:pt x="244897" y="121729"/>
                  </a:lnTo>
                  <a:cubicBezTo>
                    <a:pt x="246707" y="123453"/>
                    <a:pt x="249069" y="124339"/>
                    <a:pt x="251450" y="124339"/>
                  </a:cubicBezTo>
                  <a:cubicBezTo>
                    <a:pt x="253079" y="124339"/>
                    <a:pt x="254718" y="123920"/>
                    <a:pt x="256203" y="123072"/>
                  </a:cubicBezTo>
                  <a:cubicBezTo>
                    <a:pt x="259852" y="120967"/>
                    <a:pt x="261690" y="116719"/>
                    <a:pt x="260718" y="112623"/>
                  </a:cubicBezTo>
                  <a:lnTo>
                    <a:pt x="250574" y="69742"/>
                  </a:lnTo>
                  <a:lnTo>
                    <a:pt x="253422" y="25060"/>
                  </a:lnTo>
                  <a:cubicBezTo>
                    <a:pt x="253660" y="20983"/>
                    <a:pt x="251317" y="17211"/>
                    <a:pt x="247564" y="15649"/>
                  </a:cubicBezTo>
                  <a:close/>
                  <a:moveTo>
                    <a:pt x="85820" y="44920"/>
                  </a:moveTo>
                  <a:cubicBezTo>
                    <a:pt x="88097" y="51711"/>
                    <a:pt x="89287" y="59293"/>
                    <a:pt x="89287" y="67227"/>
                  </a:cubicBezTo>
                  <a:cubicBezTo>
                    <a:pt x="89287" y="77886"/>
                    <a:pt x="86954" y="88058"/>
                    <a:pt x="82934" y="96240"/>
                  </a:cubicBezTo>
                  <a:cubicBezTo>
                    <a:pt x="57950" y="90954"/>
                    <a:pt x="36976" y="78743"/>
                    <a:pt x="25413" y="70837"/>
                  </a:cubicBezTo>
                  <a:cubicBezTo>
                    <a:pt x="37414" y="62617"/>
                    <a:pt x="59579" y="49844"/>
                    <a:pt x="85820" y="44920"/>
                  </a:cubicBezTo>
                  <a:close/>
                  <a:moveTo>
                    <a:pt x="106623" y="98879"/>
                  </a:moveTo>
                  <a:cubicBezTo>
                    <a:pt x="105251" y="98879"/>
                    <a:pt x="103937" y="98688"/>
                    <a:pt x="102584" y="98631"/>
                  </a:cubicBezTo>
                  <a:cubicBezTo>
                    <a:pt x="106232" y="89144"/>
                    <a:pt x="108337" y="78467"/>
                    <a:pt x="108337" y="67227"/>
                  </a:cubicBezTo>
                  <a:cubicBezTo>
                    <a:pt x="108337" y="58731"/>
                    <a:pt x="107109" y="50549"/>
                    <a:pt x="104965" y="42881"/>
                  </a:cubicBezTo>
                  <a:cubicBezTo>
                    <a:pt x="105527" y="42872"/>
                    <a:pt x="106061" y="42786"/>
                    <a:pt x="106623" y="42786"/>
                  </a:cubicBezTo>
                  <a:cubicBezTo>
                    <a:pt x="141770" y="42786"/>
                    <a:pt x="172793" y="60531"/>
                    <a:pt x="187852" y="70847"/>
                  </a:cubicBezTo>
                  <a:cubicBezTo>
                    <a:pt x="172831" y="81162"/>
                    <a:pt x="141903" y="98879"/>
                    <a:pt x="106623" y="98879"/>
                  </a:cubicBezTo>
                  <a:close/>
                  <a:moveTo>
                    <a:pt x="216980" y="69056"/>
                  </a:moveTo>
                  <a:lnTo>
                    <a:pt x="232639" y="51444"/>
                  </a:lnTo>
                  <a:lnTo>
                    <a:pt x="231458" y="69932"/>
                  </a:lnTo>
                  <a:cubicBezTo>
                    <a:pt x="231400" y="70875"/>
                    <a:pt x="231477" y="71818"/>
                    <a:pt x="231696" y="72733"/>
                  </a:cubicBezTo>
                  <a:lnTo>
                    <a:pt x="234829" y="85953"/>
                  </a:lnTo>
                  <a:lnTo>
                    <a:pt x="216980" y="69056"/>
                  </a:ln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453721090"/>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F67C0A6-6C6A-4250-A998-8DFC1064D985}"/>
              </a:ext>
            </a:extLst>
          </p:cNvPr>
          <p:cNvPicPr>
            <a:picLocks noChangeAspect="1"/>
          </p:cNvPicPr>
          <p:nvPr/>
        </p:nvPicPr>
        <p:blipFill>
          <a:blip r:embed="rId2"/>
          <a:stretch>
            <a:fillRect/>
          </a:stretch>
        </p:blipFill>
        <p:spPr>
          <a:xfrm>
            <a:off x="0" y="0"/>
            <a:ext cx="12192000" cy="6857999"/>
          </a:xfrm>
          <a:prstGeom prst="rect">
            <a:avLst/>
          </a:prstGeom>
        </p:spPr>
      </p:pic>
      <p:sp>
        <p:nvSpPr>
          <p:cNvPr id="5" name="文本框 4">
            <a:extLst>
              <a:ext uri="{FF2B5EF4-FFF2-40B4-BE49-F238E27FC236}">
                <a16:creationId xmlns="" xmlns:a16="http://schemas.microsoft.com/office/drawing/2014/main" id="{9A78A1E4-D476-46F1-969C-8288FB98EB03}"/>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6" name="图形 10">
            <a:extLst>
              <a:ext uri="{FF2B5EF4-FFF2-40B4-BE49-F238E27FC236}">
                <a16:creationId xmlns="" xmlns:a16="http://schemas.microsoft.com/office/drawing/2014/main" id="{10DB0D6A-1EAC-4206-A121-3944F341FD7D}"/>
              </a:ext>
            </a:extLst>
          </p:cNvPr>
          <p:cNvGrpSpPr/>
          <p:nvPr/>
        </p:nvGrpSpPr>
        <p:grpSpPr>
          <a:xfrm flipH="1">
            <a:off x="1358574" y="279313"/>
            <a:ext cx="491998" cy="509569"/>
            <a:chOff x="5829299" y="3067050"/>
            <a:chExt cx="533400" cy="552450"/>
          </a:xfrm>
          <a:solidFill>
            <a:schemeClr val="bg1"/>
          </a:solidFill>
        </p:grpSpPr>
        <p:sp>
          <p:nvSpPr>
            <p:cNvPr id="7" name="任意多边形: 形状 6">
              <a:extLst>
                <a:ext uri="{FF2B5EF4-FFF2-40B4-BE49-F238E27FC236}">
                  <a16:creationId xmlns="" xmlns:a16="http://schemas.microsoft.com/office/drawing/2014/main" id="{05A276BE-7C79-4B10-80A1-441B37C83578}"/>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8" name="任意多边形: 形状 7">
              <a:extLst>
                <a:ext uri="{FF2B5EF4-FFF2-40B4-BE49-F238E27FC236}">
                  <a16:creationId xmlns="" xmlns:a16="http://schemas.microsoft.com/office/drawing/2014/main" id="{7C2F2DEA-7E00-4DE1-9834-118661A585B7}"/>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9" name="任意多边形: 形状 8">
              <a:extLst>
                <a:ext uri="{FF2B5EF4-FFF2-40B4-BE49-F238E27FC236}">
                  <a16:creationId xmlns="" xmlns:a16="http://schemas.microsoft.com/office/drawing/2014/main" id="{D660B5DC-482E-44D8-8928-80ACCAB9AFA1}"/>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0" name="任意多边形: 形状 9">
              <a:extLst>
                <a:ext uri="{FF2B5EF4-FFF2-40B4-BE49-F238E27FC236}">
                  <a16:creationId xmlns="" xmlns:a16="http://schemas.microsoft.com/office/drawing/2014/main" id="{A4CDF0C3-ECFE-441F-988E-50EFB59D93C1}"/>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1" name="任意多边形: 形状 10">
              <a:extLst>
                <a:ext uri="{FF2B5EF4-FFF2-40B4-BE49-F238E27FC236}">
                  <a16:creationId xmlns="" xmlns:a16="http://schemas.microsoft.com/office/drawing/2014/main" id="{FD5BEE92-1769-4C0C-87E4-7ADC438BE5E0}"/>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863EEE5F-1382-4493-B4D4-C3198AF4A775}"/>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70DA9A1B-1B5E-4E5B-A62F-B23C1E33E9A6}"/>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任意多边形: 形状 13">
              <a:extLst>
                <a:ext uri="{FF2B5EF4-FFF2-40B4-BE49-F238E27FC236}">
                  <a16:creationId xmlns="" xmlns:a16="http://schemas.microsoft.com/office/drawing/2014/main" id="{8316EB7F-39D6-4C9E-AAEE-AD0DF52648C5}"/>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5" name="文本框 14">
            <a:extLst>
              <a:ext uri="{FF2B5EF4-FFF2-40B4-BE49-F238E27FC236}">
                <a16:creationId xmlns="" xmlns:a16="http://schemas.microsoft.com/office/drawing/2014/main" id="{01749D95-200D-4FE8-BE2E-C920075973B4}"/>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16" name="直接连接符 15">
            <a:extLst>
              <a:ext uri="{FF2B5EF4-FFF2-40B4-BE49-F238E27FC236}">
                <a16:creationId xmlns="" xmlns:a16="http://schemas.microsoft.com/office/drawing/2014/main" id="{7142EADE-1AB6-4A3C-890B-76AFC8AAF2E6}"/>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25E56D06-69F8-4E11-9E96-CD4EF78F33E5}"/>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25" name="组合 24">
            <a:extLst>
              <a:ext uri="{FF2B5EF4-FFF2-40B4-BE49-F238E27FC236}">
                <a16:creationId xmlns="" xmlns:a16="http://schemas.microsoft.com/office/drawing/2014/main" id="{C3485768-E3A4-4B24-9BD8-24A08EFFE324}"/>
              </a:ext>
            </a:extLst>
          </p:cNvPr>
          <p:cNvGrpSpPr/>
          <p:nvPr/>
        </p:nvGrpSpPr>
        <p:grpSpPr>
          <a:xfrm rot="21000000">
            <a:off x="1384235" y="1296915"/>
            <a:ext cx="3238500" cy="984885"/>
            <a:chOff x="1358574" y="1296915"/>
            <a:chExt cx="3238500" cy="984885"/>
          </a:xfrm>
        </p:grpSpPr>
        <p:sp>
          <p:nvSpPr>
            <p:cNvPr id="19" name="文本框 18">
              <a:extLst>
                <a:ext uri="{FF2B5EF4-FFF2-40B4-BE49-F238E27FC236}">
                  <a16:creationId xmlns="" xmlns:a16="http://schemas.microsoft.com/office/drawing/2014/main" id="{0E033C67-2202-4309-B157-D7016FF226EC}"/>
                </a:ext>
              </a:extLst>
            </p:cNvPr>
            <p:cNvSpPr txBox="1"/>
            <p:nvPr/>
          </p:nvSpPr>
          <p:spPr>
            <a:xfrm>
              <a:off x="1358574" y="129691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1" name="文本框 20">
              <a:extLst>
                <a:ext uri="{FF2B5EF4-FFF2-40B4-BE49-F238E27FC236}">
                  <a16:creationId xmlns="" xmlns:a16="http://schemas.microsoft.com/office/drawing/2014/main" id="{AA7B69DA-B15C-451C-A87C-DF6A45B19E62}"/>
                </a:ext>
              </a:extLst>
            </p:cNvPr>
            <p:cNvSpPr txBox="1"/>
            <p:nvPr/>
          </p:nvSpPr>
          <p:spPr>
            <a:xfrm>
              <a:off x="1358574" y="194324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26" name="文本框 25">
            <a:extLst>
              <a:ext uri="{FF2B5EF4-FFF2-40B4-BE49-F238E27FC236}">
                <a16:creationId xmlns="" xmlns:a16="http://schemas.microsoft.com/office/drawing/2014/main" id="{9DB4F294-12BC-47A6-9BFD-A0E0E26CD987}"/>
              </a:ext>
            </a:extLst>
          </p:cNvPr>
          <p:cNvSpPr txBox="1"/>
          <p:nvPr/>
        </p:nvSpPr>
        <p:spPr>
          <a:xfrm>
            <a:off x="4927665" y="1041391"/>
            <a:ext cx="5880100" cy="213244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Lorem ipsum dolor sit amet, consectetuer adipiscing elit. Maecenas porttitor congue massa. </a:t>
            </a:r>
          </a:p>
          <a:p>
            <a:pPr marL="285750" indent="-285750">
              <a:lnSpc>
                <a:spcPct val="120000"/>
              </a:lnSpc>
              <a:buFont typeface="Arial" panose="020B0604020202020204" pitchFamily="34" charset="0"/>
              <a:buChar char="•"/>
            </a:pPr>
            <a:endParaRPr lang="fr-FR" altLang="zh-CN" sz="1600" dirty="0">
              <a:solidFill>
                <a:schemeClr val="bg1"/>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Fusce posuere, magna sed pulvinar ultricies, purus lectus malesuada libero, sit amet commodo magna eros quis urna. </a:t>
            </a:r>
          </a:p>
          <a:p>
            <a:pPr marL="285750" indent="-285750">
              <a:lnSpc>
                <a:spcPct val="120000"/>
              </a:lnSpc>
              <a:buFont typeface="Arial" panose="020B0604020202020204" pitchFamily="34" charset="0"/>
              <a:buChar char="•"/>
            </a:pPr>
            <a:endParaRPr lang="fr-FR" altLang="zh-CN" sz="1600" dirty="0">
              <a:solidFill>
                <a:schemeClr val="bg1"/>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Nunc viverra imperdiet enim.</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50" name="组合 49">
            <a:extLst>
              <a:ext uri="{FF2B5EF4-FFF2-40B4-BE49-F238E27FC236}">
                <a16:creationId xmlns="" xmlns:a16="http://schemas.microsoft.com/office/drawing/2014/main" id="{EE23D42E-B9AD-4B80-AA61-159EA088C302}"/>
              </a:ext>
            </a:extLst>
          </p:cNvPr>
          <p:cNvGrpSpPr/>
          <p:nvPr/>
        </p:nvGrpSpPr>
        <p:grpSpPr>
          <a:xfrm>
            <a:off x="10338204" y="2589061"/>
            <a:ext cx="939122" cy="584774"/>
            <a:chOff x="5885983" y="2908048"/>
            <a:chExt cx="601360" cy="374456"/>
          </a:xfrm>
          <a:solidFill>
            <a:schemeClr val="bg1"/>
          </a:solidFill>
        </p:grpSpPr>
        <p:sp>
          <p:nvSpPr>
            <p:cNvPr id="39" name="任意多边形: 形状 38">
              <a:extLst>
                <a:ext uri="{FF2B5EF4-FFF2-40B4-BE49-F238E27FC236}">
                  <a16:creationId xmlns="" xmlns:a16="http://schemas.microsoft.com/office/drawing/2014/main" id="{E717F837-1F29-445F-BB37-4E645457B0C5}"/>
                </a:ext>
              </a:extLst>
            </p:cNvPr>
            <p:cNvSpPr/>
            <p:nvPr/>
          </p:nvSpPr>
          <p:spPr>
            <a:xfrm>
              <a:off x="5885983" y="2908048"/>
              <a:ext cx="256498" cy="172497"/>
            </a:xfrm>
            <a:custGeom>
              <a:avLst/>
              <a:gdLst>
                <a:gd name="connsiteX0" fmla="*/ 220694 w 256498"/>
                <a:gd name="connsiteY0" fmla="*/ 69923 h 172497"/>
                <a:gd name="connsiteX1" fmla="*/ 144342 w 256498"/>
                <a:gd name="connsiteY1" fmla="*/ 0 h 172497"/>
                <a:gd name="connsiteX2" fmla="*/ 73381 w 256498"/>
                <a:gd name="connsiteY2" fmla="*/ 47758 h 172497"/>
                <a:gd name="connsiteX3" fmla="*/ 54464 w 256498"/>
                <a:gd name="connsiteY3" fmla="*/ 44358 h 172497"/>
                <a:gd name="connsiteX4" fmla="*/ 0 w 256498"/>
                <a:gd name="connsiteY4" fmla="*/ 98822 h 172497"/>
                <a:gd name="connsiteX5" fmla="*/ 54464 w 256498"/>
                <a:gd name="connsiteY5" fmla="*/ 153286 h 172497"/>
                <a:gd name="connsiteX6" fmla="*/ 94974 w 256498"/>
                <a:gd name="connsiteY6" fmla="*/ 135198 h 172497"/>
                <a:gd name="connsiteX7" fmla="*/ 161563 w 256498"/>
                <a:gd name="connsiteY7" fmla="*/ 151295 h 172497"/>
                <a:gd name="connsiteX8" fmla="*/ 203806 w 256498"/>
                <a:gd name="connsiteY8" fmla="*/ 172498 h 172497"/>
                <a:gd name="connsiteX9" fmla="*/ 256499 w 256498"/>
                <a:gd name="connsiteY9" fmla="*/ 119805 h 172497"/>
                <a:gd name="connsiteX10" fmla="*/ 220694 w 256498"/>
                <a:gd name="connsiteY10" fmla="*/ 69923 h 172497"/>
                <a:gd name="connsiteX11" fmla="*/ 203806 w 256498"/>
                <a:gd name="connsiteY11" fmla="*/ 153448 h 172497"/>
                <a:gd name="connsiteX12" fmla="*/ 174155 w 256498"/>
                <a:gd name="connsiteY12" fmla="*/ 135703 h 172497"/>
                <a:gd name="connsiteX13" fmla="*/ 165764 w 256498"/>
                <a:gd name="connsiteY13" fmla="*/ 130683 h 172497"/>
                <a:gd name="connsiteX14" fmla="*/ 162725 w 256498"/>
                <a:gd name="connsiteY14" fmla="*/ 131178 h 172497"/>
                <a:gd name="connsiteX15" fmla="*/ 100917 w 256498"/>
                <a:gd name="connsiteY15" fmla="*/ 114386 h 172497"/>
                <a:gd name="connsiteX16" fmla="*/ 92745 w 256498"/>
                <a:gd name="connsiteY16" fmla="*/ 111166 h 172497"/>
                <a:gd name="connsiteX17" fmla="*/ 85411 w 256498"/>
                <a:gd name="connsiteY17" fmla="*/ 116005 h 172497"/>
                <a:gd name="connsiteX18" fmla="*/ 54454 w 256498"/>
                <a:gd name="connsiteY18" fmla="*/ 134236 h 172497"/>
                <a:gd name="connsiteX19" fmla="*/ 19040 w 256498"/>
                <a:gd name="connsiteY19" fmla="*/ 98822 h 172497"/>
                <a:gd name="connsiteX20" fmla="*/ 54454 w 256498"/>
                <a:gd name="connsiteY20" fmla="*/ 63408 h 172497"/>
                <a:gd name="connsiteX21" fmla="*/ 73838 w 256498"/>
                <a:gd name="connsiteY21" fmla="*/ 69209 h 172497"/>
                <a:gd name="connsiteX22" fmla="*/ 82591 w 256498"/>
                <a:gd name="connsiteY22" fmla="*/ 70094 h 172497"/>
                <a:gd name="connsiteX23" fmla="*/ 88335 w 256498"/>
                <a:gd name="connsiteY23" fmla="*/ 63427 h 172497"/>
                <a:gd name="connsiteX24" fmla="*/ 144332 w 256498"/>
                <a:gd name="connsiteY24" fmla="*/ 19050 h 172497"/>
                <a:gd name="connsiteX25" fmla="*/ 201940 w 256498"/>
                <a:gd name="connsiteY25" fmla="*/ 76324 h 172497"/>
                <a:gd name="connsiteX26" fmla="*/ 201892 w 256498"/>
                <a:gd name="connsiteY26" fmla="*/ 77181 h 172497"/>
                <a:gd name="connsiteX27" fmla="*/ 209750 w 256498"/>
                <a:gd name="connsiteY27" fmla="*/ 86735 h 172497"/>
                <a:gd name="connsiteX28" fmla="*/ 237449 w 256498"/>
                <a:gd name="connsiteY28" fmla="*/ 119815 h 172497"/>
                <a:gd name="connsiteX29" fmla="*/ 203806 w 256498"/>
                <a:gd name="connsiteY29" fmla="*/ 153448 h 172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56498" h="172497">
                  <a:moveTo>
                    <a:pt x="220694" y="69923"/>
                  </a:moveTo>
                  <a:cubicBezTo>
                    <a:pt x="217284" y="30794"/>
                    <a:pt x="184337" y="0"/>
                    <a:pt x="144342" y="0"/>
                  </a:cubicBezTo>
                  <a:cubicBezTo>
                    <a:pt x="112643" y="0"/>
                    <a:pt x="84934" y="19136"/>
                    <a:pt x="73381" y="47758"/>
                  </a:cubicBezTo>
                  <a:cubicBezTo>
                    <a:pt x="67361" y="45520"/>
                    <a:pt x="60970" y="44358"/>
                    <a:pt x="54464" y="44358"/>
                  </a:cubicBezTo>
                  <a:cubicBezTo>
                    <a:pt x="24432" y="44358"/>
                    <a:pt x="0" y="68790"/>
                    <a:pt x="0" y="98822"/>
                  </a:cubicBezTo>
                  <a:cubicBezTo>
                    <a:pt x="0" y="128854"/>
                    <a:pt x="24432" y="153286"/>
                    <a:pt x="54464" y="153286"/>
                  </a:cubicBezTo>
                  <a:cubicBezTo>
                    <a:pt x="70085" y="153286"/>
                    <a:pt x="84763" y="146561"/>
                    <a:pt x="94974" y="135198"/>
                  </a:cubicBezTo>
                  <a:cubicBezTo>
                    <a:pt x="113081" y="150495"/>
                    <a:pt x="138008" y="156772"/>
                    <a:pt x="161563" y="151295"/>
                  </a:cubicBezTo>
                  <a:cubicBezTo>
                    <a:pt x="171421" y="164535"/>
                    <a:pt x="186995" y="172498"/>
                    <a:pt x="203806" y="172498"/>
                  </a:cubicBezTo>
                  <a:cubicBezTo>
                    <a:pt x="232858" y="172498"/>
                    <a:pt x="256499" y="148866"/>
                    <a:pt x="256499" y="119805"/>
                  </a:cubicBezTo>
                  <a:cubicBezTo>
                    <a:pt x="256499" y="96917"/>
                    <a:pt x="241840" y="77029"/>
                    <a:pt x="220694" y="69923"/>
                  </a:cubicBezTo>
                  <a:close/>
                  <a:moveTo>
                    <a:pt x="203806" y="153448"/>
                  </a:moveTo>
                  <a:cubicBezTo>
                    <a:pt x="191395" y="153448"/>
                    <a:pt x="180042" y="146647"/>
                    <a:pt x="174155" y="135703"/>
                  </a:cubicBezTo>
                  <a:cubicBezTo>
                    <a:pt x="172460" y="132540"/>
                    <a:pt x="169193" y="130683"/>
                    <a:pt x="165764" y="130683"/>
                  </a:cubicBezTo>
                  <a:cubicBezTo>
                    <a:pt x="164754" y="130683"/>
                    <a:pt x="163725" y="130845"/>
                    <a:pt x="162725" y="131178"/>
                  </a:cubicBezTo>
                  <a:cubicBezTo>
                    <a:pt x="140560" y="138646"/>
                    <a:pt x="115976" y="131702"/>
                    <a:pt x="100917" y="114386"/>
                  </a:cubicBezTo>
                  <a:cubicBezTo>
                    <a:pt x="98879" y="112043"/>
                    <a:pt x="95841" y="110890"/>
                    <a:pt x="92745" y="111166"/>
                  </a:cubicBezTo>
                  <a:cubicBezTo>
                    <a:pt x="89659" y="111490"/>
                    <a:pt x="86925" y="113300"/>
                    <a:pt x="85411" y="116005"/>
                  </a:cubicBezTo>
                  <a:cubicBezTo>
                    <a:pt x="79153" y="127244"/>
                    <a:pt x="67294" y="134236"/>
                    <a:pt x="54454" y="134236"/>
                  </a:cubicBezTo>
                  <a:cubicBezTo>
                    <a:pt x="34928" y="134236"/>
                    <a:pt x="19040" y="118348"/>
                    <a:pt x="19040" y="98822"/>
                  </a:cubicBezTo>
                  <a:cubicBezTo>
                    <a:pt x="19040" y="79296"/>
                    <a:pt x="34928" y="63408"/>
                    <a:pt x="54454" y="63408"/>
                  </a:cubicBezTo>
                  <a:cubicBezTo>
                    <a:pt x="61351" y="63408"/>
                    <a:pt x="68056" y="65408"/>
                    <a:pt x="73838" y="69209"/>
                  </a:cubicBezTo>
                  <a:cubicBezTo>
                    <a:pt x="76438" y="70914"/>
                    <a:pt x="79705" y="71257"/>
                    <a:pt x="82591" y="70094"/>
                  </a:cubicBezTo>
                  <a:cubicBezTo>
                    <a:pt x="85477" y="68942"/>
                    <a:pt x="87620" y="66456"/>
                    <a:pt x="88335" y="63427"/>
                  </a:cubicBezTo>
                  <a:cubicBezTo>
                    <a:pt x="94478" y="37300"/>
                    <a:pt x="117510" y="19050"/>
                    <a:pt x="144332" y="19050"/>
                  </a:cubicBezTo>
                  <a:cubicBezTo>
                    <a:pt x="176089" y="19050"/>
                    <a:pt x="201930" y="44882"/>
                    <a:pt x="201940" y="76324"/>
                  </a:cubicBezTo>
                  <a:cubicBezTo>
                    <a:pt x="201930" y="76495"/>
                    <a:pt x="201901" y="77000"/>
                    <a:pt x="201892" y="77181"/>
                  </a:cubicBezTo>
                  <a:cubicBezTo>
                    <a:pt x="201806" y="81867"/>
                    <a:pt x="205130" y="85915"/>
                    <a:pt x="209750" y="86735"/>
                  </a:cubicBezTo>
                  <a:cubicBezTo>
                    <a:pt x="225800" y="89592"/>
                    <a:pt x="237449" y="103508"/>
                    <a:pt x="237449" y="119815"/>
                  </a:cubicBezTo>
                  <a:cubicBezTo>
                    <a:pt x="237449" y="138360"/>
                    <a:pt x="222361" y="153448"/>
                    <a:pt x="203806" y="153448"/>
                  </a:cubicBezTo>
                  <a:close/>
                </a:path>
              </a:pathLst>
            </a:custGeom>
            <a:grpFill/>
            <a:ln w="6350" cap="flat">
              <a:solidFill>
                <a:schemeClr val="bg1"/>
              </a:solid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EF116F0C-3CC2-44F8-8913-63EB484A837F}"/>
                </a:ext>
              </a:extLst>
            </p:cNvPr>
            <p:cNvSpPr/>
            <p:nvPr/>
          </p:nvSpPr>
          <p:spPr>
            <a:xfrm>
              <a:off x="6292900" y="2908048"/>
              <a:ext cx="194443" cy="194433"/>
            </a:xfrm>
            <a:custGeom>
              <a:avLst/>
              <a:gdLst>
                <a:gd name="connsiteX0" fmla="*/ 97222 w 194443"/>
                <a:gd name="connsiteY0" fmla="*/ 0 h 194433"/>
                <a:gd name="connsiteX1" fmla="*/ 0 w 194443"/>
                <a:gd name="connsiteY1" fmla="*/ 97222 h 194433"/>
                <a:gd name="connsiteX2" fmla="*/ 97222 w 194443"/>
                <a:gd name="connsiteY2" fmla="*/ 194434 h 194433"/>
                <a:gd name="connsiteX3" fmla="*/ 194443 w 194443"/>
                <a:gd name="connsiteY3" fmla="*/ 97212 h 194433"/>
                <a:gd name="connsiteX4" fmla="*/ 97222 w 194443"/>
                <a:gd name="connsiteY4" fmla="*/ 0 h 194433"/>
                <a:gd name="connsiteX5" fmla="*/ 97222 w 194443"/>
                <a:gd name="connsiteY5" fmla="*/ 175384 h 194433"/>
                <a:gd name="connsiteX6" fmla="*/ 19050 w 194443"/>
                <a:gd name="connsiteY6" fmla="*/ 97212 h 194433"/>
                <a:gd name="connsiteX7" fmla="*/ 97222 w 194443"/>
                <a:gd name="connsiteY7" fmla="*/ 19040 h 194433"/>
                <a:gd name="connsiteX8" fmla="*/ 175393 w 194443"/>
                <a:gd name="connsiteY8" fmla="*/ 97212 h 194433"/>
                <a:gd name="connsiteX9" fmla="*/ 97222 w 194443"/>
                <a:gd name="connsiteY9" fmla="*/ 175384 h 194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43" h="194433">
                  <a:moveTo>
                    <a:pt x="97222" y="0"/>
                  </a:moveTo>
                  <a:cubicBezTo>
                    <a:pt x="43615" y="0"/>
                    <a:pt x="0" y="43615"/>
                    <a:pt x="0" y="97222"/>
                  </a:cubicBezTo>
                  <a:cubicBezTo>
                    <a:pt x="0" y="150828"/>
                    <a:pt x="43615" y="194434"/>
                    <a:pt x="97222" y="194434"/>
                  </a:cubicBezTo>
                  <a:cubicBezTo>
                    <a:pt x="150828" y="194434"/>
                    <a:pt x="194443" y="150819"/>
                    <a:pt x="194443" y="97212"/>
                  </a:cubicBezTo>
                  <a:cubicBezTo>
                    <a:pt x="194443" y="43605"/>
                    <a:pt x="150838" y="0"/>
                    <a:pt x="97222" y="0"/>
                  </a:cubicBezTo>
                  <a:close/>
                  <a:moveTo>
                    <a:pt x="97222" y="175384"/>
                  </a:moveTo>
                  <a:cubicBezTo>
                    <a:pt x="54121" y="175384"/>
                    <a:pt x="19050" y="140313"/>
                    <a:pt x="19050" y="97212"/>
                  </a:cubicBezTo>
                  <a:cubicBezTo>
                    <a:pt x="19050" y="54112"/>
                    <a:pt x="54121" y="19040"/>
                    <a:pt x="97222" y="19040"/>
                  </a:cubicBezTo>
                  <a:cubicBezTo>
                    <a:pt x="140322" y="19040"/>
                    <a:pt x="175393" y="54112"/>
                    <a:pt x="175393" y="97212"/>
                  </a:cubicBezTo>
                  <a:cubicBezTo>
                    <a:pt x="175393" y="140313"/>
                    <a:pt x="140332" y="175384"/>
                    <a:pt x="97222" y="175384"/>
                  </a:cubicBezTo>
                  <a:close/>
                </a:path>
              </a:pathLst>
            </a:custGeom>
            <a:grpFill/>
            <a:ln w="6350" cap="flat">
              <a:solidFill>
                <a:schemeClr val="bg1"/>
              </a:solid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1BD2862F-7E25-4284-B11D-99ADF2CF88FA}"/>
                </a:ext>
              </a:extLst>
            </p:cNvPr>
            <p:cNvSpPr/>
            <p:nvPr/>
          </p:nvSpPr>
          <p:spPr>
            <a:xfrm>
              <a:off x="5949768" y="3039115"/>
              <a:ext cx="330981" cy="144052"/>
            </a:xfrm>
            <a:custGeom>
              <a:avLst/>
              <a:gdLst>
                <a:gd name="connsiteX0" fmla="*/ 317900 w 330981"/>
                <a:gd name="connsiteY0" fmla="*/ 683 h 144052"/>
                <a:gd name="connsiteX1" fmla="*/ 5985 w 330981"/>
                <a:gd name="connsiteY1" fmla="*/ 125689 h 144052"/>
                <a:gd name="connsiteX2" fmla="*/ 689 w 330981"/>
                <a:gd name="connsiteY2" fmla="*/ 138071 h 144052"/>
                <a:gd name="connsiteX3" fmla="*/ 9538 w 330981"/>
                <a:gd name="connsiteY3" fmla="*/ 144053 h 144052"/>
                <a:gd name="connsiteX4" fmla="*/ 13081 w 330981"/>
                <a:gd name="connsiteY4" fmla="*/ 143367 h 144052"/>
                <a:gd name="connsiteX5" fmla="*/ 324996 w 330981"/>
                <a:gd name="connsiteY5" fmla="*/ 18361 h 144052"/>
                <a:gd name="connsiteX6" fmla="*/ 330292 w 330981"/>
                <a:gd name="connsiteY6" fmla="*/ 5979 h 144052"/>
                <a:gd name="connsiteX7" fmla="*/ 317900 w 330981"/>
                <a:gd name="connsiteY7" fmla="*/ 683 h 14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981" h="144052">
                  <a:moveTo>
                    <a:pt x="317900" y="683"/>
                  </a:moveTo>
                  <a:lnTo>
                    <a:pt x="5985" y="125689"/>
                  </a:lnTo>
                  <a:cubicBezTo>
                    <a:pt x="1099" y="127651"/>
                    <a:pt x="-1273" y="133194"/>
                    <a:pt x="689" y="138071"/>
                  </a:cubicBezTo>
                  <a:cubicBezTo>
                    <a:pt x="2184" y="141795"/>
                    <a:pt x="5756" y="144053"/>
                    <a:pt x="9538" y="144053"/>
                  </a:cubicBezTo>
                  <a:cubicBezTo>
                    <a:pt x="10719" y="144053"/>
                    <a:pt x="11919" y="143834"/>
                    <a:pt x="13081" y="143367"/>
                  </a:cubicBezTo>
                  <a:lnTo>
                    <a:pt x="324996" y="18361"/>
                  </a:lnTo>
                  <a:cubicBezTo>
                    <a:pt x="329883" y="16399"/>
                    <a:pt x="332254" y="10855"/>
                    <a:pt x="330292" y="5979"/>
                  </a:cubicBezTo>
                  <a:cubicBezTo>
                    <a:pt x="328340" y="1111"/>
                    <a:pt x="322806" y="-1270"/>
                    <a:pt x="317900" y="683"/>
                  </a:cubicBezTo>
                  <a:close/>
                </a:path>
              </a:pathLst>
            </a:custGeom>
            <a:grpFill/>
            <a:ln w="6350" cap="flat">
              <a:solidFill>
                <a:schemeClr val="bg1"/>
              </a:solid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D9EA2093-6A4E-4176-A7EB-AE6FD3449EEE}"/>
                </a:ext>
              </a:extLst>
            </p:cNvPr>
            <p:cNvSpPr/>
            <p:nvPr/>
          </p:nvSpPr>
          <p:spPr>
            <a:xfrm>
              <a:off x="6317484" y="3119110"/>
              <a:ext cx="66303" cy="163394"/>
            </a:xfrm>
            <a:custGeom>
              <a:avLst/>
              <a:gdLst>
                <a:gd name="connsiteX0" fmla="*/ 9525 w 66303"/>
                <a:gd name="connsiteY0" fmla="*/ 163395 h 163394"/>
                <a:gd name="connsiteX1" fmla="*/ 18574 w 66303"/>
                <a:gd name="connsiteY1" fmla="*/ 156832 h 163394"/>
                <a:gd name="connsiteX2" fmla="*/ 65827 w 66303"/>
                <a:gd name="connsiteY2" fmla="*/ 12490 h 163394"/>
                <a:gd name="connsiteX3" fmla="*/ 59741 w 66303"/>
                <a:gd name="connsiteY3" fmla="*/ 479 h 163394"/>
                <a:gd name="connsiteX4" fmla="*/ 47730 w 66303"/>
                <a:gd name="connsiteY4" fmla="*/ 6565 h 163394"/>
                <a:gd name="connsiteX5" fmla="*/ 476 w 66303"/>
                <a:gd name="connsiteY5" fmla="*/ 150907 h 163394"/>
                <a:gd name="connsiteX6" fmla="*/ 6563 w 66303"/>
                <a:gd name="connsiteY6" fmla="*/ 162918 h 163394"/>
                <a:gd name="connsiteX7" fmla="*/ 9525 w 66303"/>
                <a:gd name="connsiteY7" fmla="*/ 163395 h 16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03" h="163394">
                  <a:moveTo>
                    <a:pt x="9525" y="163395"/>
                  </a:moveTo>
                  <a:cubicBezTo>
                    <a:pt x="13535" y="163395"/>
                    <a:pt x="17269" y="160842"/>
                    <a:pt x="18574" y="156832"/>
                  </a:cubicBezTo>
                  <a:lnTo>
                    <a:pt x="65827" y="12490"/>
                  </a:lnTo>
                  <a:cubicBezTo>
                    <a:pt x="67466" y="7489"/>
                    <a:pt x="64741" y="2117"/>
                    <a:pt x="59741" y="479"/>
                  </a:cubicBezTo>
                  <a:cubicBezTo>
                    <a:pt x="54759" y="-1169"/>
                    <a:pt x="49368" y="1574"/>
                    <a:pt x="47730" y="6565"/>
                  </a:cubicBezTo>
                  <a:lnTo>
                    <a:pt x="476" y="150907"/>
                  </a:lnTo>
                  <a:cubicBezTo>
                    <a:pt x="-1162" y="155908"/>
                    <a:pt x="1562" y="161280"/>
                    <a:pt x="6563" y="162918"/>
                  </a:cubicBezTo>
                  <a:cubicBezTo>
                    <a:pt x="7544" y="163242"/>
                    <a:pt x="8544" y="163395"/>
                    <a:pt x="9525" y="163395"/>
                  </a:cubicBezTo>
                  <a:close/>
                </a:path>
              </a:pathLst>
            </a:custGeom>
            <a:grpFill/>
            <a:ln w="6350" cap="flat">
              <a:solidFill>
                <a:schemeClr val="bg1"/>
              </a:solid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D6477478-061E-4757-99FB-6E8AFDC73C44}"/>
                </a:ext>
              </a:extLst>
            </p:cNvPr>
            <p:cNvSpPr/>
            <p:nvPr/>
          </p:nvSpPr>
          <p:spPr>
            <a:xfrm>
              <a:off x="6119348" y="3091938"/>
              <a:ext cx="192604" cy="173726"/>
            </a:xfrm>
            <a:custGeom>
              <a:avLst/>
              <a:gdLst>
                <a:gd name="connsiteX0" fmla="*/ 2416 w 192604"/>
                <a:gd name="connsiteY0" fmla="*/ 170545 h 173726"/>
                <a:gd name="connsiteX1" fmla="*/ 9531 w 192604"/>
                <a:gd name="connsiteY1" fmla="*/ 173727 h 173726"/>
                <a:gd name="connsiteX2" fmla="*/ 15866 w 192604"/>
                <a:gd name="connsiteY2" fmla="*/ 171317 h 173726"/>
                <a:gd name="connsiteX3" fmla="*/ 189421 w 192604"/>
                <a:gd name="connsiteY3" fmla="*/ 16640 h 173726"/>
                <a:gd name="connsiteX4" fmla="*/ 190192 w 192604"/>
                <a:gd name="connsiteY4" fmla="*/ 3191 h 173726"/>
                <a:gd name="connsiteX5" fmla="*/ 176743 w 192604"/>
                <a:gd name="connsiteY5" fmla="*/ 2420 h 173726"/>
                <a:gd name="connsiteX6" fmla="*/ 3188 w 192604"/>
                <a:gd name="connsiteY6" fmla="*/ 157096 h 173726"/>
                <a:gd name="connsiteX7" fmla="*/ 2416 w 192604"/>
                <a:gd name="connsiteY7" fmla="*/ 170545 h 17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604" h="173726">
                  <a:moveTo>
                    <a:pt x="2416" y="170545"/>
                  </a:moveTo>
                  <a:cubicBezTo>
                    <a:pt x="4302" y="172660"/>
                    <a:pt x="6912" y="173727"/>
                    <a:pt x="9531" y="173727"/>
                  </a:cubicBezTo>
                  <a:cubicBezTo>
                    <a:pt x="11779" y="173727"/>
                    <a:pt x="14046" y="172936"/>
                    <a:pt x="15866" y="171317"/>
                  </a:cubicBezTo>
                  <a:lnTo>
                    <a:pt x="189421" y="16640"/>
                  </a:lnTo>
                  <a:cubicBezTo>
                    <a:pt x="193345" y="13135"/>
                    <a:pt x="193688" y="7115"/>
                    <a:pt x="190192" y="3191"/>
                  </a:cubicBezTo>
                  <a:cubicBezTo>
                    <a:pt x="186687" y="-743"/>
                    <a:pt x="180667" y="-1086"/>
                    <a:pt x="176743" y="2420"/>
                  </a:cubicBezTo>
                  <a:lnTo>
                    <a:pt x="3188" y="157096"/>
                  </a:lnTo>
                  <a:cubicBezTo>
                    <a:pt x="-737" y="160601"/>
                    <a:pt x="-1089" y="166611"/>
                    <a:pt x="2416" y="170545"/>
                  </a:cubicBezTo>
                  <a:close/>
                </a:path>
              </a:pathLst>
            </a:custGeom>
            <a:grpFill/>
            <a:ln w="6350" cap="flat">
              <a:solidFill>
                <a:schemeClr val="bg1"/>
              </a:solid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8EB243C2-925F-4D44-8DCF-C2FED88EA056}"/>
                </a:ext>
              </a:extLst>
            </p:cNvPr>
            <p:cNvSpPr/>
            <p:nvPr/>
          </p:nvSpPr>
          <p:spPr>
            <a:xfrm>
              <a:off x="6138355" y="2955320"/>
              <a:ext cx="138526" cy="28651"/>
            </a:xfrm>
            <a:custGeom>
              <a:avLst/>
              <a:gdLst>
                <a:gd name="connsiteX0" fmla="*/ 129761 w 138526"/>
                <a:gd name="connsiteY0" fmla="*/ 9631 h 28651"/>
                <a:gd name="connsiteX1" fmla="*/ 10289 w 138526"/>
                <a:gd name="connsiteY1" fmla="*/ 39 h 28651"/>
                <a:gd name="connsiteX2" fmla="*/ 31 w 138526"/>
                <a:gd name="connsiteY2" fmla="*/ 8773 h 28651"/>
                <a:gd name="connsiteX3" fmla="*/ 8765 w 138526"/>
                <a:gd name="connsiteY3" fmla="*/ 19032 h 28651"/>
                <a:gd name="connsiteX4" fmla="*/ 128237 w 138526"/>
                <a:gd name="connsiteY4" fmla="*/ 28623 h 28651"/>
                <a:gd name="connsiteX5" fmla="*/ 129009 w 138526"/>
                <a:gd name="connsiteY5" fmla="*/ 28652 h 28651"/>
                <a:gd name="connsiteX6" fmla="*/ 138496 w 138526"/>
                <a:gd name="connsiteY6" fmla="*/ 19889 h 28651"/>
                <a:gd name="connsiteX7" fmla="*/ 129761 w 138526"/>
                <a:gd name="connsiteY7" fmla="*/ 9631 h 2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526" h="28651">
                  <a:moveTo>
                    <a:pt x="129761" y="9631"/>
                  </a:moveTo>
                  <a:lnTo>
                    <a:pt x="10289" y="39"/>
                  </a:lnTo>
                  <a:cubicBezTo>
                    <a:pt x="4984" y="-437"/>
                    <a:pt x="459" y="3525"/>
                    <a:pt x="31" y="8773"/>
                  </a:cubicBezTo>
                  <a:cubicBezTo>
                    <a:pt x="-388" y="14012"/>
                    <a:pt x="3517" y="18613"/>
                    <a:pt x="8765" y="19032"/>
                  </a:cubicBezTo>
                  <a:lnTo>
                    <a:pt x="128237" y="28623"/>
                  </a:lnTo>
                  <a:cubicBezTo>
                    <a:pt x="128494" y="28642"/>
                    <a:pt x="128752" y="28652"/>
                    <a:pt x="129009" y="28652"/>
                  </a:cubicBezTo>
                  <a:cubicBezTo>
                    <a:pt x="133924" y="28652"/>
                    <a:pt x="138096" y="24880"/>
                    <a:pt x="138496" y="19889"/>
                  </a:cubicBezTo>
                  <a:cubicBezTo>
                    <a:pt x="138915" y="14650"/>
                    <a:pt x="135010" y="10050"/>
                    <a:pt x="129761" y="9631"/>
                  </a:cubicBezTo>
                  <a:close/>
                </a:path>
              </a:pathLst>
            </a:custGeom>
            <a:grpFill/>
            <a:ln w="6350" cap="flat">
              <a:solidFill>
                <a:schemeClr val="bg1"/>
              </a:solid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5EB8FE75-25A9-4AC7-827D-9F5AE9266994}"/>
                </a:ext>
              </a:extLst>
            </p:cNvPr>
            <p:cNvSpPr/>
            <p:nvPr/>
          </p:nvSpPr>
          <p:spPr>
            <a:xfrm>
              <a:off x="6428321" y="3111006"/>
              <a:ext cx="58618" cy="149123"/>
            </a:xfrm>
            <a:custGeom>
              <a:avLst/>
              <a:gdLst>
                <a:gd name="connsiteX0" fmla="*/ 49078 w 58618"/>
                <a:gd name="connsiteY0" fmla="*/ 149124 h 149123"/>
                <a:gd name="connsiteX1" fmla="*/ 51860 w 58618"/>
                <a:gd name="connsiteY1" fmla="*/ 148705 h 149123"/>
                <a:gd name="connsiteX2" fmla="*/ 58203 w 58618"/>
                <a:gd name="connsiteY2" fmla="*/ 136817 h 149123"/>
                <a:gd name="connsiteX3" fmla="*/ 18646 w 58618"/>
                <a:gd name="connsiteY3" fmla="*/ 6763 h 149123"/>
                <a:gd name="connsiteX4" fmla="*/ 6759 w 58618"/>
                <a:gd name="connsiteY4" fmla="*/ 419 h 149123"/>
                <a:gd name="connsiteX5" fmla="*/ 415 w 58618"/>
                <a:gd name="connsiteY5" fmla="*/ 12307 h 149123"/>
                <a:gd name="connsiteX6" fmla="*/ 39973 w 58618"/>
                <a:gd name="connsiteY6" fmla="*/ 142361 h 149123"/>
                <a:gd name="connsiteX7" fmla="*/ 49078 w 58618"/>
                <a:gd name="connsiteY7" fmla="*/ 149124 h 149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18" h="149123">
                  <a:moveTo>
                    <a:pt x="49078" y="149124"/>
                  </a:moveTo>
                  <a:cubicBezTo>
                    <a:pt x="50002" y="149124"/>
                    <a:pt x="50926" y="148990"/>
                    <a:pt x="51860" y="148705"/>
                  </a:cubicBezTo>
                  <a:cubicBezTo>
                    <a:pt x="56889" y="147171"/>
                    <a:pt x="59737" y="141856"/>
                    <a:pt x="58203" y="136817"/>
                  </a:cubicBezTo>
                  <a:lnTo>
                    <a:pt x="18646" y="6763"/>
                  </a:lnTo>
                  <a:cubicBezTo>
                    <a:pt x="17122" y="1724"/>
                    <a:pt x="11788" y="-1124"/>
                    <a:pt x="6759" y="419"/>
                  </a:cubicBezTo>
                  <a:cubicBezTo>
                    <a:pt x="1730" y="1953"/>
                    <a:pt x="-1118" y="7268"/>
                    <a:pt x="415" y="12307"/>
                  </a:cubicBezTo>
                  <a:lnTo>
                    <a:pt x="39973" y="142361"/>
                  </a:lnTo>
                  <a:cubicBezTo>
                    <a:pt x="41211" y="146476"/>
                    <a:pt x="44992" y="149124"/>
                    <a:pt x="49078" y="149124"/>
                  </a:cubicBezTo>
                  <a:close/>
                </a:path>
              </a:pathLst>
            </a:custGeom>
            <a:grpFill/>
            <a:ln w="6350" cap="flat">
              <a:solidFill>
                <a:schemeClr val="bg1"/>
              </a:solidFill>
              <a:prstDash val="solid"/>
              <a:miter/>
            </a:ln>
          </p:spPr>
          <p:txBody>
            <a:bodyPr rtlCol="0" anchor="ctr"/>
            <a:lstStyle/>
            <a:p>
              <a:endParaRPr lang="zh-CN" altLang="en-US"/>
            </a:p>
          </p:txBody>
        </p:sp>
      </p:grpSp>
      <p:sp>
        <p:nvSpPr>
          <p:cNvPr id="51" name="文本框 50">
            <a:extLst>
              <a:ext uri="{FF2B5EF4-FFF2-40B4-BE49-F238E27FC236}">
                <a16:creationId xmlns="" xmlns:a16="http://schemas.microsoft.com/office/drawing/2014/main" id="{6920900C-4DCF-4BDD-815D-3CEADCB342E9}"/>
              </a:ext>
            </a:extLst>
          </p:cNvPr>
          <p:cNvSpPr txBox="1"/>
          <p:nvPr/>
        </p:nvSpPr>
        <p:spPr>
          <a:xfrm rot="600000">
            <a:off x="9096321" y="4186296"/>
            <a:ext cx="2591107"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52" name="文本框 51">
            <a:extLst>
              <a:ext uri="{FF2B5EF4-FFF2-40B4-BE49-F238E27FC236}">
                <a16:creationId xmlns="" xmlns:a16="http://schemas.microsoft.com/office/drawing/2014/main" id="{5F9034B2-80A7-416C-A9AE-92974BBF300D}"/>
              </a:ext>
            </a:extLst>
          </p:cNvPr>
          <p:cNvSpPr txBox="1"/>
          <p:nvPr/>
        </p:nvSpPr>
        <p:spPr>
          <a:xfrm>
            <a:off x="1988361" y="3810345"/>
            <a:ext cx="5880100" cy="213244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Lorem ipsum dolor sit amet, consectetuer adipiscing elit. Maecenas porttitor congue massa. </a:t>
            </a:r>
          </a:p>
          <a:p>
            <a:pPr marL="285750" indent="-285750">
              <a:lnSpc>
                <a:spcPct val="120000"/>
              </a:lnSpc>
              <a:buFont typeface="Arial" panose="020B0604020202020204" pitchFamily="34" charset="0"/>
              <a:buChar char="•"/>
            </a:pPr>
            <a:endParaRPr lang="fr-FR" altLang="zh-CN" sz="1600" dirty="0">
              <a:solidFill>
                <a:schemeClr val="bg1"/>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Fusce posuere, magna sed pulvinar ultricies, purus lectus malesuada libero, sit amet commodo magna eros quis urna. </a:t>
            </a:r>
          </a:p>
          <a:p>
            <a:pPr marL="285750" indent="-285750">
              <a:lnSpc>
                <a:spcPct val="120000"/>
              </a:lnSpc>
              <a:buFont typeface="Arial" panose="020B0604020202020204" pitchFamily="34" charset="0"/>
              <a:buChar char="•"/>
            </a:pPr>
            <a:endParaRPr lang="fr-FR" altLang="zh-CN" sz="1600" dirty="0">
              <a:solidFill>
                <a:schemeClr val="bg1"/>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Nunc viverra imperdiet enim.</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56" name="任意多边形: 形状 55">
            <a:extLst>
              <a:ext uri="{FF2B5EF4-FFF2-40B4-BE49-F238E27FC236}">
                <a16:creationId xmlns="" xmlns:a16="http://schemas.microsoft.com/office/drawing/2014/main" id="{A2C60C8D-2E13-4E8B-9813-01198E114D79}"/>
              </a:ext>
            </a:extLst>
          </p:cNvPr>
          <p:cNvSpPr/>
          <p:nvPr/>
        </p:nvSpPr>
        <p:spPr>
          <a:xfrm>
            <a:off x="3068008" y="2572598"/>
            <a:ext cx="671082" cy="892212"/>
          </a:xfrm>
          <a:custGeom>
            <a:avLst/>
            <a:gdLst>
              <a:gd name="connsiteX0" fmla="*/ 114536 w 117513"/>
              <a:gd name="connsiteY0" fmla="*/ 147613 h 156235"/>
              <a:gd name="connsiteX1" fmla="*/ 117431 w 117513"/>
              <a:gd name="connsiteY1" fmla="*/ 149268 h 156235"/>
              <a:gd name="connsiteX2" fmla="*/ 115775 w 117513"/>
              <a:gd name="connsiteY2" fmla="*/ 152163 h 156235"/>
              <a:gd name="connsiteX3" fmla="*/ 112571 w 117513"/>
              <a:gd name="connsiteY3" fmla="*/ 153106 h 156235"/>
              <a:gd name="connsiteX4" fmla="*/ 82587 w 117513"/>
              <a:gd name="connsiteY4" fmla="*/ 152654 h 156235"/>
              <a:gd name="connsiteX5" fmla="*/ 63266 w 117513"/>
              <a:gd name="connsiteY5" fmla="*/ 153109 h 156235"/>
              <a:gd name="connsiteX6" fmla="*/ 33316 w 117513"/>
              <a:gd name="connsiteY6" fmla="*/ 152654 h 156235"/>
              <a:gd name="connsiteX7" fmla="*/ 8849 w 117513"/>
              <a:gd name="connsiteY7" fmla="*/ 154457 h 156235"/>
              <a:gd name="connsiteX8" fmla="*/ 3119 w 117513"/>
              <a:gd name="connsiteY8" fmla="*/ 155953 h 156235"/>
              <a:gd name="connsiteX9" fmla="*/ 650 w 117513"/>
              <a:gd name="connsiteY9" fmla="*/ 153705 h 156235"/>
              <a:gd name="connsiteX10" fmla="*/ 2897 w 117513"/>
              <a:gd name="connsiteY10" fmla="*/ 151236 h 156235"/>
              <a:gd name="connsiteX11" fmla="*/ 7370 w 117513"/>
              <a:gd name="connsiteY11" fmla="*/ 149981 h 156235"/>
              <a:gd name="connsiteX12" fmla="*/ 34852 w 117513"/>
              <a:gd name="connsiteY12" fmla="*/ 148197 h 156235"/>
              <a:gd name="connsiteX13" fmla="*/ 61915 w 117513"/>
              <a:gd name="connsiteY13" fmla="*/ 148579 h 156235"/>
              <a:gd name="connsiteX14" fmla="*/ 84123 w 117513"/>
              <a:gd name="connsiteY14" fmla="*/ 148197 h 156235"/>
              <a:gd name="connsiteX15" fmla="*/ 111202 w 117513"/>
              <a:gd name="connsiteY15" fmla="*/ 148594 h 156235"/>
              <a:gd name="connsiteX16" fmla="*/ 114536 w 117513"/>
              <a:gd name="connsiteY16" fmla="*/ 147612 h 156235"/>
              <a:gd name="connsiteX17" fmla="*/ 8850 w 117513"/>
              <a:gd name="connsiteY17" fmla="*/ 105511 h 156235"/>
              <a:gd name="connsiteX18" fmla="*/ 3272 w 117513"/>
              <a:gd name="connsiteY18" fmla="*/ 106998 h 156235"/>
              <a:gd name="connsiteX19" fmla="*/ 715 w 117513"/>
              <a:gd name="connsiteY19" fmla="*/ 105222 h 156235"/>
              <a:gd name="connsiteX20" fmla="*/ 180 w 117513"/>
              <a:gd name="connsiteY20" fmla="*/ 102375 h 156235"/>
              <a:gd name="connsiteX21" fmla="*/ 0 w 117513"/>
              <a:gd name="connsiteY21" fmla="*/ 99477 h 156235"/>
              <a:gd name="connsiteX22" fmla="*/ 6863 w 117513"/>
              <a:gd name="connsiteY22" fmla="*/ 82911 h 156235"/>
              <a:gd name="connsiteX23" fmla="*/ 23430 w 117513"/>
              <a:gd name="connsiteY23" fmla="*/ 76048 h 156235"/>
              <a:gd name="connsiteX24" fmla="*/ 25005 w 117513"/>
              <a:gd name="connsiteY24" fmla="*/ 76105 h 156235"/>
              <a:gd name="connsiteX25" fmla="*/ 34462 w 117513"/>
              <a:gd name="connsiteY25" fmla="*/ 46164 h 156235"/>
              <a:gd name="connsiteX26" fmla="*/ 51471 w 117513"/>
              <a:gd name="connsiteY26" fmla="*/ 24193 h 156235"/>
              <a:gd name="connsiteX27" fmla="*/ 44373 w 117513"/>
              <a:gd name="connsiteY27" fmla="*/ 23028 h 156235"/>
              <a:gd name="connsiteX28" fmla="*/ 36263 w 117513"/>
              <a:gd name="connsiteY28" fmla="*/ 25268 h 156235"/>
              <a:gd name="connsiteX29" fmla="*/ 32980 w 117513"/>
              <a:gd name="connsiteY29" fmla="*/ 24630 h 156235"/>
              <a:gd name="connsiteX30" fmla="*/ 33619 w 117513"/>
              <a:gd name="connsiteY30" fmla="*/ 21347 h 156235"/>
              <a:gd name="connsiteX31" fmla="*/ 44410 w 117513"/>
              <a:gd name="connsiteY31" fmla="*/ 18312 h 156235"/>
              <a:gd name="connsiteX32" fmla="*/ 51457 w 117513"/>
              <a:gd name="connsiteY32" fmla="*/ 19296 h 156235"/>
              <a:gd name="connsiteX33" fmla="*/ 48012 w 117513"/>
              <a:gd name="connsiteY33" fmla="*/ 14765 h 156235"/>
              <a:gd name="connsiteX34" fmla="*/ 40713 w 117513"/>
              <a:gd name="connsiteY34" fmla="*/ 10622 h 156235"/>
              <a:gd name="connsiteX35" fmla="*/ 38835 w 117513"/>
              <a:gd name="connsiteY35" fmla="*/ 7857 h 156235"/>
              <a:gd name="connsiteX36" fmla="*/ 41600 w 117513"/>
              <a:gd name="connsiteY36" fmla="*/ 5979 h 156235"/>
              <a:gd name="connsiteX37" fmla="*/ 51397 w 117513"/>
              <a:gd name="connsiteY37" fmla="*/ 11472 h 156235"/>
              <a:gd name="connsiteX38" fmla="*/ 55672 w 117513"/>
              <a:gd name="connsiteY38" fmla="*/ 17144 h 156235"/>
              <a:gd name="connsiteX39" fmla="*/ 56442 w 117513"/>
              <a:gd name="connsiteY39" fmla="*/ 11517 h 156235"/>
              <a:gd name="connsiteX40" fmla="*/ 54203 w 117513"/>
              <a:gd name="connsiteY40" fmla="*/ 3407 h 156235"/>
              <a:gd name="connsiteX41" fmla="*/ 54841 w 117513"/>
              <a:gd name="connsiteY41" fmla="*/ 125 h 156235"/>
              <a:gd name="connsiteX42" fmla="*/ 58123 w 117513"/>
              <a:gd name="connsiteY42" fmla="*/ 763 h 156235"/>
              <a:gd name="connsiteX43" fmla="*/ 61158 w 117513"/>
              <a:gd name="connsiteY43" fmla="*/ 11554 h 156235"/>
              <a:gd name="connsiteX44" fmla="*/ 59922 w 117513"/>
              <a:gd name="connsiteY44" fmla="*/ 19548 h 156235"/>
              <a:gd name="connsiteX45" fmla="*/ 67915 w 117513"/>
              <a:gd name="connsiteY45" fmla="*/ 18312 h 156235"/>
              <a:gd name="connsiteX46" fmla="*/ 78707 w 117513"/>
              <a:gd name="connsiteY46" fmla="*/ 21347 h 156235"/>
              <a:gd name="connsiteX47" fmla="*/ 79345 w 117513"/>
              <a:gd name="connsiteY47" fmla="*/ 24630 h 156235"/>
              <a:gd name="connsiteX48" fmla="*/ 76063 w 117513"/>
              <a:gd name="connsiteY48" fmla="*/ 25268 h 156235"/>
              <a:gd name="connsiteX49" fmla="*/ 67953 w 117513"/>
              <a:gd name="connsiteY49" fmla="*/ 23028 h 156235"/>
              <a:gd name="connsiteX50" fmla="*/ 62326 w 117513"/>
              <a:gd name="connsiteY50" fmla="*/ 23799 h 156235"/>
              <a:gd name="connsiteX51" fmla="*/ 67998 w 117513"/>
              <a:gd name="connsiteY51" fmla="*/ 28074 h 156235"/>
              <a:gd name="connsiteX52" fmla="*/ 73491 w 117513"/>
              <a:gd name="connsiteY52" fmla="*/ 37870 h 156235"/>
              <a:gd name="connsiteX53" fmla="*/ 71613 w 117513"/>
              <a:gd name="connsiteY53" fmla="*/ 40635 h 156235"/>
              <a:gd name="connsiteX54" fmla="*/ 68848 w 117513"/>
              <a:gd name="connsiteY54" fmla="*/ 38757 h 156235"/>
              <a:gd name="connsiteX55" fmla="*/ 64706 w 117513"/>
              <a:gd name="connsiteY55" fmla="*/ 31459 h 156235"/>
              <a:gd name="connsiteX56" fmla="*/ 60173 w 117513"/>
              <a:gd name="connsiteY56" fmla="*/ 28012 h 156235"/>
              <a:gd name="connsiteX57" fmla="*/ 61158 w 117513"/>
              <a:gd name="connsiteY57" fmla="*/ 35060 h 156235"/>
              <a:gd name="connsiteX58" fmla="*/ 58123 w 117513"/>
              <a:gd name="connsiteY58" fmla="*/ 45852 h 156235"/>
              <a:gd name="connsiteX59" fmla="*/ 54841 w 117513"/>
              <a:gd name="connsiteY59" fmla="*/ 46490 h 156235"/>
              <a:gd name="connsiteX60" fmla="*/ 54203 w 117513"/>
              <a:gd name="connsiteY60" fmla="*/ 43208 h 156235"/>
              <a:gd name="connsiteX61" fmla="*/ 56442 w 117513"/>
              <a:gd name="connsiteY61" fmla="*/ 35098 h 156235"/>
              <a:gd name="connsiteX62" fmla="*/ 55071 w 117513"/>
              <a:gd name="connsiteY62" fmla="*/ 27312 h 156235"/>
              <a:gd name="connsiteX63" fmla="*/ 38660 w 117513"/>
              <a:gd name="connsiteY63" fmla="*/ 48346 h 156235"/>
              <a:gd name="connsiteX64" fmla="*/ 29660 w 117513"/>
              <a:gd name="connsiteY64" fmla="*/ 76891 h 156235"/>
              <a:gd name="connsiteX65" fmla="*/ 39997 w 117513"/>
              <a:gd name="connsiteY65" fmla="*/ 82915 h 156235"/>
              <a:gd name="connsiteX66" fmla="*/ 46860 w 117513"/>
              <a:gd name="connsiteY66" fmla="*/ 99482 h 156235"/>
              <a:gd name="connsiteX67" fmla="*/ 46753 w 117513"/>
              <a:gd name="connsiteY67" fmla="*/ 101614 h 156235"/>
              <a:gd name="connsiteX68" fmla="*/ 46753 w 117513"/>
              <a:gd name="connsiteY68" fmla="*/ 101614 h 156235"/>
              <a:gd name="connsiteX69" fmla="*/ 46730 w 117513"/>
              <a:gd name="connsiteY69" fmla="*/ 101839 h 156235"/>
              <a:gd name="connsiteX70" fmla="*/ 61950 w 117513"/>
              <a:gd name="connsiteY70" fmla="*/ 99586 h 156235"/>
              <a:gd name="connsiteX71" fmla="*/ 84119 w 117513"/>
              <a:gd name="connsiteY71" fmla="*/ 99255 h 156235"/>
              <a:gd name="connsiteX72" fmla="*/ 111201 w 117513"/>
              <a:gd name="connsiteY72" fmla="*/ 99652 h 156235"/>
              <a:gd name="connsiteX73" fmla="*/ 114533 w 117513"/>
              <a:gd name="connsiteY73" fmla="*/ 98670 h 156235"/>
              <a:gd name="connsiteX74" fmla="*/ 117428 w 117513"/>
              <a:gd name="connsiteY74" fmla="*/ 100326 h 156235"/>
              <a:gd name="connsiteX75" fmla="*/ 115772 w 117513"/>
              <a:gd name="connsiteY75" fmla="*/ 103220 h 156235"/>
              <a:gd name="connsiteX76" fmla="*/ 112570 w 117513"/>
              <a:gd name="connsiteY76" fmla="*/ 104164 h 156235"/>
              <a:gd name="connsiteX77" fmla="*/ 82584 w 117513"/>
              <a:gd name="connsiteY77" fmla="*/ 103712 h 156235"/>
              <a:gd name="connsiteX78" fmla="*/ 63282 w 117513"/>
              <a:gd name="connsiteY78" fmla="*/ 104117 h 156235"/>
              <a:gd name="connsiteX79" fmla="*/ 39259 w 117513"/>
              <a:gd name="connsiteY79" fmla="*/ 105472 h 156235"/>
              <a:gd name="connsiteX80" fmla="*/ 8847 w 117513"/>
              <a:gd name="connsiteY80" fmla="*/ 105519 h 156235"/>
              <a:gd name="connsiteX81" fmla="*/ 114536 w 117513"/>
              <a:gd name="connsiteY81" fmla="*/ 123139 h 156235"/>
              <a:gd name="connsiteX82" fmla="*/ 117431 w 117513"/>
              <a:gd name="connsiteY82" fmla="*/ 124795 h 156235"/>
              <a:gd name="connsiteX83" fmla="*/ 115775 w 117513"/>
              <a:gd name="connsiteY83" fmla="*/ 127689 h 156235"/>
              <a:gd name="connsiteX84" fmla="*/ 112574 w 117513"/>
              <a:gd name="connsiteY84" fmla="*/ 128633 h 156235"/>
              <a:gd name="connsiteX85" fmla="*/ 82587 w 117513"/>
              <a:gd name="connsiteY85" fmla="*/ 128182 h 156235"/>
              <a:gd name="connsiteX86" fmla="*/ 63266 w 117513"/>
              <a:gd name="connsiteY86" fmla="*/ 128637 h 156235"/>
              <a:gd name="connsiteX87" fmla="*/ 33316 w 117513"/>
              <a:gd name="connsiteY87" fmla="*/ 128182 h 156235"/>
              <a:gd name="connsiteX88" fmla="*/ 8850 w 117513"/>
              <a:gd name="connsiteY88" fmla="*/ 129985 h 156235"/>
              <a:gd name="connsiteX89" fmla="*/ 3119 w 117513"/>
              <a:gd name="connsiteY89" fmla="*/ 131481 h 156235"/>
              <a:gd name="connsiteX90" fmla="*/ 650 w 117513"/>
              <a:gd name="connsiteY90" fmla="*/ 129233 h 156235"/>
              <a:gd name="connsiteX91" fmla="*/ 2897 w 117513"/>
              <a:gd name="connsiteY91" fmla="*/ 126765 h 156235"/>
              <a:gd name="connsiteX92" fmla="*/ 7371 w 117513"/>
              <a:gd name="connsiteY92" fmla="*/ 125509 h 156235"/>
              <a:gd name="connsiteX93" fmla="*/ 34852 w 117513"/>
              <a:gd name="connsiteY93" fmla="*/ 123725 h 156235"/>
              <a:gd name="connsiteX94" fmla="*/ 61916 w 117513"/>
              <a:gd name="connsiteY94" fmla="*/ 124107 h 156235"/>
              <a:gd name="connsiteX95" fmla="*/ 84123 w 117513"/>
              <a:gd name="connsiteY95" fmla="*/ 123725 h 156235"/>
              <a:gd name="connsiteX96" fmla="*/ 111204 w 117513"/>
              <a:gd name="connsiteY96" fmla="*/ 124121 h 156235"/>
              <a:gd name="connsiteX97" fmla="*/ 114536 w 117513"/>
              <a:gd name="connsiteY97" fmla="*/ 123140 h 15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17513" h="156235">
                <a:moveTo>
                  <a:pt x="114536" y="147613"/>
                </a:moveTo>
                <a:cubicBezTo>
                  <a:pt x="115792" y="147271"/>
                  <a:pt x="117089" y="148012"/>
                  <a:pt x="117431" y="149268"/>
                </a:cubicBezTo>
                <a:cubicBezTo>
                  <a:pt x="117772" y="150525"/>
                  <a:pt x="117031" y="151821"/>
                  <a:pt x="115775" y="152163"/>
                </a:cubicBezTo>
                <a:cubicBezTo>
                  <a:pt x="114717" y="152451"/>
                  <a:pt x="113650" y="152777"/>
                  <a:pt x="112571" y="153106"/>
                </a:cubicBezTo>
                <a:cubicBezTo>
                  <a:pt x="105233" y="155346"/>
                  <a:pt x="97317" y="157762"/>
                  <a:pt x="82587" y="152654"/>
                </a:cubicBezTo>
                <a:cubicBezTo>
                  <a:pt x="74320" y="149786"/>
                  <a:pt x="68984" y="151390"/>
                  <a:pt x="63266" y="153109"/>
                </a:cubicBezTo>
                <a:cubicBezTo>
                  <a:pt x="55884" y="155329"/>
                  <a:pt x="47925" y="157721"/>
                  <a:pt x="33316" y="152654"/>
                </a:cubicBezTo>
                <a:cubicBezTo>
                  <a:pt x="23994" y="149420"/>
                  <a:pt x="14709" y="152509"/>
                  <a:pt x="8849" y="154457"/>
                </a:cubicBezTo>
                <a:cubicBezTo>
                  <a:pt x="6455" y="155253"/>
                  <a:pt x="4562" y="155883"/>
                  <a:pt x="3119" y="155953"/>
                </a:cubicBezTo>
                <a:cubicBezTo>
                  <a:pt x="1817" y="156019"/>
                  <a:pt x="711" y="155007"/>
                  <a:pt x="650" y="153705"/>
                </a:cubicBezTo>
                <a:cubicBezTo>
                  <a:pt x="588" y="152403"/>
                  <a:pt x="1595" y="151297"/>
                  <a:pt x="2897" y="151236"/>
                </a:cubicBezTo>
                <a:cubicBezTo>
                  <a:pt x="3714" y="151198"/>
                  <a:pt x="5328" y="150660"/>
                  <a:pt x="7370" y="149981"/>
                </a:cubicBezTo>
                <a:cubicBezTo>
                  <a:pt x="13815" y="147837"/>
                  <a:pt x="24026" y="144442"/>
                  <a:pt x="34852" y="148197"/>
                </a:cubicBezTo>
                <a:cubicBezTo>
                  <a:pt x="48008" y="152760"/>
                  <a:pt x="55223" y="150590"/>
                  <a:pt x="61915" y="148579"/>
                </a:cubicBezTo>
                <a:cubicBezTo>
                  <a:pt x="68375" y="146637"/>
                  <a:pt x="74402" y="144825"/>
                  <a:pt x="84123" y="148197"/>
                </a:cubicBezTo>
                <a:cubicBezTo>
                  <a:pt x="97408" y="152804"/>
                  <a:pt x="104567" y="150619"/>
                  <a:pt x="111202" y="148594"/>
                </a:cubicBezTo>
                <a:cubicBezTo>
                  <a:pt x="112313" y="148255"/>
                  <a:pt x="113412" y="147920"/>
                  <a:pt x="114536" y="147612"/>
                </a:cubicBezTo>
                <a:close/>
                <a:moveTo>
                  <a:pt x="8850" y="105511"/>
                </a:moveTo>
                <a:cubicBezTo>
                  <a:pt x="6539" y="106280"/>
                  <a:pt x="4696" y="106893"/>
                  <a:pt x="3272" y="106998"/>
                </a:cubicBezTo>
                <a:cubicBezTo>
                  <a:pt x="2112" y="107130"/>
                  <a:pt x="1005" y="106386"/>
                  <a:pt x="715" y="105222"/>
                </a:cubicBezTo>
                <a:cubicBezTo>
                  <a:pt x="478" y="104284"/>
                  <a:pt x="297" y="103332"/>
                  <a:pt x="180" y="102375"/>
                </a:cubicBezTo>
                <a:cubicBezTo>
                  <a:pt x="62" y="101419"/>
                  <a:pt x="0" y="100451"/>
                  <a:pt x="0" y="99477"/>
                </a:cubicBezTo>
                <a:cubicBezTo>
                  <a:pt x="0" y="93008"/>
                  <a:pt x="2623" y="87150"/>
                  <a:pt x="6863" y="82911"/>
                </a:cubicBezTo>
                <a:cubicBezTo>
                  <a:pt x="11103" y="78672"/>
                  <a:pt x="16961" y="76048"/>
                  <a:pt x="23430" y="76048"/>
                </a:cubicBezTo>
                <a:cubicBezTo>
                  <a:pt x="23959" y="76048"/>
                  <a:pt x="24484" y="76067"/>
                  <a:pt x="25005" y="76105"/>
                </a:cubicBezTo>
                <a:cubicBezTo>
                  <a:pt x="26725" y="65062"/>
                  <a:pt x="29843" y="55053"/>
                  <a:pt x="34462" y="46164"/>
                </a:cubicBezTo>
                <a:cubicBezTo>
                  <a:pt x="38786" y="37842"/>
                  <a:pt x="44427" y="30495"/>
                  <a:pt x="51471" y="24193"/>
                </a:cubicBezTo>
                <a:cubicBezTo>
                  <a:pt x="48928" y="23454"/>
                  <a:pt x="46555" y="23053"/>
                  <a:pt x="44373" y="23028"/>
                </a:cubicBezTo>
                <a:cubicBezTo>
                  <a:pt x="41300" y="22990"/>
                  <a:pt x="38579" y="23706"/>
                  <a:pt x="36263" y="25268"/>
                </a:cubicBezTo>
                <a:cubicBezTo>
                  <a:pt x="35180" y="25998"/>
                  <a:pt x="33711" y="25713"/>
                  <a:pt x="32980" y="24630"/>
                </a:cubicBezTo>
                <a:cubicBezTo>
                  <a:pt x="32250" y="23547"/>
                  <a:pt x="32536" y="22077"/>
                  <a:pt x="33619" y="21347"/>
                </a:cubicBezTo>
                <a:cubicBezTo>
                  <a:pt x="36756" y="19231"/>
                  <a:pt x="40374" y="18266"/>
                  <a:pt x="44410" y="18312"/>
                </a:cubicBezTo>
                <a:cubicBezTo>
                  <a:pt x="46642" y="18340"/>
                  <a:pt x="48996" y="18673"/>
                  <a:pt x="51457" y="19296"/>
                </a:cubicBezTo>
                <a:cubicBezTo>
                  <a:pt x="50392" y="17544"/>
                  <a:pt x="49246" y="16028"/>
                  <a:pt x="48012" y="14765"/>
                </a:cubicBezTo>
                <a:cubicBezTo>
                  <a:pt x="45868" y="12571"/>
                  <a:pt x="43447" y="11153"/>
                  <a:pt x="40713" y="10622"/>
                </a:cubicBezTo>
                <a:cubicBezTo>
                  <a:pt x="39431" y="10377"/>
                  <a:pt x="38590" y="9139"/>
                  <a:pt x="38835" y="7857"/>
                </a:cubicBezTo>
                <a:cubicBezTo>
                  <a:pt x="39080" y="6576"/>
                  <a:pt x="40318" y="5735"/>
                  <a:pt x="41600" y="5979"/>
                </a:cubicBezTo>
                <a:cubicBezTo>
                  <a:pt x="45325" y="6704"/>
                  <a:pt x="48572" y="8582"/>
                  <a:pt x="51397" y="11472"/>
                </a:cubicBezTo>
                <a:cubicBezTo>
                  <a:pt x="52950" y="13062"/>
                  <a:pt x="54372" y="14961"/>
                  <a:pt x="55672" y="17144"/>
                </a:cubicBezTo>
                <a:cubicBezTo>
                  <a:pt x="56159" y="15153"/>
                  <a:pt x="56422" y="13273"/>
                  <a:pt x="56442" y="11517"/>
                </a:cubicBezTo>
                <a:cubicBezTo>
                  <a:pt x="56478" y="8445"/>
                  <a:pt x="55765" y="5722"/>
                  <a:pt x="54203" y="3407"/>
                </a:cubicBezTo>
                <a:cubicBezTo>
                  <a:pt x="53473" y="2324"/>
                  <a:pt x="53759" y="855"/>
                  <a:pt x="54841" y="125"/>
                </a:cubicBezTo>
                <a:cubicBezTo>
                  <a:pt x="55923" y="-606"/>
                  <a:pt x="57393" y="-320"/>
                  <a:pt x="58123" y="763"/>
                </a:cubicBezTo>
                <a:cubicBezTo>
                  <a:pt x="60240" y="3900"/>
                  <a:pt x="61205" y="7519"/>
                  <a:pt x="61158" y="11554"/>
                </a:cubicBezTo>
                <a:cubicBezTo>
                  <a:pt x="61130" y="14072"/>
                  <a:pt x="60705" y="16742"/>
                  <a:pt x="59922" y="19548"/>
                </a:cubicBezTo>
                <a:cubicBezTo>
                  <a:pt x="62728" y="18764"/>
                  <a:pt x="65398" y="18340"/>
                  <a:pt x="67915" y="18312"/>
                </a:cubicBezTo>
                <a:cubicBezTo>
                  <a:pt x="71952" y="18264"/>
                  <a:pt x="75570" y="19231"/>
                  <a:pt x="78707" y="21347"/>
                </a:cubicBezTo>
                <a:cubicBezTo>
                  <a:pt x="79790" y="22078"/>
                  <a:pt x="80075" y="23547"/>
                  <a:pt x="79345" y="24630"/>
                </a:cubicBezTo>
                <a:cubicBezTo>
                  <a:pt x="78615" y="25712"/>
                  <a:pt x="77145" y="25998"/>
                  <a:pt x="76063" y="25268"/>
                </a:cubicBezTo>
                <a:cubicBezTo>
                  <a:pt x="73747" y="23705"/>
                  <a:pt x="71026" y="22993"/>
                  <a:pt x="67953" y="23028"/>
                </a:cubicBezTo>
                <a:cubicBezTo>
                  <a:pt x="66197" y="23047"/>
                  <a:pt x="64317" y="23312"/>
                  <a:pt x="62326" y="23799"/>
                </a:cubicBezTo>
                <a:cubicBezTo>
                  <a:pt x="64508" y="25097"/>
                  <a:pt x="66408" y="26520"/>
                  <a:pt x="67998" y="28074"/>
                </a:cubicBezTo>
                <a:cubicBezTo>
                  <a:pt x="70888" y="30898"/>
                  <a:pt x="72767" y="34145"/>
                  <a:pt x="73491" y="37870"/>
                </a:cubicBezTo>
                <a:cubicBezTo>
                  <a:pt x="73736" y="39152"/>
                  <a:pt x="72895" y="40390"/>
                  <a:pt x="71613" y="40635"/>
                </a:cubicBezTo>
                <a:cubicBezTo>
                  <a:pt x="70331" y="40880"/>
                  <a:pt x="69093" y="40039"/>
                  <a:pt x="68848" y="38757"/>
                </a:cubicBezTo>
                <a:cubicBezTo>
                  <a:pt x="68317" y="36023"/>
                  <a:pt x="66900" y="33602"/>
                  <a:pt x="64706" y="31459"/>
                </a:cubicBezTo>
                <a:cubicBezTo>
                  <a:pt x="63443" y="30224"/>
                  <a:pt x="61925" y="29078"/>
                  <a:pt x="60173" y="28012"/>
                </a:cubicBezTo>
                <a:cubicBezTo>
                  <a:pt x="60796" y="30475"/>
                  <a:pt x="61133" y="32827"/>
                  <a:pt x="61158" y="35060"/>
                </a:cubicBezTo>
                <a:cubicBezTo>
                  <a:pt x="61206" y="39096"/>
                  <a:pt x="60240" y="42714"/>
                  <a:pt x="58123" y="45852"/>
                </a:cubicBezTo>
                <a:cubicBezTo>
                  <a:pt x="57393" y="46934"/>
                  <a:pt x="55923" y="47220"/>
                  <a:pt x="54841" y="46490"/>
                </a:cubicBezTo>
                <a:cubicBezTo>
                  <a:pt x="53759" y="45760"/>
                  <a:pt x="53473" y="44290"/>
                  <a:pt x="54203" y="43208"/>
                </a:cubicBezTo>
                <a:cubicBezTo>
                  <a:pt x="55766" y="40891"/>
                  <a:pt x="56477" y="38170"/>
                  <a:pt x="56442" y="35098"/>
                </a:cubicBezTo>
                <a:cubicBezTo>
                  <a:pt x="56413" y="32719"/>
                  <a:pt x="55942" y="30116"/>
                  <a:pt x="55071" y="27312"/>
                </a:cubicBezTo>
                <a:cubicBezTo>
                  <a:pt x="48260" y="33311"/>
                  <a:pt x="42817" y="40346"/>
                  <a:pt x="38660" y="48346"/>
                </a:cubicBezTo>
                <a:cubicBezTo>
                  <a:pt x="34264" y="56807"/>
                  <a:pt x="31297" y="66348"/>
                  <a:pt x="29660" y="76891"/>
                </a:cubicBezTo>
                <a:cubicBezTo>
                  <a:pt x="33625" y="77982"/>
                  <a:pt x="37171" y="80089"/>
                  <a:pt x="39997" y="82915"/>
                </a:cubicBezTo>
                <a:cubicBezTo>
                  <a:pt x="44237" y="87154"/>
                  <a:pt x="46860" y="93013"/>
                  <a:pt x="46860" y="99482"/>
                </a:cubicBezTo>
                <a:cubicBezTo>
                  <a:pt x="46860" y="100132"/>
                  <a:pt x="46824" y="100845"/>
                  <a:pt x="46753" y="101614"/>
                </a:cubicBezTo>
                <a:lnTo>
                  <a:pt x="46753" y="101614"/>
                </a:lnTo>
                <a:lnTo>
                  <a:pt x="46730" y="101839"/>
                </a:lnTo>
                <a:cubicBezTo>
                  <a:pt x="52980" y="102219"/>
                  <a:pt x="57591" y="100867"/>
                  <a:pt x="61950" y="99586"/>
                </a:cubicBezTo>
                <a:cubicBezTo>
                  <a:pt x="68460" y="97673"/>
                  <a:pt x="74471" y="95908"/>
                  <a:pt x="84119" y="99255"/>
                </a:cubicBezTo>
                <a:cubicBezTo>
                  <a:pt x="97407" y="103863"/>
                  <a:pt x="104564" y="101679"/>
                  <a:pt x="111201" y="99652"/>
                </a:cubicBezTo>
                <a:cubicBezTo>
                  <a:pt x="112311" y="99313"/>
                  <a:pt x="113409" y="98977"/>
                  <a:pt x="114533" y="98670"/>
                </a:cubicBezTo>
                <a:cubicBezTo>
                  <a:pt x="115789" y="98328"/>
                  <a:pt x="117086" y="99069"/>
                  <a:pt x="117428" y="100326"/>
                </a:cubicBezTo>
                <a:cubicBezTo>
                  <a:pt x="117769" y="101582"/>
                  <a:pt x="117028" y="102879"/>
                  <a:pt x="115772" y="103220"/>
                </a:cubicBezTo>
                <a:cubicBezTo>
                  <a:pt x="114715" y="103509"/>
                  <a:pt x="113648" y="103835"/>
                  <a:pt x="112570" y="104164"/>
                </a:cubicBezTo>
                <a:cubicBezTo>
                  <a:pt x="105230" y="106405"/>
                  <a:pt x="97315" y="108821"/>
                  <a:pt x="82584" y="103712"/>
                </a:cubicBezTo>
                <a:cubicBezTo>
                  <a:pt x="74365" y="100861"/>
                  <a:pt x="69044" y="102423"/>
                  <a:pt x="63282" y="104117"/>
                </a:cubicBezTo>
                <a:cubicBezTo>
                  <a:pt x="54271" y="106764"/>
                  <a:pt x="47612" y="107449"/>
                  <a:pt x="39259" y="105472"/>
                </a:cubicBezTo>
                <a:cubicBezTo>
                  <a:pt x="25980" y="102333"/>
                  <a:pt x="22774" y="100885"/>
                  <a:pt x="8847" y="105519"/>
                </a:cubicBezTo>
                <a:close/>
                <a:moveTo>
                  <a:pt x="114536" y="123139"/>
                </a:moveTo>
                <a:cubicBezTo>
                  <a:pt x="115792" y="122798"/>
                  <a:pt x="117089" y="123539"/>
                  <a:pt x="117431" y="124795"/>
                </a:cubicBezTo>
                <a:cubicBezTo>
                  <a:pt x="117772" y="126051"/>
                  <a:pt x="117031" y="127348"/>
                  <a:pt x="115775" y="127689"/>
                </a:cubicBezTo>
                <a:cubicBezTo>
                  <a:pt x="114720" y="127978"/>
                  <a:pt x="113652" y="128304"/>
                  <a:pt x="112574" y="128633"/>
                </a:cubicBezTo>
                <a:cubicBezTo>
                  <a:pt x="105234" y="130874"/>
                  <a:pt x="97319" y="133291"/>
                  <a:pt x="82587" y="128182"/>
                </a:cubicBezTo>
                <a:cubicBezTo>
                  <a:pt x="74321" y="125315"/>
                  <a:pt x="68985" y="126919"/>
                  <a:pt x="63266" y="128637"/>
                </a:cubicBezTo>
                <a:cubicBezTo>
                  <a:pt x="55884" y="130857"/>
                  <a:pt x="47925" y="133249"/>
                  <a:pt x="33316" y="128182"/>
                </a:cubicBezTo>
                <a:cubicBezTo>
                  <a:pt x="23995" y="124949"/>
                  <a:pt x="14711" y="128036"/>
                  <a:pt x="8850" y="129985"/>
                </a:cubicBezTo>
                <a:cubicBezTo>
                  <a:pt x="6455" y="130781"/>
                  <a:pt x="4562" y="131411"/>
                  <a:pt x="3119" y="131481"/>
                </a:cubicBezTo>
                <a:cubicBezTo>
                  <a:pt x="1817" y="131547"/>
                  <a:pt x="711" y="130535"/>
                  <a:pt x="650" y="129233"/>
                </a:cubicBezTo>
                <a:cubicBezTo>
                  <a:pt x="588" y="127932"/>
                  <a:pt x="1595" y="126826"/>
                  <a:pt x="2897" y="126765"/>
                </a:cubicBezTo>
                <a:cubicBezTo>
                  <a:pt x="3714" y="126726"/>
                  <a:pt x="5328" y="126188"/>
                  <a:pt x="7371" y="125509"/>
                </a:cubicBezTo>
                <a:cubicBezTo>
                  <a:pt x="13817" y="123366"/>
                  <a:pt x="24027" y="119970"/>
                  <a:pt x="34852" y="123725"/>
                </a:cubicBezTo>
                <a:cubicBezTo>
                  <a:pt x="48007" y="128288"/>
                  <a:pt x="55223" y="126119"/>
                  <a:pt x="61916" y="124107"/>
                </a:cubicBezTo>
                <a:cubicBezTo>
                  <a:pt x="68376" y="122165"/>
                  <a:pt x="74402" y="120353"/>
                  <a:pt x="84123" y="123725"/>
                </a:cubicBezTo>
                <a:cubicBezTo>
                  <a:pt x="97410" y="128333"/>
                  <a:pt x="104567" y="126148"/>
                  <a:pt x="111204" y="124121"/>
                </a:cubicBezTo>
                <a:cubicBezTo>
                  <a:pt x="112314" y="123782"/>
                  <a:pt x="113413" y="123446"/>
                  <a:pt x="114536" y="123140"/>
                </a:cubicBezTo>
                <a:close/>
              </a:path>
            </a:pathLst>
          </a:custGeom>
          <a:solidFill>
            <a:schemeClr val="bg1"/>
          </a:solidFill>
          <a:ln w="2367" cap="flat">
            <a:noFill/>
            <a:prstDash val="solid"/>
            <a:miter/>
          </a:ln>
        </p:spPr>
        <p:txBody>
          <a:bodyPr rtlCol="0" anchor="ctr"/>
          <a:lstStyle/>
          <a:p>
            <a:endParaRPr lang="zh-CN" altLang="en-US"/>
          </a:p>
        </p:txBody>
      </p:sp>
    </p:spTree>
    <p:extLst>
      <p:ext uri="{BB962C8B-B14F-4D97-AF65-F5344CB8AC3E}">
        <p14:creationId xmlns:p14="http://schemas.microsoft.com/office/powerpoint/2010/main" val="2757475435"/>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EDDE390A-803F-4FC5-BA5F-EEFF78030613}"/>
              </a:ext>
            </a:extLst>
          </p:cNvPr>
          <p:cNvPicPr>
            <a:picLocks noChangeAspect="1"/>
          </p:cNvPicPr>
          <p:nvPr/>
        </p:nvPicPr>
        <p:blipFill>
          <a:blip r:embed="rId2"/>
          <a:stretch>
            <a:fillRect/>
          </a:stretch>
        </p:blipFill>
        <p:spPr>
          <a:xfrm>
            <a:off x="0" y="1"/>
            <a:ext cx="12192000" cy="6857999"/>
          </a:xfrm>
          <a:prstGeom prst="rect">
            <a:avLst/>
          </a:prstGeom>
        </p:spPr>
      </p:pic>
      <p:sp>
        <p:nvSpPr>
          <p:cNvPr id="7" name="文本框 6">
            <a:extLst>
              <a:ext uri="{FF2B5EF4-FFF2-40B4-BE49-F238E27FC236}">
                <a16:creationId xmlns="" xmlns:a16="http://schemas.microsoft.com/office/drawing/2014/main" id="{D980BC3C-0115-4036-9F29-B069EFF4B0C0}"/>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8" name="图形 10">
            <a:extLst>
              <a:ext uri="{FF2B5EF4-FFF2-40B4-BE49-F238E27FC236}">
                <a16:creationId xmlns="" xmlns:a16="http://schemas.microsoft.com/office/drawing/2014/main" id="{22932986-E3EC-4FE5-B08A-EA22156C32B8}"/>
              </a:ext>
            </a:extLst>
          </p:cNvPr>
          <p:cNvGrpSpPr/>
          <p:nvPr/>
        </p:nvGrpSpPr>
        <p:grpSpPr>
          <a:xfrm flipH="1">
            <a:off x="1358574" y="279313"/>
            <a:ext cx="491998" cy="509569"/>
            <a:chOff x="5829299" y="3067050"/>
            <a:chExt cx="533400" cy="552450"/>
          </a:xfrm>
          <a:solidFill>
            <a:schemeClr val="bg1"/>
          </a:solidFill>
        </p:grpSpPr>
        <p:sp>
          <p:nvSpPr>
            <p:cNvPr id="9" name="任意多边形: 形状 8">
              <a:extLst>
                <a:ext uri="{FF2B5EF4-FFF2-40B4-BE49-F238E27FC236}">
                  <a16:creationId xmlns="" xmlns:a16="http://schemas.microsoft.com/office/drawing/2014/main" id="{EF350D7F-B069-4CA3-A2E4-AC2CFAF2667E}"/>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10" name="任意多边形: 形状 9">
              <a:extLst>
                <a:ext uri="{FF2B5EF4-FFF2-40B4-BE49-F238E27FC236}">
                  <a16:creationId xmlns="" xmlns:a16="http://schemas.microsoft.com/office/drawing/2014/main" id="{6CBD3F83-E379-46C3-B097-26207CD91256}"/>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1" name="任意多边形: 形状 10">
              <a:extLst>
                <a:ext uri="{FF2B5EF4-FFF2-40B4-BE49-F238E27FC236}">
                  <a16:creationId xmlns="" xmlns:a16="http://schemas.microsoft.com/office/drawing/2014/main" id="{E950E29D-4DE2-4945-8FF7-007EAC61D030}"/>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0F89E504-FE75-460D-ABB9-5BAE1FCC768F}"/>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E90171E0-98DA-481E-B3E9-304CB29C518C}"/>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任意多边形: 形状 13">
              <a:extLst>
                <a:ext uri="{FF2B5EF4-FFF2-40B4-BE49-F238E27FC236}">
                  <a16:creationId xmlns="" xmlns:a16="http://schemas.microsoft.com/office/drawing/2014/main" id="{1D5026D8-EA62-42EF-BF20-01AADD630260}"/>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任意多边形: 形状 14">
              <a:extLst>
                <a:ext uri="{FF2B5EF4-FFF2-40B4-BE49-F238E27FC236}">
                  <a16:creationId xmlns="" xmlns:a16="http://schemas.microsoft.com/office/drawing/2014/main" id="{D9EF5840-CF09-44F4-ACC8-CC1A306B572E}"/>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任意多边形: 形状 15">
              <a:extLst>
                <a:ext uri="{FF2B5EF4-FFF2-40B4-BE49-F238E27FC236}">
                  <a16:creationId xmlns="" xmlns:a16="http://schemas.microsoft.com/office/drawing/2014/main" id="{13DDF7D4-DDD3-40EB-9853-2A00EFF030DD}"/>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7" name="文本框 16">
            <a:extLst>
              <a:ext uri="{FF2B5EF4-FFF2-40B4-BE49-F238E27FC236}">
                <a16:creationId xmlns="" xmlns:a16="http://schemas.microsoft.com/office/drawing/2014/main" id="{35DB5905-A32B-4BC7-9BED-02CF47366D1F}"/>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18" name="直接连接符 17">
            <a:extLst>
              <a:ext uri="{FF2B5EF4-FFF2-40B4-BE49-F238E27FC236}">
                <a16:creationId xmlns="" xmlns:a16="http://schemas.microsoft.com/office/drawing/2014/main" id="{153FB95B-198B-4F8E-A084-5F27C0F340C8}"/>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id="{E23B40E4-36F1-4115-A18A-8A15A2F56C77}"/>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20" name="组合 19">
            <a:extLst>
              <a:ext uri="{FF2B5EF4-FFF2-40B4-BE49-F238E27FC236}">
                <a16:creationId xmlns="" xmlns:a16="http://schemas.microsoft.com/office/drawing/2014/main" id="{B870E90B-B544-42F7-BF1C-60CE627F6DB4}"/>
              </a:ext>
            </a:extLst>
          </p:cNvPr>
          <p:cNvGrpSpPr/>
          <p:nvPr/>
        </p:nvGrpSpPr>
        <p:grpSpPr>
          <a:xfrm rot="21000000">
            <a:off x="6910564" y="2524756"/>
            <a:ext cx="4339771" cy="1061830"/>
            <a:chOff x="3458029" y="3028890"/>
            <a:chExt cx="4339771" cy="1061830"/>
          </a:xfrm>
        </p:grpSpPr>
        <p:sp>
          <p:nvSpPr>
            <p:cNvPr id="21" name="文本框 20">
              <a:extLst>
                <a:ext uri="{FF2B5EF4-FFF2-40B4-BE49-F238E27FC236}">
                  <a16:creationId xmlns="" xmlns:a16="http://schemas.microsoft.com/office/drawing/2014/main" id="{D8315BDF-EA2B-4F1B-B665-8C8DCCB70D45}"/>
                </a:ext>
              </a:extLst>
            </p:cNvPr>
            <p:cNvSpPr txBox="1"/>
            <p:nvPr/>
          </p:nvSpPr>
          <p:spPr>
            <a:xfrm>
              <a:off x="4559300" y="310583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2" name="文本框 21">
              <a:extLst>
                <a:ext uri="{FF2B5EF4-FFF2-40B4-BE49-F238E27FC236}">
                  <a16:creationId xmlns="" xmlns:a16="http://schemas.microsoft.com/office/drawing/2014/main" id="{24F4BCCD-458B-4E7A-A26E-BC5B46B16188}"/>
                </a:ext>
              </a:extLst>
            </p:cNvPr>
            <p:cNvSpPr txBox="1"/>
            <p:nvPr/>
          </p:nvSpPr>
          <p:spPr>
            <a:xfrm>
              <a:off x="3458029" y="3028890"/>
              <a:ext cx="1101271" cy="400110"/>
            </a:xfrm>
            <a:prstGeom prst="rect">
              <a:avLst/>
            </a:prstGeom>
            <a:noFill/>
          </p:spPr>
          <p:txBody>
            <a:bodyPr wrap="square" rtlCol="0">
              <a:spAutoFit/>
            </a:bodyPr>
            <a:lstStyle/>
            <a:p>
              <a:pPr algn="ctr"/>
              <a:r>
                <a:rPr lang="en-US" altLang="zh-CN" sz="2000" dirty="0">
                  <a:solidFill>
                    <a:schemeClr val="bg1"/>
                  </a:solidFill>
                  <a:latin typeface="Arial Narrow" panose="020B0606020202030204" pitchFamily="34" charset="0"/>
                  <a:cs typeface="..黑体UI-韩语" panose="02000000000000000000" pitchFamily="2" charset="-128"/>
                </a:rPr>
                <a:t>Text Here</a:t>
              </a:r>
              <a:endParaRPr lang="zh-CN" altLang="en-US" sz="2000" dirty="0">
                <a:solidFill>
                  <a:schemeClr val="bg1"/>
                </a:solidFill>
                <a:latin typeface="Arial Narrow" panose="020B0606020202030204" pitchFamily="34" charset="0"/>
                <a:cs typeface="..黑体UI-韩语" panose="02000000000000000000" pitchFamily="2" charset="-128"/>
              </a:endParaRPr>
            </a:p>
          </p:txBody>
        </p:sp>
        <p:sp>
          <p:nvSpPr>
            <p:cNvPr id="23" name="文本框 22">
              <a:extLst>
                <a:ext uri="{FF2B5EF4-FFF2-40B4-BE49-F238E27FC236}">
                  <a16:creationId xmlns="" xmlns:a16="http://schemas.microsoft.com/office/drawing/2014/main" id="{66D3F44E-A04B-4533-8C2C-975F3ABB8AAD}"/>
                </a:ext>
              </a:extLst>
            </p:cNvPr>
            <p:cNvSpPr txBox="1"/>
            <p:nvPr/>
          </p:nvSpPr>
          <p:spPr>
            <a:xfrm>
              <a:off x="4559300" y="375216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24" name="文本框 23">
            <a:extLst>
              <a:ext uri="{FF2B5EF4-FFF2-40B4-BE49-F238E27FC236}">
                <a16:creationId xmlns="" xmlns:a16="http://schemas.microsoft.com/office/drawing/2014/main" id="{C10ADFFF-9433-4FA7-9FB9-79FBB984BAC0}"/>
              </a:ext>
            </a:extLst>
          </p:cNvPr>
          <p:cNvSpPr txBox="1"/>
          <p:nvPr/>
        </p:nvSpPr>
        <p:spPr>
          <a:xfrm>
            <a:off x="941666" y="1472337"/>
            <a:ext cx="5573654" cy="950581"/>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Fusce est. Vivamus a tellus. Pellentesque habitant morbi tristique senectus et netus et malesuada fames ac turpis egestas. Proin pharetra nonummy pede.</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26" name="文本框 25">
            <a:extLst>
              <a:ext uri="{FF2B5EF4-FFF2-40B4-BE49-F238E27FC236}">
                <a16:creationId xmlns="" xmlns:a16="http://schemas.microsoft.com/office/drawing/2014/main" id="{17B0F8BA-AF2E-4530-8FFB-4491670ABBFA}"/>
              </a:ext>
            </a:extLst>
          </p:cNvPr>
          <p:cNvSpPr txBox="1"/>
          <p:nvPr/>
        </p:nvSpPr>
        <p:spPr>
          <a:xfrm>
            <a:off x="941666" y="2887060"/>
            <a:ext cx="5573654" cy="1246047"/>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29" name="图形 27">
            <a:extLst>
              <a:ext uri="{FF2B5EF4-FFF2-40B4-BE49-F238E27FC236}">
                <a16:creationId xmlns="" xmlns:a16="http://schemas.microsoft.com/office/drawing/2014/main" id="{B53C20D2-0CCB-428C-A5DB-8A706B765D08}"/>
              </a:ext>
            </a:extLst>
          </p:cNvPr>
          <p:cNvGrpSpPr/>
          <p:nvPr/>
        </p:nvGrpSpPr>
        <p:grpSpPr>
          <a:xfrm rot="21000000">
            <a:off x="8645125" y="1369251"/>
            <a:ext cx="1417072" cy="1050594"/>
            <a:chOff x="5761962" y="3062287"/>
            <a:chExt cx="668074" cy="495299"/>
          </a:xfrm>
          <a:solidFill>
            <a:schemeClr val="bg1"/>
          </a:solidFill>
        </p:grpSpPr>
        <p:sp>
          <p:nvSpPr>
            <p:cNvPr id="30" name="任意多边形: 形状 29">
              <a:extLst>
                <a:ext uri="{FF2B5EF4-FFF2-40B4-BE49-F238E27FC236}">
                  <a16:creationId xmlns="" xmlns:a16="http://schemas.microsoft.com/office/drawing/2014/main" id="{80110FC3-4C51-40B9-9844-B5C50105032A}"/>
                </a:ext>
              </a:extLst>
            </p:cNvPr>
            <p:cNvSpPr/>
            <p:nvPr/>
          </p:nvSpPr>
          <p:spPr>
            <a:xfrm>
              <a:off x="6007804" y="3075631"/>
              <a:ext cx="317897" cy="188307"/>
            </a:xfrm>
            <a:custGeom>
              <a:avLst/>
              <a:gdLst>
                <a:gd name="connsiteX0" fmla="*/ 85972 w 317897"/>
                <a:gd name="connsiteY0" fmla="*/ 131921 h 188307"/>
                <a:gd name="connsiteX1" fmla="*/ 14065 w 317897"/>
                <a:gd name="connsiteY1" fmla="*/ 185085 h 188307"/>
                <a:gd name="connsiteX2" fmla="*/ 4380 w 317897"/>
                <a:gd name="connsiteY2" fmla="*/ 187335 h 188307"/>
                <a:gd name="connsiteX3" fmla="*/ 741 w 317897"/>
                <a:gd name="connsiteY3" fmla="*/ 177051 h 188307"/>
                <a:gd name="connsiteX4" fmla="*/ 4489 w 317897"/>
                <a:gd name="connsiteY4" fmla="*/ 122961 h 188307"/>
                <a:gd name="connsiteX5" fmla="*/ 9826 w 317897"/>
                <a:gd name="connsiteY5" fmla="*/ 106341 h 188307"/>
                <a:gd name="connsiteX6" fmla="*/ 32335 w 317897"/>
                <a:gd name="connsiteY6" fmla="*/ 76773 h 188307"/>
                <a:gd name="connsiteX7" fmla="*/ 41247 w 317897"/>
                <a:gd name="connsiteY7" fmla="*/ 67154 h 188307"/>
                <a:gd name="connsiteX8" fmla="*/ 78900 w 317897"/>
                <a:gd name="connsiteY8" fmla="*/ 25761 h 188307"/>
                <a:gd name="connsiteX9" fmla="*/ 111483 w 317897"/>
                <a:gd name="connsiteY9" fmla="*/ 0 h 188307"/>
                <a:gd name="connsiteX10" fmla="*/ 112220 w 317897"/>
                <a:gd name="connsiteY10" fmla="*/ 27464 h 188307"/>
                <a:gd name="connsiteX11" fmla="*/ 117273 w 317897"/>
                <a:gd name="connsiteY11" fmla="*/ 28232 h 188307"/>
                <a:gd name="connsiteX12" fmla="*/ 154791 w 317897"/>
                <a:gd name="connsiteY12" fmla="*/ 21975 h 188307"/>
                <a:gd name="connsiteX13" fmla="*/ 210677 w 317897"/>
                <a:gd name="connsiteY13" fmla="*/ 24455 h 188307"/>
                <a:gd name="connsiteX14" fmla="*/ 239515 w 317897"/>
                <a:gd name="connsiteY14" fmla="*/ 38420 h 188307"/>
                <a:gd name="connsiteX15" fmla="*/ 274224 w 317897"/>
                <a:gd name="connsiteY15" fmla="*/ 44818 h 188307"/>
                <a:gd name="connsiteX16" fmla="*/ 300308 w 317897"/>
                <a:gd name="connsiteY16" fmla="*/ 42411 h 188307"/>
                <a:gd name="connsiteX17" fmla="*/ 317897 w 317897"/>
                <a:gd name="connsiteY17" fmla="*/ 49826 h 188307"/>
                <a:gd name="connsiteX18" fmla="*/ 313175 w 317897"/>
                <a:gd name="connsiteY18" fmla="*/ 56198 h 188307"/>
                <a:gd name="connsiteX19" fmla="*/ 303026 w 317897"/>
                <a:gd name="connsiteY19" fmla="*/ 62526 h 188307"/>
                <a:gd name="connsiteX20" fmla="*/ 288853 w 317897"/>
                <a:gd name="connsiteY20" fmla="*/ 91456 h 188307"/>
                <a:gd name="connsiteX21" fmla="*/ 289557 w 317897"/>
                <a:gd name="connsiteY21" fmla="*/ 94929 h 188307"/>
                <a:gd name="connsiteX22" fmla="*/ 286167 w 317897"/>
                <a:gd name="connsiteY22" fmla="*/ 103145 h 188307"/>
                <a:gd name="connsiteX23" fmla="*/ 278732 w 317897"/>
                <a:gd name="connsiteY23" fmla="*/ 99085 h 188307"/>
                <a:gd name="connsiteX24" fmla="*/ 248680 w 317897"/>
                <a:gd name="connsiteY24" fmla="*/ 74602 h 188307"/>
                <a:gd name="connsiteX25" fmla="*/ 223942 w 317897"/>
                <a:gd name="connsiteY25" fmla="*/ 73883 h 188307"/>
                <a:gd name="connsiteX26" fmla="*/ 154627 w 317897"/>
                <a:gd name="connsiteY26" fmla="*/ 86400 h 188307"/>
                <a:gd name="connsiteX27" fmla="*/ 120889 w 317897"/>
                <a:gd name="connsiteY27" fmla="*/ 106655 h 188307"/>
                <a:gd name="connsiteX28" fmla="*/ 118166 w 317897"/>
                <a:gd name="connsiteY28" fmla="*/ 119560 h 188307"/>
                <a:gd name="connsiteX29" fmla="*/ 127828 w 317897"/>
                <a:gd name="connsiteY29" fmla="*/ 137421 h 188307"/>
                <a:gd name="connsiteX30" fmla="*/ 130939 w 317897"/>
                <a:gd name="connsiteY30" fmla="*/ 143669 h 188307"/>
                <a:gd name="connsiteX31" fmla="*/ 127525 w 317897"/>
                <a:gd name="connsiteY31" fmla="*/ 148567 h 188307"/>
                <a:gd name="connsiteX32" fmla="*/ 90891 w 317897"/>
                <a:gd name="connsiteY32" fmla="*/ 136750 h 188307"/>
                <a:gd name="connsiteX33" fmla="*/ 85972 w 317897"/>
                <a:gd name="connsiteY33" fmla="*/ 131921 h 188307"/>
                <a:gd name="connsiteX34" fmla="*/ 9363 w 317897"/>
                <a:gd name="connsiteY34" fmla="*/ 177546 h 188307"/>
                <a:gd name="connsiteX35" fmla="*/ 12022 w 317897"/>
                <a:gd name="connsiteY35" fmla="*/ 176946 h 188307"/>
                <a:gd name="connsiteX36" fmla="*/ 57301 w 317897"/>
                <a:gd name="connsiteY36" fmla="*/ 141785 h 188307"/>
                <a:gd name="connsiteX37" fmla="*/ 95347 w 317897"/>
                <a:gd name="connsiteY37" fmla="*/ 117760 h 188307"/>
                <a:gd name="connsiteX38" fmla="*/ 108916 w 317897"/>
                <a:gd name="connsiteY38" fmla="*/ 105605 h 188307"/>
                <a:gd name="connsiteX39" fmla="*/ 110390 w 317897"/>
                <a:gd name="connsiteY39" fmla="*/ 103773 h 188307"/>
                <a:gd name="connsiteX40" fmla="*/ 154500 w 317897"/>
                <a:gd name="connsiteY40" fmla="*/ 77734 h 188307"/>
                <a:gd name="connsiteX41" fmla="*/ 209431 w 317897"/>
                <a:gd name="connsiteY41" fmla="*/ 66285 h 188307"/>
                <a:gd name="connsiteX42" fmla="*/ 256570 w 317897"/>
                <a:gd name="connsiteY42" fmla="*/ 67509 h 188307"/>
                <a:gd name="connsiteX43" fmla="*/ 257760 w 317897"/>
                <a:gd name="connsiteY43" fmla="*/ 58016 h 188307"/>
                <a:gd name="connsiteX44" fmla="*/ 242370 w 317897"/>
                <a:gd name="connsiteY44" fmla="*/ 51180 h 188307"/>
                <a:gd name="connsiteX45" fmla="*/ 230056 w 317897"/>
                <a:gd name="connsiteY45" fmla="*/ 47224 h 188307"/>
                <a:gd name="connsiteX46" fmla="*/ 179912 w 317897"/>
                <a:gd name="connsiteY46" fmla="*/ 45710 h 188307"/>
                <a:gd name="connsiteX47" fmla="*/ 128554 w 317897"/>
                <a:gd name="connsiteY47" fmla="*/ 55949 h 188307"/>
                <a:gd name="connsiteX48" fmla="*/ 58462 w 317897"/>
                <a:gd name="connsiteY48" fmla="*/ 114190 h 188307"/>
                <a:gd name="connsiteX49" fmla="*/ 56099 w 317897"/>
                <a:gd name="connsiteY49" fmla="*/ 118367 h 188307"/>
                <a:gd name="connsiteX50" fmla="*/ 22774 w 317897"/>
                <a:gd name="connsiteY50" fmla="*/ 143199 h 188307"/>
                <a:gd name="connsiteX51" fmla="*/ 15983 w 317897"/>
                <a:gd name="connsiteY51" fmla="*/ 148483 h 188307"/>
                <a:gd name="connsiteX52" fmla="*/ 9362 w 317897"/>
                <a:gd name="connsiteY52" fmla="*/ 177547 h 188307"/>
                <a:gd name="connsiteX53" fmla="*/ 115909 w 317897"/>
                <a:gd name="connsiteY53" fmla="*/ 137634 h 188307"/>
                <a:gd name="connsiteX54" fmla="*/ 116030 w 317897"/>
                <a:gd name="connsiteY54" fmla="*/ 134458 h 188307"/>
                <a:gd name="connsiteX55" fmla="*/ 106250 w 317897"/>
                <a:gd name="connsiteY55" fmla="*/ 134932 h 188307"/>
                <a:gd name="connsiteX56" fmla="*/ 106277 w 317897"/>
                <a:gd name="connsiteY56" fmla="*/ 137063 h 18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17897" h="188307">
                  <a:moveTo>
                    <a:pt x="85972" y="131921"/>
                  </a:moveTo>
                  <a:cubicBezTo>
                    <a:pt x="60434" y="147415"/>
                    <a:pt x="36365" y="165210"/>
                    <a:pt x="14065" y="185085"/>
                  </a:cubicBezTo>
                  <a:cubicBezTo>
                    <a:pt x="11270" y="187632"/>
                    <a:pt x="8204" y="189549"/>
                    <a:pt x="4380" y="187335"/>
                  </a:cubicBezTo>
                  <a:cubicBezTo>
                    <a:pt x="553" y="185484"/>
                    <a:pt x="-1071" y="180897"/>
                    <a:pt x="741" y="177051"/>
                  </a:cubicBezTo>
                  <a:cubicBezTo>
                    <a:pt x="7148" y="159753"/>
                    <a:pt x="8449" y="140978"/>
                    <a:pt x="4489" y="122961"/>
                  </a:cubicBezTo>
                  <a:cubicBezTo>
                    <a:pt x="3693" y="116902"/>
                    <a:pt x="5651" y="110805"/>
                    <a:pt x="9826" y="106341"/>
                  </a:cubicBezTo>
                  <a:cubicBezTo>
                    <a:pt x="17412" y="96550"/>
                    <a:pt x="24732" y="86551"/>
                    <a:pt x="32335" y="76773"/>
                  </a:cubicBezTo>
                  <a:cubicBezTo>
                    <a:pt x="34793" y="73126"/>
                    <a:pt x="37799" y="69882"/>
                    <a:pt x="41247" y="67154"/>
                  </a:cubicBezTo>
                  <a:cubicBezTo>
                    <a:pt x="56150" y="55695"/>
                    <a:pt x="68899" y="41679"/>
                    <a:pt x="78900" y="25761"/>
                  </a:cubicBezTo>
                  <a:cubicBezTo>
                    <a:pt x="87833" y="14982"/>
                    <a:pt x="98935" y="6205"/>
                    <a:pt x="111483" y="0"/>
                  </a:cubicBezTo>
                  <a:cubicBezTo>
                    <a:pt x="125242" y="8951"/>
                    <a:pt x="109699" y="17902"/>
                    <a:pt x="112220" y="27464"/>
                  </a:cubicBezTo>
                  <a:cubicBezTo>
                    <a:pt x="113698" y="27722"/>
                    <a:pt x="115834" y="28824"/>
                    <a:pt x="117273" y="28232"/>
                  </a:cubicBezTo>
                  <a:cubicBezTo>
                    <a:pt x="129339" y="24053"/>
                    <a:pt x="142022" y="21938"/>
                    <a:pt x="154791" y="21975"/>
                  </a:cubicBezTo>
                  <a:cubicBezTo>
                    <a:pt x="173470" y="20907"/>
                    <a:pt x="192476" y="17861"/>
                    <a:pt x="210677" y="24455"/>
                  </a:cubicBezTo>
                  <a:cubicBezTo>
                    <a:pt x="220858" y="27830"/>
                    <a:pt x="230554" y="32525"/>
                    <a:pt x="239515" y="38420"/>
                  </a:cubicBezTo>
                  <a:cubicBezTo>
                    <a:pt x="249332" y="46124"/>
                    <a:pt x="262306" y="48515"/>
                    <a:pt x="274224" y="44818"/>
                  </a:cubicBezTo>
                  <a:cubicBezTo>
                    <a:pt x="282787" y="42948"/>
                    <a:pt x="291547" y="42139"/>
                    <a:pt x="300308" y="42411"/>
                  </a:cubicBezTo>
                  <a:cubicBezTo>
                    <a:pt x="307054" y="41705"/>
                    <a:pt x="313692" y="44503"/>
                    <a:pt x="317897" y="49826"/>
                  </a:cubicBezTo>
                  <a:cubicBezTo>
                    <a:pt x="316605" y="52145"/>
                    <a:pt x="315018" y="54287"/>
                    <a:pt x="313175" y="56198"/>
                  </a:cubicBezTo>
                  <a:cubicBezTo>
                    <a:pt x="310053" y="58701"/>
                    <a:pt x="306647" y="60825"/>
                    <a:pt x="303026" y="62526"/>
                  </a:cubicBezTo>
                  <a:cubicBezTo>
                    <a:pt x="292118" y="67669"/>
                    <a:pt x="286231" y="79685"/>
                    <a:pt x="288853" y="91456"/>
                  </a:cubicBezTo>
                  <a:cubicBezTo>
                    <a:pt x="288949" y="92638"/>
                    <a:pt x="289870" y="93949"/>
                    <a:pt x="289557" y="94929"/>
                  </a:cubicBezTo>
                  <a:cubicBezTo>
                    <a:pt x="288661" y="97742"/>
                    <a:pt x="287329" y="100416"/>
                    <a:pt x="286167" y="103145"/>
                  </a:cubicBezTo>
                  <a:cubicBezTo>
                    <a:pt x="283634" y="101828"/>
                    <a:pt x="280109" y="101167"/>
                    <a:pt x="278732" y="99085"/>
                  </a:cubicBezTo>
                  <a:cubicBezTo>
                    <a:pt x="271619" y="87895"/>
                    <a:pt x="261077" y="79306"/>
                    <a:pt x="248680" y="74602"/>
                  </a:cubicBezTo>
                  <a:cubicBezTo>
                    <a:pt x="240618" y="72334"/>
                    <a:pt x="232122" y="72086"/>
                    <a:pt x="223942" y="73883"/>
                  </a:cubicBezTo>
                  <a:cubicBezTo>
                    <a:pt x="200396" y="75065"/>
                    <a:pt x="177099" y="79272"/>
                    <a:pt x="154627" y="86400"/>
                  </a:cubicBezTo>
                  <a:cubicBezTo>
                    <a:pt x="142401" y="91366"/>
                    <a:pt x="131020" y="98199"/>
                    <a:pt x="120889" y="106655"/>
                  </a:cubicBezTo>
                  <a:cubicBezTo>
                    <a:pt x="116784" y="109607"/>
                    <a:pt x="115604" y="115200"/>
                    <a:pt x="118166" y="119560"/>
                  </a:cubicBezTo>
                  <a:cubicBezTo>
                    <a:pt x="120972" y="125703"/>
                    <a:pt x="124576" y="131481"/>
                    <a:pt x="127828" y="137421"/>
                  </a:cubicBezTo>
                  <a:cubicBezTo>
                    <a:pt x="128963" y="139495"/>
                    <a:pt x="130893" y="141564"/>
                    <a:pt x="130939" y="143669"/>
                  </a:cubicBezTo>
                  <a:cubicBezTo>
                    <a:pt x="130975" y="145358"/>
                    <a:pt x="128370" y="148743"/>
                    <a:pt x="127525" y="148567"/>
                  </a:cubicBezTo>
                  <a:cubicBezTo>
                    <a:pt x="114923" y="145925"/>
                    <a:pt x="100698" y="148051"/>
                    <a:pt x="90891" y="136750"/>
                  </a:cubicBezTo>
                  <a:cubicBezTo>
                    <a:pt x="89614" y="135279"/>
                    <a:pt x="88111" y="134007"/>
                    <a:pt x="85972" y="131921"/>
                  </a:cubicBezTo>
                  <a:close/>
                  <a:moveTo>
                    <a:pt x="9363" y="177546"/>
                  </a:moveTo>
                  <a:cubicBezTo>
                    <a:pt x="10508" y="177305"/>
                    <a:pt x="11462" y="177380"/>
                    <a:pt x="12022" y="176946"/>
                  </a:cubicBezTo>
                  <a:cubicBezTo>
                    <a:pt x="27131" y="165246"/>
                    <a:pt x="42119" y="153388"/>
                    <a:pt x="57301" y="141785"/>
                  </a:cubicBezTo>
                  <a:cubicBezTo>
                    <a:pt x="68681" y="131879"/>
                    <a:pt x="81511" y="123776"/>
                    <a:pt x="95347" y="117760"/>
                  </a:cubicBezTo>
                  <a:cubicBezTo>
                    <a:pt x="100727" y="115788"/>
                    <a:pt x="107888" y="113536"/>
                    <a:pt x="108916" y="105605"/>
                  </a:cubicBezTo>
                  <a:cubicBezTo>
                    <a:pt x="109160" y="104831"/>
                    <a:pt x="109686" y="104177"/>
                    <a:pt x="110390" y="103773"/>
                  </a:cubicBezTo>
                  <a:cubicBezTo>
                    <a:pt x="123943" y="93278"/>
                    <a:pt x="138763" y="84530"/>
                    <a:pt x="154500" y="77734"/>
                  </a:cubicBezTo>
                  <a:cubicBezTo>
                    <a:pt x="172309" y="71817"/>
                    <a:pt x="190741" y="67975"/>
                    <a:pt x="209431" y="66285"/>
                  </a:cubicBezTo>
                  <a:cubicBezTo>
                    <a:pt x="225087" y="64698"/>
                    <a:pt x="241005" y="59860"/>
                    <a:pt x="256570" y="67509"/>
                  </a:cubicBezTo>
                  <a:lnTo>
                    <a:pt x="257760" y="58016"/>
                  </a:lnTo>
                  <a:cubicBezTo>
                    <a:pt x="252434" y="55630"/>
                    <a:pt x="247475" y="53225"/>
                    <a:pt x="242370" y="51180"/>
                  </a:cubicBezTo>
                  <a:cubicBezTo>
                    <a:pt x="238499" y="49221"/>
                    <a:pt x="234343" y="47886"/>
                    <a:pt x="230056" y="47224"/>
                  </a:cubicBezTo>
                  <a:cubicBezTo>
                    <a:pt x="213360" y="46314"/>
                    <a:pt x="196620" y="45477"/>
                    <a:pt x="179912" y="45710"/>
                  </a:cubicBezTo>
                  <a:cubicBezTo>
                    <a:pt x="162300" y="45857"/>
                    <a:pt x="144875" y="49331"/>
                    <a:pt x="128554" y="55949"/>
                  </a:cubicBezTo>
                  <a:cubicBezTo>
                    <a:pt x="98899" y="68035"/>
                    <a:pt x="73006" y="84143"/>
                    <a:pt x="58462" y="114190"/>
                  </a:cubicBezTo>
                  <a:cubicBezTo>
                    <a:pt x="57767" y="115627"/>
                    <a:pt x="56840" y="116950"/>
                    <a:pt x="56099" y="118367"/>
                  </a:cubicBezTo>
                  <a:cubicBezTo>
                    <a:pt x="49558" y="131461"/>
                    <a:pt x="37192" y="140676"/>
                    <a:pt x="22774" y="143199"/>
                  </a:cubicBezTo>
                  <a:cubicBezTo>
                    <a:pt x="19834" y="143857"/>
                    <a:pt x="17343" y="145795"/>
                    <a:pt x="15983" y="148483"/>
                  </a:cubicBezTo>
                  <a:cubicBezTo>
                    <a:pt x="13277" y="157970"/>
                    <a:pt x="11510" y="167725"/>
                    <a:pt x="9362" y="177547"/>
                  </a:cubicBezTo>
                  <a:close/>
                  <a:moveTo>
                    <a:pt x="115909" y="137634"/>
                  </a:moveTo>
                  <a:lnTo>
                    <a:pt x="116030" y="134458"/>
                  </a:lnTo>
                  <a:lnTo>
                    <a:pt x="106250" y="134932"/>
                  </a:lnTo>
                  <a:lnTo>
                    <a:pt x="106277" y="137063"/>
                  </a:ln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0ECDB6F3-1784-4FFD-90DE-EF3F182F3904}"/>
                </a:ext>
              </a:extLst>
            </p:cNvPr>
            <p:cNvSpPr/>
            <p:nvPr/>
          </p:nvSpPr>
          <p:spPr>
            <a:xfrm>
              <a:off x="5778068" y="3062287"/>
              <a:ext cx="185580" cy="184920"/>
            </a:xfrm>
            <a:custGeom>
              <a:avLst/>
              <a:gdLst>
                <a:gd name="connsiteX0" fmla="*/ 0 w 185580"/>
                <a:gd name="connsiteY0" fmla="*/ 61805 h 184920"/>
                <a:gd name="connsiteX1" fmla="*/ 54224 w 185580"/>
                <a:gd name="connsiteY1" fmla="*/ 71312 h 184920"/>
                <a:gd name="connsiteX2" fmla="*/ 66865 w 185580"/>
                <a:gd name="connsiteY2" fmla="*/ 56282 h 184920"/>
                <a:gd name="connsiteX3" fmla="*/ 49587 w 185580"/>
                <a:gd name="connsiteY3" fmla="*/ 33955 h 184920"/>
                <a:gd name="connsiteX4" fmla="*/ 42105 w 185580"/>
                <a:gd name="connsiteY4" fmla="*/ 23148 h 184920"/>
                <a:gd name="connsiteX5" fmla="*/ 42666 w 185580"/>
                <a:gd name="connsiteY5" fmla="*/ 16014 h 184920"/>
                <a:gd name="connsiteX6" fmla="*/ 50218 w 185580"/>
                <a:gd name="connsiteY6" fmla="*/ 15597 h 184920"/>
                <a:gd name="connsiteX7" fmla="*/ 55206 w 185580"/>
                <a:gd name="connsiteY7" fmla="*/ 20564 h 184920"/>
                <a:gd name="connsiteX8" fmla="*/ 74411 w 185580"/>
                <a:gd name="connsiteY8" fmla="*/ 44855 h 184920"/>
                <a:gd name="connsiteX9" fmla="*/ 88245 w 185580"/>
                <a:gd name="connsiteY9" fmla="*/ 46272 h 184920"/>
                <a:gd name="connsiteX10" fmla="*/ 87335 w 185580"/>
                <a:gd name="connsiteY10" fmla="*/ 20137 h 184920"/>
                <a:gd name="connsiteX11" fmla="*/ 88371 w 185580"/>
                <a:gd name="connsiteY11" fmla="*/ 4617 h 184920"/>
                <a:gd name="connsiteX12" fmla="*/ 93738 w 185580"/>
                <a:gd name="connsiteY12" fmla="*/ 10 h 184920"/>
                <a:gd name="connsiteX13" fmla="*/ 99069 w 185580"/>
                <a:gd name="connsiteY13" fmla="*/ 5122 h 184920"/>
                <a:gd name="connsiteX14" fmla="*/ 99222 w 185580"/>
                <a:gd name="connsiteY14" fmla="*/ 22911 h 184920"/>
                <a:gd name="connsiteX15" fmla="*/ 100860 w 185580"/>
                <a:gd name="connsiteY15" fmla="*/ 49125 h 184920"/>
                <a:gd name="connsiteX16" fmla="*/ 109398 w 185580"/>
                <a:gd name="connsiteY16" fmla="*/ 43011 h 184920"/>
                <a:gd name="connsiteX17" fmla="*/ 140259 w 185580"/>
                <a:gd name="connsiteY17" fmla="*/ 4944 h 184920"/>
                <a:gd name="connsiteX18" fmla="*/ 153583 w 185580"/>
                <a:gd name="connsiteY18" fmla="*/ 2987 h 184920"/>
                <a:gd name="connsiteX19" fmla="*/ 121630 w 185580"/>
                <a:gd name="connsiteY19" fmla="*/ 50066 h 184920"/>
                <a:gd name="connsiteX20" fmla="*/ 129681 w 185580"/>
                <a:gd name="connsiteY20" fmla="*/ 57495 h 184920"/>
                <a:gd name="connsiteX21" fmla="*/ 179827 w 185580"/>
                <a:gd name="connsiteY21" fmla="*/ 41876 h 184920"/>
                <a:gd name="connsiteX22" fmla="*/ 175277 w 185580"/>
                <a:gd name="connsiteY22" fmla="*/ 46735 h 184920"/>
                <a:gd name="connsiteX23" fmla="*/ 135786 w 185580"/>
                <a:gd name="connsiteY23" fmla="*/ 67441 h 184920"/>
                <a:gd name="connsiteX24" fmla="*/ 140073 w 185580"/>
                <a:gd name="connsiteY24" fmla="*/ 82140 h 184920"/>
                <a:gd name="connsiteX25" fmla="*/ 159844 w 185580"/>
                <a:gd name="connsiteY25" fmla="*/ 83254 h 184920"/>
                <a:gd name="connsiteX26" fmla="*/ 177647 w 185580"/>
                <a:gd name="connsiteY26" fmla="*/ 82872 h 184920"/>
                <a:gd name="connsiteX27" fmla="*/ 185581 w 185580"/>
                <a:gd name="connsiteY27" fmla="*/ 88042 h 184920"/>
                <a:gd name="connsiteX28" fmla="*/ 177554 w 185580"/>
                <a:gd name="connsiteY28" fmla="*/ 92717 h 184920"/>
                <a:gd name="connsiteX29" fmla="*/ 141132 w 185580"/>
                <a:gd name="connsiteY29" fmla="*/ 93634 h 184920"/>
                <a:gd name="connsiteX30" fmla="*/ 135551 w 185580"/>
                <a:gd name="connsiteY30" fmla="*/ 107461 h 184920"/>
                <a:gd name="connsiteX31" fmla="*/ 149160 w 185580"/>
                <a:gd name="connsiteY31" fmla="*/ 118885 h 184920"/>
                <a:gd name="connsiteX32" fmla="*/ 169809 w 185580"/>
                <a:gd name="connsiteY32" fmla="*/ 138283 h 184920"/>
                <a:gd name="connsiteX33" fmla="*/ 171149 w 185580"/>
                <a:gd name="connsiteY33" fmla="*/ 144737 h 184920"/>
                <a:gd name="connsiteX34" fmla="*/ 163749 w 185580"/>
                <a:gd name="connsiteY34" fmla="*/ 145468 h 184920"/>
                <a:gd name="connsiteX35" fmla="*/ 158886 w 185580"/>
                <a:gd name="connsiteY35" fmla="*/ 142377 h 184920"/>
                <a:gd name="connsiteX36" fmla="*/ 129246 w 185580"/>
                <a:gd name="connsiteY36" fmla="*/ 118088 h 184920"/>
                <a:gd name="connsiteX37" fmla="*/ 114304 w 185580"/>
                <a:gd name="connsiteY37" fmla="*/ 129408 h 184920"/>
                <a:gd name="connsiteX38" fmla="*/ 116908 w 185580"/>
                <a:gd name="connsiteY38" fmla="*/ 156135 h 184920"/>
                <a:gd name="connsiteX39" fmla="*/ 120299 w 185580"/>
                <a:gd name="connsiteY39" fmla="*/ 182989 h 184920"/>
                <a:gd name="connsiteX40" fmla="*/ 111537 w 185580"/>
                <a:gd name="connsiteY40" fmla="*/ 169588 h 184920"/>
                <a:gd name="connsiteX41" fmla="*/ 104293 w 185580"/>
                <a:gd name="connsiteY41" fmla="*/ 137031 h 184920"/>
                <a:gd name="connsiteX42" fmla="*/ 87922 w 185580"/>
                <a:gd name="connsiteY42" fmla="*/ 136060 h 184920"/>
                <a:gd name="connsiteX43" fmla="*/ 84737 w 185580"/>
                <a:gd name="connsiteY43" fmla="*/ 142922 h 184920"/>
                <a:gd name="connsiteX44" fmla="*/ 71120 w 185580"/>
                <a:gd name="connsiteY44" fmla="*/ 179959 h 184920"/>
                <a:gd name="connsiteX45" fmla="*/ 60474 w 185580"/>
                <a:gd name="connsiteY45" fmla="*/ 184044 h 184920"/>
                <a:gd name="connsiteX46" fmla="*/ 74767 w 185580"/>
                <a:gd name="connsiteY46" fmla="*/ 131124 h 184920"/>
                <a:gd name="connsiteX47" fmla="*/ 63137 w 185580"/>
                <a:gd name="connsiteY47" fmla="*/ 134747 h 184920"/>
                <a:gd name="connsiteX48" fmla="*/ 40915 w 185580"/>
                <a:gd name="connsiteY48" fmla="*/ 152995 h 184920"/>
                <a:gd name="connsiteX49" fmla="*/ 25810 w 185580"/>
                <a:gd name="connsiteY49" fmla="*/ 160405 h 184920"/>
                <a:gd name="connsiteX50" fmla="*/ 38333 w 185580"/>
                <a:gd name="connsiteY50" fmla="*/ 137664 h 184920"/>
                <a:gd name="connsiteX51" fmla="*/ 60761 w 185580"/>
                <a:gd name="connsiteY51" fmla="*/ 121465 h 184920"/>
                <a:gd name="connsiteX52" fmla="*/ 51875 w 185580"/>
                <a:gd name="connsiteY52" fmla="*/ 106592 h 184920"/>
                <a:gd name="connsiteX53" fmla="*/ 24051 w 185580"/>
                <a:gd name="connsiteY53" fmla="*/ 114243 h 184920"/>
                <a:gd name="connsiteX54" fmla="*/ 17178 w 185580"/>
                <a:gd name="connsiteY54" fmla="*/ 115994 h 184920"/>
                <a:gd name="connsiteX55" fmla="*/ 11929 w 185580"/>
                <a:gd name="connsiteY55" fmla="*/ 112296 h 184920"/>
                <a:gd name="connsiteX56" fmla="*/ 14245 w 185580"/>
                <a:gd name="connsiteY56" fmla="*/ 106456 h 184920"/>
                <a:gd name="connsiteX57" fmla="*/ 24375 w 185580"/>
                <a:gd name="connsiteY57" fmla="*/ 103119 h 184920"/>
                <a:gd name="connsiteX58" fmla="*/ 48339 w 185580"/>
                <a:gd name="connsiteY58" fmla="*/ 98380 h 184920"/>
                <a:gd name="connsiteX59" fmla="*/ 51880 w 185580"/>
                <a:gd name="connsiteY59" fmla="*/ 82784 h 184920"/>
                <a:gd name="connsiteX60" fmla="*/ 37633 w 185580"/>
                <a:gd name="connsiteY60" fmla="*/ 76982 h 184920"/>
                <a:gd name="connsiteX61" fmla="*/ 10869 w 185580"/>
                <a:gd name="connsiteY61" fmla="*/ 70827 h 184920"/>
                <a:gd name="connsiteX62" fmla="*/ 0 w 185580"/>
                <a:gd name="connsiteY62" fmla="*/ 61805 h 184920"/>
                <a:gd name="connsiteX63" fmla="*/ 102622 w 185580"/>
                <a:gd name="connsiteY63" fmla="*/ 56937 h 184920"/>
                <a:gd name="connsiteX64" fmla="*/ 65217 w 185580"/>
                <a:gd name="connsiteY64" fmla="*/ 76144 h 184920"/>
                <a:gd name="connsiteX65" fmla="*/ 59931 w 185580"/>
                <a:gd name="connsiteY65" fmla="*/ 89162 h 184920"/>
                <a:gd name="connsiteX66" fmla="*/ 65978 w 185580"/>
                <a:gd name="connsiteY66" fmla="*/ 107707 h 184920"/>
                <a:gd name="connsiteX67" fmla="*/ 114646 w 185580"/>
                <a:gd name="connsiteY67" fmla="*/ 119360 h 184920"/>
                <a:gd name="connsiteX68" fmla="*/ 124127 w 185580"/>
                <a:gd name="connsiteY68" fmla="*/ 107381 h 184920"/>
                <a:gd name="connsiteX69" fmla="*/ 126881 w 185580"/>
                <a:gd name="connsiteY69" fmla="*/ 74068 h 184920"/>
                <a:gd name="connsiteX70" fmla="*/ 102622 w 185580"/>
                <a:gd name="connsiteY70" fmla="*/ 56937 h 18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85580" h="184920">
                  <a:moveTo>
                    <a:pt x="0" y="61805"/>
                  </a:moveTo>
                  <a:cubicBezTo>
                    <a:pt x="11752" y="58625"/>
                    <a:pt x="34918" y="62716"/>
                    <a:pt x="54224" y="71312"/>
                  </a:cubicBezTo>
                  <a:lnTo>
                    <a:pt x="66865" y="56282"/>
                  </a:lnTo>
                  <a:cubicBezTo>
                    <a:pt x="61150" y="48909"/>
                    <a:pt x="55317" y="41471"/>
                    <a:pt x="49587" y="33955"/>
                  </a:cubicBezTo>
                  <a:cubicBezTo>
                    <a:pt x="46743" y="30608"/>
                    <a:pt x="44237" y="26988"/>
                    <a:pt x="42105" y="23148"/>
                  </a:cubicBezTo>
                  <a:cubicBezTo>
                    <a:pt x="41106" y="20823"/>
                    <a:pt x="41316" y="18155"/>
                    <a:pt x="42666" y="16014"/>
                  </a:cubicBezTo>
                  <a:cubicBezTo>
                    <a:pt x="45006" y="14798"/>
                    <a:pt x="47757" y="14646"/>
                    <a:pt x="50218" y="15597"/>
                  </a:cubicBezTo>
                  <a:cubicBezTo>
                    <a:pt x="52220" y="16296"/>
                    <a:pt x="53717" y="18717"/>
                    <a:pt x="55206" y="20564"/>
                  </a:cubicBezTo>
                  <a:cubicBezTo>
                    <a:pt x="61686" y="28600"/>
                    <a:pt x="68345" y="36513"/>
                    <a:pt x="74411" y="44855"/>
                  </a:cubicBezTo>
                  <a:cubicBezTo>
                    <a:pt x="78080" y="49900"/>
                    <a:pt x="81898" y="50052"/>
                    <a:pt x="88245" y="46272"/>
                  </a:cubicBezTo>
                  <a:cubicBezTo>
                    <a:pt x="87943" y="38150"/>
                    <a:pt x="87444" y="29146"/>
                    <a:pt x="87335" y="20137"/>
                  </a:cubicBezTo>
                  <a:cubicBezTo>
                    <a:pt x="87140" y="14942"/>
                    <a:pt x="87487" y="9740"/>
                    <a:pt x="88371" y="4617"/>
                  </a:cubicBezTo>
                  <a:cubicBezTo>
                    <a:pt x="88761" y="2672"/>
                    <a:pt x="92074" y="-189"/>
                    <a:pt x="93738" y="10"/>
                  </a:cubicBezTo>
                  <a:cubicBezTo>
                    <a:pt x="96272" y="692"/>
                    <a:pt x="98282" y="2620"/>
                    <a:pt x="99069" y="5122"/>
                  </a:cubicBezTo>
                  <a:cubicBezTo>
                    <a:pt x="99740" y="10980"/>
                    <a:pt x="99005" y="16981"/>
                    <a:pt x="99222" y="22911"/>
                  </a:cubicBezTo>
                  <a:cubicBezTo>
                    <a:pt x="99509" y="30741"/>
                    <a:pt x="100178" y="38557"/>
                    <a:pt x="100860" y="49125"/>
                  </a:cubicBezTo>
                  <a:cubicBezTo>
                    <a:pt x="103914" y="47394"/>
                    <a:pt x="106775" y="45344"/>
                    <a:pt x="109398" y="43011"/>
                  </a:cubicBezTo>
                  <a:cubicBezTo>
                    <a:pt x="119815" y="30430"/>
                    <a:pt x="130017" y="17670"/>
                    <a:pt x="140259" y="4944"/>
                  </a:cubicBezTo>
                  <a:cubicBezTo>
                    <a:pt x="143996" y="300"/>
                    <a:pt x="148172" y="901"/>
                    <a:pt x="153583" y="2987"/>
                  </a:cubicBezTo>
                  <a:cubicBezTo>
                    <a:pt x="142607" y="19159"/>
                    <a:pt x="132268" y="34393"/>
                    <a:pt x="121630" y="50066"/>
                  </a:cubicBezTo>
                  <a:lnTo>
                    <a:pt x="129681" y="57495"/>
                  </a:lnTo>
                  <a:cubicBezTo>
                    <a:pt x="170773" y="37902"/>
                    <a:pt x="170773" y="37902"/>
                    <a:pt x="179827" y="41876"/>
                  </a:cubicBezTo>
                  <a:cubicBezTo>
                    <a:pt x="178179" y="43685"/>
                    <a:pt x="177039" y="45788"/>
                    <a:pt x="175277" y="46735"/>
                  </a:cubicBezTo>
                  <a:cubicBezTo>
                    <a:pt x="162332" y="53690"/>
                    <a:pt x="149262" y="60413"/>
                    <a:pt x="135786" y="67441"/>
                  </a:cubicBezTo>
                  <a:lnTo>
                    <a:pt x="140073" y="82140"/>
                  </a:lnTo>
                  <a:cubicBezTo>
                    <a:pt x="146595" y="82527"/>
                    <a:pt x="153215" y="83117"/>
                    <a:pt x="159844" y="83254"/>
                  </a:cubicBezTo>
                  <a:cubicBezTo>
                    <a:pt x="165773" y="83377"/>
                    <a:pt x="171712" y="82922"/>
                    <a:pt x="177647" y="82872"/>
                  </a:cubicBezTo>
                  <a:cubicBezTo>
                    <a:pt x="181385" y="82841"/>
                    <a:pt x="185615" y="83417"/>
                    <a:pt x="185581" y="88042"/>
                  </a:cubicBezTo>
                  <a:cubicBezTo>
                    <a:pt x="185544" y="92880"/>
                    <a:pt x="181384" y="92676"/>
                    <a:pt x="177554" y="92717"/>
                  </a:cubicBezTo>
                  <a:cubicBezTo>
                    <a:pt x="165589" y="92844"/>
                    <a:pt x="153627" y="93295"/>
                    <a:pt x="141132" y="93634"/>
                  </a:cubicBezTo>
                  <a:lnTo>
                    <a:pt x="135551" y="107461"/>
                  </a:lnTo>
                  <a:cubicBezTo>
                    <a:pt x="139646" y="111765"/>
                    <a:pt x="144211" y="115598"/>
                    <a:pt x="149160" y="118885"/>
                  </a:cubicBezTo>
                  <a:cubicBezTo>
                    <a:pt x="157180" y="124023"/>
                    <a:pt x="164181" y="130599"/>
                    <a:pt x="169809" y="138283"/>
                  </a:cubicBezTo>
                  <a:cubicBezTo>
                    <a:pt x="171079" y="139694"/>
                    <a:pt x="170744" y="142549"/>
                    <a:pt x="171149" y="144737"/>
                  </a:cubicBezTo>
                  <a:cubicBezTo>
                    <a:pt x="168723" y="145293"/>
                    <a:pt x="166236" y="145538"/>
                    <a:pt x="163749" y="145468"/>
                  </a:cubicBezTo>
                  <a:cubicBezTo>
                    <a:pt x="161767" y="145160"/>
                    <a:pt x="160005" y="144040"/>
                    <a:pt x="158886" y="142377"/>
                  </a:cubicBezTo>
                  <a:cubicBezTo>
                    <a:pt x="152473" y="129492"/>
                    <a:pt x="137690" y="127656"/>
                    <a:pt x="129246" y="118088"/>
                  </a:cubicBezTo>
                  <a:lnTo>
                    <a:pt x="114304" y="129408"/>
                  </a:lnTo>
                  <a:cubicBezTo>
                    <a:pt x="115908" y="138230"/>
                    <a:pt x="116778" y="147170"/>
                    <a:pt x="116908" y="156135"/>
                  </a:cubicBezTo>
                  <a:cubicBezTo>
                    <a:pt x="116432" y="165230"/>
                    <a:pt x="127720" y="172808"/>
                    <a:pt x="120299" y="182989"/>
                  </a:cubicBezTo>
                  <a:cubicBezTo>
                    <a:pt x="112932" y="180711"/>
                    <a:pt x="112653" y="175012"/>
                    <a:pt x="111537" y="169588"/>
                  </a:cubicBezTo>
                  <a:cubicBezTo>
                    <a:pt x="109303" y="158736"/>
                    <a:pt x="106743" y="147952"/>
                    <a:pt x="104293" y="137031"/>
                  </a:cubicBezTo>
                  <a:lnTo>
                    <a:pt x="87922" y="136060"/>
                  </a:lnTo>
                  <a:cubicBezTo>
                    <a:pt x="86976" y="138075"/>
                    <a:pt x="85667" y="140428"/>
                    <a:pt x="84737" y="142922"/>
                  </a:cubicBezTo>
                  <a:cubicBezTo>
                    <a:pt x="80143" y="155248"/>
                    <a:pt x="75648" y="167609"/>
                    <a:pt x="71120" y="179959"/>
                  </a:cubicBezTo>
                  <a:cubicBezTo>
                    <a:pt x="69459" y="184490"/>
                    <a:pt x="66411" y="186086"/>
                    <a:pt x="60474" y="184044"/>
                  </a:cubicBezTo>
                  <a:cubicBezTo>
                    <a:pt x="59966" y="165215"/>
                    <a:pt x="74375" y="149831"/>
                    <a:pt x="74767" y="131124"/>
                  </a:cubicBezTo>
                  <a:cubicBezTo>
                    <a:pt x="68971" y="127549"/>
                    <a:pt x="66253" y="132283"/>
                    <a:pt x="63137" y="134747"/>
                  </a:cubicBezTo>
                  <a:cubicBezTo>
                    <a:pt x="55618" y="140692"/>
                    <a:pt x="48604" y="147294"/>
                    <a:pt x="40915" y="152995"/>
                  </a:cubicBezTo>
                  <a:cubicBezTo>
                    <a:pt x="36099" y="155889"/>
                    <a:pt x="31046" y="158367"/>
                    <a:pt x="25810" y="160405"/>
                  </a:cubicBezTo>
                  <a:cubicBezTo>
                    <a:pt x="26322" y="151318"/>
                    <a:pt x="30928" y="142954"/>
                    <a:pt x="38333" y="137664"/>
                  </a:cubicBezTo>
                  <a:cubicBezTo>
                    <a:pt x="45832" y="132594"/>
                    <a:pt x="53031" y="127077"/>
                    <a:pt x="60761" y="121465"/>
                  </a:cubicBezTo>
                  <a:lnTo>
                    <a:pt x="51875" y="106592"/>
                  </a:lnTo>
                  <a:cubicBezTo>
                    <a:pt x="42342" y="109212"/>
                    <a:pt x="33195" y="111722"/>
                    <a:pt x="24051" y="114243"/>
                  </a:cubicBezTo>
                  <a:cubicBezTo>
                    <a:pt x="21885" y="115239"/>
                    <a:pt x="19556" y="115832"/>
                    <a:pt x="17178" y="115994"/>
                  </a:cubicBezTo>
                  <a:cubicBezTo>
                    <a:pt x="14948" y="115645"/>
                    <a:pt x="13008" y="114278"/>
                    <a:pt x="11929" y="112296"/>
                  </a:cubicBezTo>
                  <a:cubicBezTo>
                    <a:pt x="11648" y="110081"/>
                    <a:pt x="12523" y="107876"/>
                    <a:pt x="14245" y="106456"/>
                  </a:cubicBezTo>
                  <a:cubicBezTo>
                    <a:pt x="17432" y="104833"/>
                    <a:pt x="20848" y="103708"/>
                    <a:pt x="24375" y="103119"/>
                  </a:cubicBezTo>
                  <a:cubicBezTo>
                    <a:pt x="32147" y="101428"/>
                    <a:pt x="39980" y="100014"/>
                    <a:pt x="48339" y="98380"/>
                  </a:cubicBezTo>
                  <a:lnTo>
                    <a:pt x="51880" y="82784"/>
                  </a:lnTo>
                  <a:cubicBezTo>
                    <a:pt x="47262" y="80542"/>
                    <a:pt x="42503" y="78604"/>
                    <a:pt x="37633" y="76982"/>
                  </a:cubicBezTo>
                  <a:cubicBezTo>
                    <a:pt x="28790" y="74629"/>
                    <a:pt x="19621" y="73441"/>
                    <a:pt x="10869" y="70827"/>
                  </a:cubicBezTo>
                  <a:cubicBezTo>
                    <a:pt x="6454" y="69509"/>
                    <a:pt x="285" y="68801"/>
                    <a:pt x="0" y="61805"/>
                  </a:cubicBezTo>
                  <a:close/>
                  <a:moveTo>
                    <a:pt x="102622" y="56937"/>
                  </a:moveTo>
                  <a:cubicBezTo>
                    <a:pt x="87488" y="55568"/>
                    <a:pt x="72923" y="63048"/>
                    <a:pt x="65217" y="76144"/>
                  </a:cubicBezTo>
                  <a:cubicBezTo>
                    <a:pt x="62279" y="79908"/>
                    <a:pt x="60448" y="84416"/>
                    <a:pt x="59931" y="89162"/>
                  </a:cubicBezTo>
                  <a:cubicBezTo>
                    <a:pt x="60985" y="95617"/>
                    <a:pt x="63024" y="101872"/>
                    <a:pt x="65978" y="107707"/>
                  </a:cubicBezTo>
                  <a:cubicBezTo>
                    <a:pt x="72823" y="123564"/>
                    <a:pt x="100856" y="129684"/>
                    <a:pt x="114646" y="119360"/>
                  </a:cubicBezTo>
                  <a:cubicBezTo>
                    <a:pt x="118583" y="116413"/>
                    <a:pt x="120612" y="111051"/>
                    <a:pt x="124127" y="107381"/>
                  </a:cubicBezTo>
                  <a:cubicBezTo>
                    <a:pt x="132725" y="98288"/>
                    <a:pt x="133869" y="84449"/>
                    <a:pt x="126881" y="74068"/>
                  </a:cubicBezTo>
                  <a:cubicBezTo>
                    <a:pt x="121991" y="64813"/>
                    <a:pt x="112978" y="58449"/>
                    <a:pt x="102622" y="56937"/>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F68B061C-52FE-46FC-85FE-0FF75AFAB9AD}"/>
                </a:ext>
              </a:extLst>
            </p:cNvPr>
            <p:cNvSpPr/>
            <p:nvPr/>
          </p:nvSpPr>
          <p:spPr>
            <a:xfrm>
              <a:off x="6105530" y="3288758"/>
              <a:ext cx="188895" cy="109628"/>
            </a:xfrm>
            <a:custGeom>
              <a:avLst/>
              <a:gdLst>
                <a:gd name="connsiteX0" fmla="*/ 83509 w 188895"/>
                <a:gd name="connsiteY0" fmla="*/ 23876 h 109628"/>
                <a:gd name="connsiteX1" fmla="*/ 133452 w 188895"/>
                <a:gd name="connsiteY1" fmla="*/ 34604 h 109628"/>
                <a:gd name="connsiteX2" fmla="*/ 142465 w 188895"/>
                <a:gd name="connsiteY2" fmla="*/ 35539 h 109628"/>
                <a:gd name="connsiteX3" fmla="*/ 175527 w 188895"/>
                <a:gd name="connsiteY3" fmla="*/ 29812 h 109628"/>
                <a:gd name="connsiteX4" fmla="*/ 188896 w 188895"/>
                <a:gd name="connsiteY4" fmla="*/ 28976 h 109628"/>
                <a:gd name="connsiteX5" fmla="*/ 182095 w 188895"/>
                <a:gd name="connsiteY5" fmla="*/ 39528 h 109628"/>
                <a:gd name="connsiteX6" fmla="*/ 177033 w 188895"/>
                <a:gd name="connsiteY6" fmla="*/ 67282 h 109628"/>
                <a:gd name="connsiteX7" fmla="*/ 160421 w 188895"/>
                <a:gd name="connsiteY7" fmla="*/ 71130 h 109628"/>
                <a:gd name="connsiteX8" fmla="*/ 101665 w 188895"/>
                <a:gd name="connsiteY8" fmla="*/ 62015 h 109628"/>
                <a:gd name="connsiteX9" fmla="*/ 75980 w 188895"/>
                <a:gd name="connsiteY9" fmla="*/ 70911 h 109628"/>
                <a:gd name="connsiteX10" fmla="*/ 84233 w 188895"/>
                <a:gd name="connsiteY10" fmla="*/ 84941 h 109628"/>
                <a:gd name="connsiteX11" fmla="*/ 85882 w 188895"/>
                <a:gd name="connsiteY11" fmla="*/ 93378 h 109628"/>
                <a:gd name="connsiteX12" fmla="*/ 76300 w 188895"/>
                <a:gd name="connsiteY12" fmla="*/ 95902 h 109628"/>
                <a:gd name="connsiteX13" fmla="*/ 62272 w 188895"/>
                <a:gd name="connsiteY13" fmla="*/ 92971 h 109628"/>
                <a:gd name="connsiteX14" fmla="*/ 38053 w 188895"/>
                <a:gd name="connsiteY14" fmla="*/ 95925 h 109628"/>
                <a:gd name="connsiteX15" fmla="*/ 22487 w 188895"/>
                <a:gd name="connsiteY15" fmla="*/ 104838 h 109628"/>
                <a:gd name="connsiteX16" fmla="*/ 9153 w 188895"/>
                <a:gd name="connsiteY16" fmla="*/ 109564 h 109628"/>
                <a:gd name="connsiteX17" fmla="*/ 1032 w 188895"/>
                <a:gd name="connsiteY17" fmla="*/ 106670 h 109628"/>
                <a:gd name="connsiteX18" fmla="*/ 1131 w 188895"/>
                <a:gd name="connsiteY18" fmla="*/ 98038 h 109628"/>
                <a:gd name="connsiteX19" fmla="*/ 13994 w 188895"/>
                <a:gd name="connsiteY19" fmla="*/ 67444 h 109628"/>
                <a:gd name="connsiteX20" fmla="*/ 26296 w 188895"/>
                <a:gd name="connsiteY20" fmla="*/ 50531 h 109628"/>
                <a:gd name="connsiteX21" fmla="*/ 47767 w 188895"/>
                <a:gd name="connsiteY21" fmla="*/ 28410 h 109628"/>
                <a:gd name="connsiteX22" fmla="*/ 75831 w 188895"/>
                <a:gd name="connsiteY22" fmla="*/ 2712 h 109628"/>
                <a:gd name="connsiteX23" fmla="*/ 85451 w 188895"/>
                <a:gd name="connsiteY23" fmla="*/ 1633 h 109628"/>
                <a:gd name="connsiteX24" fmla="*/ 86445 w 188895"/>
                <a:gd name="connsiteY24" fmla="*/ 10209 h 109628"/>
                <a:gd name="connsiteX25" fmla="*/ 83509 w 188895"/>
                <a:gd name="connsiteY25" fmla="*/ 23876 h 109628"/>
                <a:gd name="connsiteX26" fmla="*/ 21028 w 188895"/>
                <a:gd name="connsiteY26" fmla="*/ 79191 h 109628"/>
                <a:gd name="connsiteX27" fmla="*/ 12250 w 188895"/>
                <a:gd name="connsiteY27" fmla="*/ 100015 h 109628"/>
                <a:gd name="connsiteX28" fmla="*/ 17198 w 188895"/>
                <a:gd name="connsiteY28" fmla="*/ 97845 h 109628"/>
                <a:gd name="connsiteX29" fmla="*/ 52834 w 188895"/>
                <a:gd name="connsiteY29" fmla="*/ 81754 h 109628"/>
                <a:gd name="connsiteX30" fmla="*/ 63024 w 188895"/>
                <a:gd name="connsiteY30" fmla="*/ 71920 h 109628"/>
                <a:gd name="connsiteX31" fmla="*/ 68786 w 188895"/>
                <a:gd name="connsiteY31" fmla="*/ 65257 h 109628"/>
                <a:gd name="connsiteX32" fmla="*/ 92105 w 188895"/>
                <a:gd name="connsiteY32" fmla="*/ 56062 h 109628"/>
                <a:gd name="connsiteX33" fmla="*/ 146324 w 188895"/>
                <a:gd name="connsiteY33" fmla="*/ 54391 h 109628"/>
                <a:gd name="connsiteX34" fmla="*/ 149994 w 188895"/>
                <a:gd name="connsiteY34" fmla="*/ 53559 h 109628"/>
                <a:gd name="connsiteX35" fmla="*/ 145220 w 188895"/>
                <a:gd name="connsiteY35" fmla="*/ 44159 h 109628"/>
                <a:gd name="connsiteX36" fmla="*/ 123213 w 188895"/>
                <a:gd name="connsiteY36" fmla="*/ 41351 h 109628"/>
                <a:gd name="connsiteX37" fmla="*/ 114011 w 188895"/>
                <a:gd name="connsiteY37" fmla="*/ 39634 h 109628"/>
                <a:gd name="connsiteX38" fmla="*/ 45141 w 188895"/>
                <a:gd name="connsiteY38" fmla="*/ 66332 h 109628"/>
                <a:gd name="connsiteX39" fmla="*/ 21028 w 188895"/>
                <a:gd name="connsiteY39" fmla="*/ 79191 h 10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8895" h="109628">
                  <a:moveTo>
                    <a:pt x="83509" y="23876"/>
                  </a:moveTo>
                  <a:cubicBezTo>
                    <a:pt x="100909" y="21188"/>
                    <a:pt x="118690" y="25007"/>
                    <a:pt x="133452" y="34604"/>
                  </a:cubicBezTo>
                  <a:cubicBezTo>
                    <a:pt x="136292" y="35821"/>
                    <a:pt x="139435" y="36147"/>
                    <a:pt x="142465" y="35539"/>
                  </a:cubicBezTo>
                  <a:cubicBezTo>
                    <a:pt x="153519" y="33855"/>
                    <a:pt x="164491" y="31631"/>
                    <a:pt x="175527" y="29812"/>
                  </a:cubicBezTo>
                  <a:cubicBezTo>
                    <a:pt x="178875" y="29260"/>
                    <a:pt x="182330" y="29359"/>
                    <a:pt x="188896" y="28976"/>
                  </a:cubicBezTo>
                  <a:cubicBezTo>
                    <a:pt x="186907" y="32665"/>
                    <a:pt x="184633" y="36193"/>
                    <a:pt x="182095" y="39528"/>
                  </a:cubicBezTo>
                  <a:cubicBezTo>
                    <a:pt x="170802" y="51415"/>
                    <a:pt x="170274" y="53798"/>
                    <a:pt x="177033" y="67282"/>
                  </a:cubicBezTo>
                  <a:cubicBezTo>
                    <a:pt x="169524" y="75618"/>
                    <a:pt x="168434" y="76711"/>
                    <a:pt x="160421" y="71130"/>
                  </a:cubicBezTo>
                  <a:cubicBezTo>
                    <a:pt x="142094" y="58364"/>
                    <a:pt x="121954" y="59070"/>
                    <a:pt x="101665" y="62015"/>
                  </a:cubicBezTo>
                  <a:cubicBezTo>
                    <a:pt x="92844" y="64169"/>
                    <a:pt x="84244" y="67147"/>
                    <a:pt x="75980" y="70911"/>
                  </a:cubicBezTo>
                  <a:cubicBezTo>
                    <a:pt x="79224" y="76325"/>
                    <a:pt x="82101" y="80456"/>
                    <a:pt x="84233" y="84941"/>
                  </a:cubicBezTo>
                  <a:cubicBezTo>
                    <a:pt x="85488" y="87581"/>
                    <a:pt x="86957" y="92508"/>
                    <a:pt x="85882" y="93378"/>
                  </a:cubicBezTo>
                  <a:cubicBezTo>
                    <a:pt x="83071" y="95293"/>
                    <a:pt x="79689" y="96184"/>
                    <a:pt x="76300" y="95902"/>
                  </a:cubicBezTo>
                  <a:cubicBezTo>
                    <a:pt x="71540" y="95384"/>
                    <a:pt x="66842" y="94403"/>
                    <a:pt x="62272" y="92971"/>
                  </a:cubicBezTo>
                  <a:cubicBezTo>
                    <a:pt x="54147" y="90458"/>
                    <a:pt x="45336" y="91533"/>
                    <a:pt x="38053" y="95925"/>
                  </a:cubicBezTo>
                  <a:cubicBezTo>
                    <a:pt x="32940" y="99028"/>
                    <a:pt x="27845" y="102212"/>
                    <a:pt x="22487" y="104838"/>
                  </a:cubicBezTo>
                  <a:cubicBezTo>
                    <a:pt x="18297" y="107057"/>
                    <a:pt x="13805" y="108649"/>
                    <a:pt x="9153" y="109564"/>
                  </a:cubicBezTo>
                  <a:cubicBezTo>
                    <a:pt x="6144" y="109913"/>
                    <a:pt x="3142" y="108844"/>
                    <a:pt x="1032" y="106670"/>
                  </a:cubicBezTo>
                  <a:cubicBezTo>
                    <a:pt x="-378" y="103957"/>
                    <a:pt x="-341" y="100719"/>
                    <a:pt x="1131" y="98038"/>
                  </a:cubicBezTo>
                  <a:cubicBezTo>
                    <a:pt x="7210" y="88689"/>
                    <a:pt x="11566" y="78328"/>
                    <a:pt x="13994" y="67444"/>
                  </a:cubicBezTo>
                  <a:cubicBezTo>
                    <a:pt x="16352" y="60724"/>
                    <a:pt x="20629" y="54844"/>
                    <a:pt x="26296" y="50531"/>
                  </a:cubicBezTo>
                  <a:cubicBezTo>
                    <a:pt x="34555" y="44313"/>
                    <a:pt x="41798" y="36851"/>
                    <a:pt x="47767" y="28410"/>
                  </a:cubicBezTo>
                  <a:cubicBezTo>
                    <a:pt x="55453" y="18183"/>
                    <a:pt x="64969" y="9470"/>
                    <a:pt x="75831" y="2712"/>
                  </a:cubicBezTo>
                  <a:cubicBezTo>
                    <a:pt x="79027" y="747"/>
                    <a:pt x="82575" y="-1674"/>
                    <a:pt x="85451" y="1633"/>
                  </a:cubicBezTo>
                  <a:cubicBezTo>
                    <a:pt x="86773" y="4288"/>
                    <a:pt x="87125" y="7322"/>
                    <a:pt x="86445" y="10209"/>
                  </a:cubicBezTo>
                  <a:cubicBezTo>
                    <a:pt x="85697" y="14811"/>
                    <a:pt x="84717" y="19372"/>
                    <a:pt x="83509" y="23876"/>
                  </a:cubicBezTo>
                  <a:close/>
                  <a:moveTo>
                    <a:pt x="21028" y="79191"/>
                  </a:moveTo>
                  <a:lnTo>
                    <a:pt x="12250" y="100015"/>
                  </a:lnTo>
                  <a:cubicBezTo>
                    <a:pt x="15087" y="98781"/>
                    <a:pt x="16200" y="98415"/>
                    <a:pt x="17198" y="97845"/>
                  </a:cubicBezTo>
                  <a:cubicBezTo>
                    <a:pt x="27914" y="90210"/>
                    <a:pt x="40020" y="84743"/>
                    <a:pt x="52834" y="81754"/>
                  </a:cubicBezTo>
                  <a:cubicBezTo>
                    <a:pt x="57999" y="81023"/>
                    <a:pt x="62110" y="77056"/>
                    <a:pt x="63024" y="71920"/>
                  </a:cubicBezTo>
                  <a:cubicBezTo>
                    <a:pt x="63925" y="68989"/>
                    <a:pt x="66016" y="66572"/>
                    <a:pt x="68786" y="65257"/>
                  </a:cubicBezTo>
                  <a:cubicBezTo>
                    <a:pt x="76305" y="61584"/>
                    <a:pt x="84102" y="58509"/>
                    <a:pt x="92105" y="56062"/>
                  </a:cubicBezTo>
                  <a:cubicBezTo>
                    <a:pt x="109723" y="50786"/>
                    <a:pt x="128414" y="50210"/>
                    <a:pt x="146324" y="54391"/>
                  </a:cubicBezTo>
                  <a:cubicBezTo>
                    <a:pt x="147212" y="54603"/>
                    <a:pt x="148302" y="53967"/>
                    <a:pt x="149994" y="53559"/>
                  </a:cubicBezTo>
                  <a:lnTo>
                    <a:pt x="145220" y="44159"/>
                  </a:lnTo>
                  <a:cubicBezTo>
                    <a:pt x="137878" y="46969"/>
                    <a:pt x="129615" y="45915"/>
                    <a:pt x="123213" y="41351"/>
                  </a:cubicBezTo>
                  <a:cubicBezTo>
                    <a:pt x="120379" y="39893"/>
                    <a:pt x="117180" y="39296"/>
                    <a:pt x="114011" y="39634"/>
                  </a:cubicBezTo>
                  <a:cubicBezTo>
                    <a:pt x="88774" y="40863"/>
                    <a:pt x="64613" y="50230"/>
                    <a:pt x="45141" y="66332"/>
                  </a:cubicBezTo>
                  <a:cubicBezTo>
                    <a:pt x="38998" y="73487"/>
                    <a:pt x="30392" y="78076"/>
                    <a:pt x="21028" y="79191"/>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52034FDF-9C9D-4ACB-BC27-F2343ABF1FCB}"/>
                </a:ext>
              </a:extLst>
            </p:cNvPr>
            <p:cNvSpPr/>
            <p:nvPr/>
          </p:nvSpPr>
          <p:spPr>
            <a:xfrm>
              <a:off x="5763791" y="3384938"/>
              <a:ext cx="656231" cy="47178"/>
            </a:xfrm>
            <a:custGeom>
              <a:avLst/>
              <a:gdLst>
                <a:gd name="connsiteX0" fmla="*/ 440974 w 656231"/>
                <a:gd name="connsiteY0" fmla="*/ 26174 h 47178"/>
                <a:gd name="connsiteX1" fmla="*/ 518726 w 656231"/>
                <a:gd name="connsiteY1" fmla="*/ 10810 h 47178"/>
                <a:gd name="connsiteX2" fmla="*/ 521859 w 656231"/>
                <a:gd name="connsiteY2" fmla="*/ 22512 h 47178"/>
                <a:gd name="connsiteX3" fmla="*/ 570235 w 656231"/>
                <a:gd name="connsiteY3" fmla="*/ 14923 h 47178"/>
                <a:gd name="connsiteX4" fmla="*/ 574225 w 656231"/>
                <a:gd name="connsiteY4" fmla="*/ 27206 h 47178"/>
                <a:gd name="connsiteX5" fmla="*/ 609608 w 656231"/>
                <a:gd name="connsiteY5" fmla="*/ 23781 h 47178"/>
                <a:gd name="connsiteX6" fmla="*/ 611647 w 656231"/>
                <a:gd name="connsiteY6" fmla="*/ 33999 h 47178"/>
                <a:gd name="connsiteX7" fmla="*/ 656182 w 656231"/>
                <a:gd name="connsiteY7" fmla="*/ 28553 h 47178"/>
                <a:gd name="connsiteX8" fmla="*/ 649986 w 656231"/>
                <a:gd name="connsiteY8" fmla="*/ 47179 h 47178"/>
                <a:gd name="connsiteX9" fmla="*/ 643715 w 656231"/>
                <a:gd name="connsiteY9" fmla="*/ 37808 h 47178"/>
                <a:gd name="connsiteX10" fmla="*/ 596011 w 656231"/>
                <a:gd name="connsiteY10" fmla="*/ 41558 h 47178"/>
                <a:gd name="connsiteX11" fmla="*/ 599088 w 656231"/>
                <a:gd name="connsiteY11" fmla="*/ 31326 h 47178"/>
                <a:gd name="connsiteX12" fmla="*/ 560509 w 656231"/>
                <a:gd name="connsiteY12" fmla="*/ 37728 h 47178"/>
                <a:gd name="connsiteX13" fmla="*/ 564158 w 656231"/>
                <a:gd name="connsiteY13" fmla="*/ 23555 h 47178"/>
                <a:gd name="connsiteX14" fmla="*/ 508453 w 656231"/>
                <a:gd name="connsiteY14" fmla="*/ 32475 h 47178"/>
                <a:gd name="connsiteX15" fmla="*/ 510940 w 656231"/>
                <a:gd name="connsiteY15" fmla="*/ 20113 h 47178"/>
                <a:gd name="connsiteX16" fmla="*/ 424211 w 656231"/>
                <a:gd name="connsiteY16" fmla="*/ 39876 h 47178"/>
                <a:gd name="connsiteX17" fmla="*/ 422540 w 656231"/>
                <a:gd name="connsiteY17" fmla="*/ 36642 h 47178"/>
                <a:gd name="connsiteX18" fmla="*/ 432912 w 656231"/>
                <a:gd name="connsiteY18" fmla="*/ 20388 h 47178"/>
                <a:gd name="connsiteX19" fmla="*/ 370477 w 656231"/>
                <a:gd name="connsiteY19" fmla="*/ 39183 h 47178"/>
                <a:gd name="connsiteX20" fmla="*/ 376217 w 656231"/>
                <a:gd name="connsiteY20" fmla="*/ 30683 h 47178"/>
                <a:gd name="connsiteX21" fmla="*/ 381412 w 656231"/>
                <a:gd name="connsiteY21" fmla="*/ 23418 h 47178"/>
                <a:gd name="connsiteX22" fmla="*/ 363223 w 656231"/>
                <a:gd name="connsiteY22" fmla="*/ 22083 h 47178"/>
                <a:gd name="connsiteX23" fmla="*/ 313484 w 656231"/>
                <a:gd name="connsiteY23" fmla="*/ 35405 h 47178"/>
                <a:gd name="connsiteX24" fmla="*/ 289122 w 656231"/>
                <a:gd name="connsiteY24" fmla="*/ 39061 h 47178"/>
                <a:gd name="connsiteX25" fmla="*/ 299268 w 656231"/>
                <a:gd name="connsiteY25" fmla="*/ 23330 h 47178"/>
                <a:gd name="connsiteX26" fmla="*/ 217789 w 656231"/>
                <a:gd name="connsiteY26" fmla="*/ 37367 h 47178"/>
                <a:gd name="connsiteX27" fmla="*/ 230745 w 656231"/>
                <a:gd name="connsiteY27" fmla="*/ 15618 h 47178"/>
                <a:gd name="connsiteX28" fmla="*/ 214982 w 656231"/>
                <a:gd name="connsiteY28" fmla="*/ 16485 h 47178"/>
                <a:gd name="connsiteX29" fmla="*/ 157572 w 656231"/>
                <a:gd name="connsiteY29" fmla="*/ 33584 h 47178"/>
                <a:gd name="connsiteX30" fmla="*/ 142001 w 656231"/>
                <a:gd name="connsiteY30" fmla="*/ 35656 h 47178"/>
                <a:gd name="connsiteX31" fmla="*/ 150911 w 656231"/>
                <a:gd name="connsiteY31" fmla="*/ 17868 h 47178"/>
                <a:gd name="connsiteX32" fmla="*/ 141252 w 656231"/>
                <a:gd name="connsiteY32" fmla="*/ 18577 h 47178"/>
                <a:gd name="connsiteX33" fmla="*/ 65160 w 656231"/>
                <a:gd name="connsiteY33" fmla="*/ 27905 h 47178"/>
                <a:gd name="connsiteX34" fmla="*/ 54159 w 656231"/>
                <a:gd name="connsiteY34" fmla="*/ 26300 h 47178"/>
                <a:gd name="connsiteX35" fmla="*/ 63483 w 656231"/>
                <a:gd name="connsiteY35" fmla="*/ 9643 h 47178"/>
                <a:gd name="connsiteX36" fmla="*/ 52934 w 656231"/>
                <a:gd name="connsiteY36" fmla="*/ 8073 h 47178"/>
                <a:gd name="connsiteX37" fmla="*/ 8396 w 656231"/>
                <a:gd name="connsiteY37" fmla="*/ 23981 h 47178"/>
                <a:gd name="connsiteX38" fmla="*/ 0 w 656231"/>
                <a:gd name="connsiteY38" fmla="*/ 26486 h 47178"/>
                <a:gd name="connsiteX39" fmla="*/ 2267 w 656231"/>
                <a:gd name="connsiteY39" fmla="*/ 18100 h 47178"/>
                <a:gd name="connsiteX40" fmla="*/ 18648 w 656231"/>
                <a:gd name="connsiteY40" fmla="*/ 8588 h 47178"/>
                <a:gd name="connsiteX41" fmla="*/ 54859 w 656231"/>
                <a:gd name="connsiteY41" fmla="*/ 334 h 47178"/>
                <a:gd name="connsiteX42" fmla="*/ 56047 w 656231"/>
                <a:gd name="connsiteY42" fmla="*/ 153 h 47178"/>
                <a:gd name="connsiteX43" fmla="*/ 68587 w 656231"/>
                <a:gd name="connsiteY43" fmla="*/ 19973 h 47178"/>
                <a:gd name="connsiteX44" fmla="*/ 98483 w 656231"/>
                <a:gd name="connsiteY44" fmla="*/ 18284 h 47178"/>
                <a:gd name="connsiteX45" fmla="*/ 143555 w 656231"/>
                <a:gd name="connsiteY45" fmla="*/ 11811 h 47178"/>
                <a:gd name="connsiteX46" fmla="*/ 156683 w 656231"/>
                <a:gd name="connsiteY46" fmla="*/ 10583 h 47178"/>
                <a:gd name="connsiteX47" fmla="*/ 162129 w 656231"/>
                <a:gd name="connsiteY47" fmla="*/ 21023 h 47178"/>
                <a:gd name="connsiteX48" fmla="*/ 158726 w 656231"/>
                <a:gd name="connsiteY48" fmla="*/ 25918 h 47178"/>
                <a:gd name="connsiteX49" fmla="*/ 184144 w 656231"/>
                <a:gd name="connsiteY49" fmla="*/ 18720 h 47178"/>
                <a:gd name="connsiteX50" fmla="*/ 223329 w 656231"/>
                <a:gd name="connsiteY50" fmla="*/ 7609 h 47178"/>
                <a:gd name="connsiteX51" fmla="*/ 229259 w 656231"/>
                <a:gd name="connsiteY51" fmla="*/ 6712 h 47178"/>
                <a:gd name="connsiteX52" fmla="*/ 241455 w 656231"/>
                <a:gd name="connsiteY52" fmla="*/ 12009 h 47178"/>
                <a:gd name="connsiteX53" fmla="*/ 236339 w 656231"/>
                <a:gd name="connsiteY53" fmla="*/ 21692 h 47178"/>
                <a:gd name="connsiteX54" fmla="*/ 234691 w 656231"/>
                <a:gd name="connsiteY54" fmla="*/ 24429 h 47178"/>
                <a:gd name="connsiteX55" fmla="*/ 305065 w 656231"/>
                <a:gd name="connsiteY55" fmla="*/ 15105 h 47178"/>
                <a:gd name="connsiteX56" fmla="*/ 307340 w 656231"/>
                <a:gd name="connsiteY56" fmla="*/ 28647 h 47178"/>
                <a:gd name="connsiteX57" fmla="*/ 383944 w 656231"/>
                <a:gd name="connsiteY57" fmla="*/ 11796 h 47178"/>
                <a:gd name="connsiteX58" fmla="*/ 390783 w 656231"/>
                <a:gd name="connsiteY58" fmla="*/ 22622 h 47178"/>
                <a:gd name="connsiteX59" fmla="*/ 424184 w 656231"/>
                <a:gd name="connsiteY59" fmla="*/ 14060 h 47178"/>
                <a:gd name="connsiteX60" fmla="*/ 440974 w 656231"/>
                <a:gd name="connsiteY60" fmla="*/ 26174 h 4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56231" h="47178">
                  <a:moveTo>
                    <a:pt x="440974" y="26174"/>
                  </a:moveTo>
                  <a:cubicBezTo>
                    <a:pt x="466612" y="21108"/>
                    <a:pt x="492294" y="16033"/>
                    <a:pt x="518726" y="10810"/>
                  </a:cubicBezTo>
                  <a:lnTo>
                    <a:pt x="521859" y="22512"/>
                  </a:lnTo>
                  <a:lnTo>
                    <a:pt x="570235" y="14923"/>
                  </a:lnTo>
                  <a:lnTo>
                    <a:pt x="574225" y="27206"/>
                  </a:lnTo>
                  <a:cubicBezTo>
                    <a:pt x="585654" y="25724"/>
                    <a:pt x="596932" y="20123"/>
                    <a:pt x="609608" y="23781"/>
                  </a:cubicBezTo>
                  <a:lnTo>
                    <a:pt x="611647" y="33999"/>
                  </a:lnTo>
                  <a:cubicBezTo>
                    <a:pt x="626303" y="32207"/>
                    <a:pt x="640800" y="30434"/>
                    <a:pt x="656182" y="28553"/>
                  </a:cubicBezTo>
                  <a:cubicBezTo>
                    <a:pt x="656599" y="35329"/>
                    <a:pt x="654379" y="42003"/>
                    <a:pt x="649986" y="47179"/>
                  </a:cubicBezTo>
                  <a:cubicBezTo>
                    <a:pt x="643131" y="46728"/>
                    <a:pt x="645914" y="40943"/>
                    <a:pt x="643715" y="37808"/>
                  </a:cubicBezTo>
                  <a:cubicBezTo>
                    <a:pt x="627911" y="34868"/>
                    <a:pt x="612771" y="44822"/>
                    <a:pt x="596011" y="41558"/>
                  </a:cubicBezTo>
                  <a:lnTo>
                    <a:pt x="599088" y="31326"/>
                  </a:lnTo>
                  <a:cubicBezTo>
                    <a:pt x="585314" y="26607"/>
                    <a:pt x="574594" y="39988"/>
                    <a:pt x="560509" y="37728"/>
                  </a:cubicBezTo>
                  <a:lnTo>
                    <a:pt x="564158" y="23555"/>
                  </a:lnTo>
                  <a:cubicBezTo>
                    <a:pt x="544504" y="20335"/>
                    <a:pt x="527669" y="32373"/>
                    <a:pt x="508453" y="32475"/>
                  </a:cubicBezTo>
                  <a:lnTo>
                    <a:pt x="510940" y="20113"/>
                  </a:lnTo>
                  <a:cubicBezTo>
                    <a:pt x="480381" y="20507"/>
                    <a:pt x="452401" y="30741"/>
                    <a:pt x="424211" y="39876"/>
                  </a:cubicBezTo>
                  <a:lnTo>
                    <a:pt x="422540" y="36642"/>
                  </a:lnTo>
                  <a:lnTo>
                    <a:pt x="432912" y="20388"/>
                  </a:lnTo>
                  <a:cubicBezTo>
                    <a:pt x="409525" y="18149"/>
                    <a:pt x="393248" y="34447"/>
                    <a:pt x="370477" y="39183"/>
                  </a:cubicBezTo>
                  <a:cubicBezTo>
                    <a:pt x="373496" y="34706"/>
                    <a:pt x="374829" y="32676"/>
                    <a:pt x="376217" y="30683"/>
                  </a:cubicBezTo>
                  <a:cubicBezTo>
                    <a:pt x="377709" y="28541"/>
                    <a:pt x="379251" y="26435"/>
                    <a:pt x="381412" y="23418"/>
                  </a:cubicBezTo>
                  <a:cubicBezTo>
                    <a:pt x="375741" y="20669"/>
                    <a:pt x="369234" y="20191"/>
                    <a:pt x="363223" y="22083"/>
                  </a:cubicBezTo>
                  <a:cubicBezTo>
                    <a:pt x="346599" y="26352"/>
                    <a:pt x="330091" y="31070"/>
                    <a:pt x="313484" y="35405"/>
                  </a:cubicBezTo>
                  <a:cubicBezTo>
                    <a:pt x="306036" y="37349"/>
                    <a:pt x="299049" y="42470"/>
                    <a:pt x="289122" y="39061"/>
                  </a:cubicBezTo>
                  <a:lnTo>
                    <a:pt x="299268" y="23330"/>
                  </a:lnTo>
                  <a:cubicBezTo>
                    <a:pt x="271684" y="25074"/>
                    <a:pt x="244367" y="29781"/>
                    <a:pt x="217789" y="37367"/>
                  </a:cubicBezTo>
                  <a:cubicBezTo>
                    <a:pt x="216585" y="25120"/>
                    <a:pt x="227147" y="23278"/>
                    <a:pt x="230745" y="15618"/>
                  </a:cubicBezTo>
                  <a:cubicBezTo>
                    <a:pt x="225546" y="14097"/>
                    <a:pt x="219983" y="14403"/>
                    <a:pt x="214982" y="16485"/>
                  </a:cubicBezTo>
                  <a:cubicBezTo>
                    <a:pt x="195870" y="22268"/>
                    <a:pt x="176760" y="28062"/>
                    <a:pt x="157572" y="33584"/>
                  </a:cubicBezTo>
                  <a:cubicBezTo>
                    <a:pt x="152431" y="34606"/>
                    <a:pt x="147230" y="35298"/>
                    <a:pt x="142001" y="35656"/>
                  </a:cubicBezTo>
                  <a:lnTo>
                    <a:pt x="150911" y="17868"/>
                  </a:lnTo>
                  <a:cubicBezTo>
                    <a:pt x="147650" y="18100"/>
                    <a:pt x="144432" y="18186"/>
                    <a:pt x="141252" y="18577"/>
                  </a:cubicBezTo>
                  <a:cubicBezTo>
                    <a:pt x="115889" y="21693"/>
                    <a:pt x="90543" y="24958"/>
                    <a:pt x="65160" y="27905"/>
                  </a:cubicBezTo>
                  <a:cubicBezTo>
                    <a:pt x="61443" y="27799"/>
                    <a:pt x="57751" y="27260"/>
                    <a:pt x="54159" y="26300"/>
                  </a:cubicBezTo>
                  <a:lnTo>
                    <a:pt x="63483" y="9643"/>
                  </a:lnTo>
                  <a:cubicBezTo>
                    <a:pt x="60052" y="8654"/>
                    <a:pt x="56504" y="8126"/>
                    <a:pt x="52934" y="8073"/>
                  </a:cubicBezTo>
                  <a:cubicBezTo>
                    <a:pt x="36899" y="9141"/>
                    <a:pt x="21478" y="14649"/>
                    <a:pt x="8396" y="23981"/>
                  </a:cubicBezTo>
                  <a:cubicBezTo>
                    <a:pt x="5739" y="25232"/>
                    <a:pt x="2908" y="26076"/>
                    <a:pt x="0" y="26486"/>
                  </a:cubicBezTo>
                  <a:cubicBezTo>
                    <a:pt x="970" y="22575"/>
                    <a:pt x="778" y="19174"/>
                    <a:pt x="2267" y="18100"/>
                  </a:cubicBezTo>
                  <a:cubicBezTo>
                    <a:pt x="7169" y="14053"/>
                    <a:pt x="12703" y="10839"/>
                    <a:pt x="18648" y="8588"/>
                  </a:cubicBezTo>
                  <a:cubicBezTo>
                    <a:pt x="30493" y="5076"/>
                    <a:pt x="42763" y="2999"/>
                    <a:pt x="54859" y="334"/>
                  </a:cubicBezTo>
                  <a:cubicBezTo>
                    <a:pt x="55251" y="249"/>
                    <a:pt x="55647" y="188"/>
                    <a:pt x="56047" y="153"/>
                  </a:cubicBezTo>
                  <a:cubicBezTo>
                    <a:pt x="69300" y="-1059"/>
                    <a:pt x="73526" y="4880"/>
                    <a:pt x="68587" y="19973"/>
                  </a:cubicBezTo>
                  <a:cubicBezTo>
                    <a:pt x="78919" y="19430"/>
                    <a:pt x="88767" y="19422"/>
                    <a:pt x="98483" y="18284"/>
                  </a:cubicBezTo>
                  <a:cubicBezTo>
                    <a:pt x="113553" y="16521"/>
                    <a:pt x="128526" y="13942"/>
                    <a:pt x="143555" y="11811"/>
                  </a:cubicBezTo>
                  <a:cubicBezTo>
                    <a:pt x="147894" y="11074"/>
                    <a:pt x="152282" y="10663"/>
                    <a:pt x="156683" y="10583"/>
                  </a:cubicBezTo>
                  <a:cubicBezTo>
                    <a:pt x="164729" y="10663"/>
                    <a:pt x="166294" y="13886"/>
                    <a:pt x="162129" y="21023"/>
                  </a:cubicBezTo>
                  <a:cubicBezTo>
                    <a:pt x="161547" y="22022"/>
                    <a:pt x="160812" y="22932"/>
                    <a:pt x="158726" y="25918"/>
                  </a:cubicBezTo>
                  <a:cubicBezTo>
                    <a:pt x="168454" y="23164"/>
                    <a:pt x="176301" y="20948"/>
                    <a:pt x="184144" y="18720"/>
                  </a:cubicBezTo>
                  <a:cubicBezTo>
                    <a:pt x="197204" y="15010"/>
                    <a:pt x="210252" y="11262"/>
                    <a:pt x="223329" y="7609"/>
                  </a:cubicBezTo>
                  <a:cubicBezTo>
                    <a:pt x="225269" y="7106"/>
                    <a:pt x="227257" y="6805"/>
                    <a:pt x="229259" y="6712"/>
                  </a:cubicBezTo>
                  <a:cubicBezTo>
                    <a:pt x="234203" y="6400"/>
                    <a:pt x="239229" y="6529"/>
                    <a:pt x="241455" y="12009"/>
                  </a:cubicBezTo>
                  <a:cubicBezTo>
                    <a:pt x="243451" y="16921"/>
                    <a:pt x="239284" y="19084"/>
                    <a:pt x="236339" y="21692"/>
                  </a:cubicBezTo>
                  <a:cubicBezTo>
                    <a:pt x="235684" y="22536"/>
                    <a:pt x="235131" y="23455"/>
                    <a:pt x="234691" y="24429"/>
                  </a:cubicBezTo>
                  <a:cubicBezTo>
                    <a:pt x="258147" y="21321"/>
                    <a:pt x="281127" y="18277"/>
                    <a:pt x="305065" y="15105"/>
                  </a:cubicBezTo>
                  <a:lnTo>
                    <a:pt x="307340" y="28647"/>
                  </a:lnTo>
                  <a:cubicBezTo>
                    <a:pt x="332677" y="23073"/>
                    <a:pt x="358212" y="17456"/>
                    <a:pt x="383944" y="11796"/>
                  </a:cubicBezTo>
                  <a:lnTo>
                    <a:pt x="390783" y="22622"/>
                  </a:lnTo>
                  <a:cubicBezTo>
                    <a:pt x="401916" y="19731"/>
                    <a:pt x="412951" y="16425"/>
                    <a:pt x="424184" y="14060"/>
                  </a:cubicBezTo>
                  <a:cubicBezTo>
                    <a:pt x="438436" y="11059"/>
                    <a:pt x="439399" y="12063"/>
                    <a:pt x="440974" y="26174"/>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327FCB9D-8A57-41BC-ADC6-83684F9309A0}"/>
                </a:ext>
              </a:extLst>
            </p:cNvPr>
            <p:cNvSpPr/>
            <p:nvPr/>
          </p:nvSpPr>
          <p:spPr>
            <a:xfrm>
              <a:off x="5761962" y="3520604"/>
              <a:ext cx="663006" cy="36982"/>
            </a:xfrm>
            <a:custGeom>
              <a:avLst/>
              <a:gdLst>
                <a:gd name="connsiteX0" fmla="*/ 0 w 663006"/>
                <a:gd name="connsiteY0" fmla="*/ 25211 h 36982"/>
                <a:gd name="connsiteX1" fmla="*/ 51116 w 663006"/>
                <a:gd name="connsiteY1" fmla="*/ 4182 h 36982"/>
                <a:gd name="connsiteX2" fmla="*/ 66022 w 663006"/>
                <a:gd name="connsiteY2" fmla="*/ 9084 h 36982"/>
                <a:gd name="connsiteX3" fmla="*/ 71723 w 663006"/>
                <a:gd name="connsiteY3" fmla="*/ 16762 h 36982"/>
                <a:gd name="connsiteX4" fmla="*/ 96137 w 663006"/>
                <a:gd name="connsiteY4" fmla="*/ 10806 h 36982"/>
                <a:gd name="connsiteX5" fmla="*/ 113265 w 663006"/>
                <a:gd name="connsiteY5" fmla="*/ 21613 h 36982"/>
                <a:gd name="connsiteX6" fmla="*/ 138135 w 663006"/>
                <a:gd name="connsiteY6" fmla="*/ 14928 h 36982"/>
                <a:gd name="connsiteX7" fmla="*/ 143804 w 663006"/>
                <a:gd name="connsiteY7" fmla="*/ 13028 h 36982"/>
                <a:gd name="connsiteX8" fmla="*/ 165267 w 663006"/>
                <a:gd name="connsiteY8" fmla="*/ 24063 h 36982"/>
                <a:gd name="connsiteX9" fmla="*/ 181705 w 663006"/>
                <a:gd name="connsiteY9" fmla="*/ 18020 h 36982"/>
                <a:gd name="connsiteX10" fmla="*/ 206813 w 663006"/>
                <a:gd name="connsiteY10" fmla="*/ 10065 h 36982"/>
                <a:gd name="connsiteX11" fmla="*/ 220955 w 663006"/>
                <a:gd name="connsiteY11" fmla="*/ 18562 h 36982"/>
                <a:gd name="connsiteX12" fmla="*/ 284749 w 663006"/>
                <a:gd name="connsiteY12" fmla="*/ 0 h 36982"/>
                <a:gd name="connsiteX13" fmla="*/ 287228 w 663006"/>
                <a:gd name="connsiteY13" fmla="*/ 15032 h 36982"/>
                <a:gd name="connsiteX14" fmla="*/ 304435 w 663006"/>
                <a:gd name="connsiteY14" fmla="*/ 12110 h 36982"/>
                <a:gd name="connsiteX15" fmla="*/ 333522 w 663006"/>
                <a:gd name="connsiteY15" fmla="*/ 4906 h 36982"/>
                <a:gd name="connsiteX16" fmla="*/ 347309 w 663006"/>
                <a:gd name="connsiteY16" fmla="*/ 13283 h 36982"/>
                <a:gd name="connsiteX17" fmla="*/ 400094 w 663006"/>
                <a:gd name="connsiteY17" fmla="*/ 2382 h 36982"/>
                <a:gd name="connsiteX18" fmla="*/ 404319 w 663006"/>
                <a:gd name="connsiteY18" fmla="*/ 15290 h 36982"/>
                <a:gd name="connsiteX19" fmla="*/ 429923 w 663006"/>
                <a:gd name="connsiteY19" fmla="*/ 11352 h 36982"/>
                <a:gd name="connsiteX20" fmla="*/ 455006 w 663006"/>
                <a:gd name="connsiteY20" fmla="*/ 9021 h 36982"/>
                <a:gd name="connsiteX21" fmla="*/ 459661 w 663006"/>
                <a:gd name="connsiteY21" fmla="*/ 21036 h 36982"/>
                <a:gd name="connsiteX22" fmla="*/ 478275 w 663006"/>
                <a:gd name="connsiteY22" fmla="*/ 17936 h 36982"/>
                <a:gd name="connsiteX23" fmla="*/ 513316 w 663006"/>
                <a:gd name="connsiteY23" fmla="*/ 10139 h 36982"/>
                <a:gd name="connsiteX24" fmla="*/ 529537 w 663006"/>
                <a:gd name="connsiteY24" fmla="*/ 13901 h 36982"/>
                <a:gd name="connsiteX25" fmla="*/ 536892 w 663006"/>
                <a:gd name="connsiteY25" fmla="*/ 16019 h 36982"/>
                <a:gd name="connsiteX26" fmla="*/ 563052 w 663006"/>
                <a:gd name="connsiteY26" fmla="*/ 13227 h 36982"/>
                <a:gd name="connsiteX27" fmla="*/ 585438 w 663006"/>
                <a:gd name="connsiteY27" fmla="*/ 21575 h 36982"/>
                <a:gd name="connsiteX28" fmla="*/ 595016 w 663006"/>
                <a:gd name="connsiteY28" fmla="*/ 24240 h 36982"/>
                <a:gd name="connsiteX29" fmla="*/ 622471 w 663006"/>
                <a:gd name="connsiteY29" fmla="*/ 21603 h 36982"/>
                <a:gd name="connsiteX30" fmla="*/ 635823 w 663006"/>
                <a:gd name="connsiteY30" fmla="*/ 29183 h 36982"/>
                <a:gd name="connsiteX31" fmla="*/ 650805 w 663006"/>
                <a:gd name="connsiteY31" fmla="*/ 27783 h 36982"/>
                <a:gd name="connsiteX32" fmla="*/ 659088 w 663006"/>
                <a:gd name="connsiteY32" fmla="*/ 27909 h 36982"/>
                <a:gd name="connsiteX33" fmla="*/ 662993 w 663006"/>
                <a:gd name="connsiteY33" fmla="*/ 32779 h 36982"/>
                <a:gd name="connsiteX34" fmla="*/ 658991 w 663006"/>
                <a:gd name="connsiteY34" fmla="*/ 36309 h 36982"/>
                <a:gd name="connsiteX35" fmla="*/ 655455 w 663006"/>
                <a:gd name="connsiteY35" fmla="*/ 36447 h 36982"/>
                <a:gd name="connsiteX36" fmla="*/ 638855 w 663006"/>
                <a:gd name="connsiteY36" fmla="*/ 36528 h 36982"/>
                <a:gd name="connsiteX37" fmla="*/ 624793 w 663006"/>
                <a:gd name="connsiteY37" fmla="*/ 28385 h 36982"/>
                <a:gd name="connsiteX38" fmla="*/ 591823 w 663006"/>
                <a:gd name="connsiteY38" fmla="*/ 31371 h 36982"/>
                <a:gd name="connsiteX39" fmla="*/ 573169 w 663006"/>
                <a:gd name="connsiteY39" fmla="*/ 20011 h 36982"/>
                <a:gd name="connsiteX40" fmla="*/ 556193 w 663006"/>
                <a:gd name="connsiteY40" fmla="*/ 20874 h 36982"/>
                <a:gd name="connsiteX41" fmla="*/ 532365 w 663006"/>
                <a:gd name="connsiteY41" fmla="*/ 23508 h 36982"/>
                <a:gd name="connsiteX42" fmla="*/ 523076 w 663006"/>
                <a:gd name="connsiteY42" fmla="*/ 20185 h 36982"/>
                <a:gd name="connsiteX43" fmla="*/ 511311 w 663006"/>
                <a:gd name="connsiteY43" fmla="*/ 16671 h 36982"/>
                <a:gd name="connsiteX44" fmla="*/ 480994 w 663006"/>
                <a:gd name="connsiteY44" fmla="*/ 23537 h 36982"/>
                <a:gd name="connsiteX45" fmla="*/ 465934 w 663006"/>
                <a:gd name="connsiteY45" fmla="*/ 27205 h 36982"/>
                <a:gd name="connsiteX46" fmla="*/ 447612 w 663006"/>
                <a:gd name="connsiteY46" fmla="*/ 16965 h 36982"/>
                <a:gd name="connsiteX47" fmla="*/ 396401 w 663006"/>
                <a:gd name="connsiteY47" fmla="*/ 22187 h 36982"/>
                <a:gd name="connsiteX48" fmla="*/ 393270 w 663006"/>
                <a:gd name="connsiteY48" fmla="*/ 9426 h 36982"/>
                <a:gd name="connsiteX49" fmla="*/ 358675 w 663006"/>
                <a:gd name="connsiteY49" fmla="*/ 17424 h 36982"/>
                <a:gd name="connsiteX50" fmla="*/ 348166 w 663006"/>
                <a:gd name="connsiteY50" fmla="*/ 19889 h 36982"/>
                <a:gd name="connsiteX51" fmla="*/ 334572 w 663006"/>
                <a:gd name="connsiteY51" fmla="*/ 11026 h 36982"/>
                <a:gd name="connsiteX52" fmla="*/ 297861 w 663006"/>
                <a:gd name="connsiteY52" fmla="*/ 19449 h 36982"/>
                <a:gd name="connsiteX53" fmla="*/ 292002 w 663006"/>
                <a:gd name="connsiteY53" fmla="*/ 20762 h 36982"/>
                <a:gd name="connsiteX54" fmla="*/ 276884 w 663006"/>
                <a:gd name="connsiteY54" fmla="*/ 9433 h 36982"/>
                <a:gd name="connsiteX55" fmla="*/ 212224 w 663006"/>
                <a:gd name="connsiteY55" fmla="*/ 28089 h 36982"/>
                <a:gd name="connsiteX56" fmla="*/ 209739 w 663006"/>
                <a:gd name="connsiteY56" fmla="*/ 15865 h 36982"/>
                <a:gd name="connsiteX57" fmla="*/ 156583 w 663006"/>
                <a:gd name="connsiteY57" fmla="*/ 34191 h 36982"/>
                <a:gd name="connsiteX58" fmla="*/ 154019 w 663006"/>
                <a:gd name="connsiteY58" fmla="*/ 18880 h 36982"/>
                <a:gd name="connsiteX59" fmla="*/ 140713 w 663006"/>
                <a:gd name="connsiteY59" fmla="*/ 20164 h 36982"/>
                <a:gd name="connsiteX60" fmla="*/ 113332 w 663006"/>
                <a:gd name="connsiteY60" fmla="*/ 28882 h 36982"/>
                <a:gd name="connsiteX61" fmla="*/ 103538 w 663006"/>
                <a:gd name="connsiteY61" fmla="*/ 21048 h 36982"/>
                <a:gd name="connsiteX62" fmla="*/ 103066 w 663006"/>
                <a:gd name="connsiteY62" fmla="*/ 16808 h 36982"/>
                <a:gd name="connsiteX63" fmla="*/ 64021 w 663006"/>
                <a:gd name="connsiteY63" fmla="*/ 28683 h 36982"/>
                <a:gd name="connsiteX64" fmla="*/ 62160 w 663006"/>
                <a:gd name="connsiteY64" fmla="*/ 20088 h 36982"/>
                <a:gd name="connsiteX65" fmla="*/ 51177 w 663006"/>
                <a:gd name="connsiteY65" fmla="*/ 11232 h 36982"/>
                <a:gd name="connsiteX66" fmla="*/ 23568 w 663006"/>
                <a:gd name="connsiteY66" fmla="*/ 21712 h 36982"/>
                <a:gd name="connsiteX67" fmla="*/ 9389 w 663006"/>
                <a:gd name="connsiteY67" fmla="*/ 30563 h 36982"/>
                <a:gd name="connsiteX68" fmla="*/ 0 w 663006"/>
                <a:gd name="connsiteY68" fmla="*/ 25211 h 3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63006" h="36982">
                  <a:moveTo>
                    <a:pt x="0" y="25211"/>
                  </a:moveTo>
                  <a:cubicBezTo>
                    <a:pt x="18091" y="17701"/>
                    <a:pt x="34460" y="10566"/>
                    <a:pt x="51116" y="4182"/>
                  </a:cubicBezTo>
                  <a:cubicBezTo>
                    <a:pt x="56619" y="2056"/>
                    <a:pt x="62857" y="4107"/>
                    <a:pt x="66022" y="9084"/>
                  </a:cubicBezTo>
                  <a:cubicBezTo>
                    <a:pt x="67886" y="11620"/>
                    <a:pt x="69773" y="14138"/>
                    <a:pt x="71723" y="16762"/>
                  </a:cubicBezTo>
                  <a:cubicBezTo>
                    <a:pt x="79996" y="14701"/>
                    <a:pt x="87973" y="12200"/>
                    <a:pt x="96137" y="10806"/>
                  </a:cubicBezTo>
                  <a:cubicBezTo>
                    <a:pt x="107244" y="8911"/>
                    <a:pt x="108569" y="10027"/>
                    <a:pt x="113265" y="21613"/>
                  </a:cubicBezTo>
                  <a:cubicBezTo>
                    <a:pt x="121457" y="19417"/>
                    <a:pt x="129805" y="17205"/>
                    <a:pt x="138135" y="14928"/>
                  </a:cubicBezTo>
                  <a:cubicBezTo>
                    <a:pt x="140054" y="14404"/>
                    <a:pt x="141884" y="13552"/>
                    <a:pt x="143804" y="13028"/>
                  </a:cubicBezTo>
                  <a:cubicBezTo>
                    <a:pt x="157045" y="9417"/>
                    <a:pt x="159436" y="10558"/>
                    <a:pt x="165267" y="24063"/>
                  </a:cubicBezTo>
                  <a:cubicBezTo>
                    <a:pt x="170676" y="22062"/>
                    <a:pt x="176138" y="19887"/>
                    <a:pt x="181705" y="18020"/>
                  </a:cubicBezTo>
                  <a:cubicBezTo>
                    <a:pt x="190029" y="15227"/>
                    <a:pt x="198340" y="12334"/>
                    <a:pt x="206813" y="10065"/>
                  </a:cubicBezTo>
                  <a:cubicBezTo>
                    <a:pt x="217112" y="7306"/>
                    <a:pt x="217182" y="7567"/>
                    <a:pt x="220955" y="18562"/>
                  </a:cubicBezTo>
                  <a:lnTo>
                    <a:pt x="284749" y="0"/>
                  </a:lnTo>
                  <a:lnTo>
                    <a:pt x="287228" y="15032"/>
                  </a:lnTo>
                  <a:cubicBezTo>
                    <a:pt x="292962" y="14079"/>
                    <a:pt x="298767" y="13397"/>
                    <a:pt x="304435" y="12110"/>
                  </a:cubicBezTo>
                  <a:cubicBezTo>
                    <a:pt x="314174" y="9897"/>
                    <a:pt x="323802" y="7203"/>
                    <a:pt x="333522" y="4906"/>
                  </a:cubicBezTo>
                  <a:cubicBezTo>
                    <a:pt x="343383" y="2576"/>
                    <a:pt x="343407" y="2680"/>
                    <a:pt x="347309" y="13283"/>
                  </a:cubicBezTo>
                  <a:cubicBezTo>
                    <a:pt x="364530" y="9726"/>
                    <a:pt x="381937" y="6132"/>
                    <a:pt x="400094" y="2382"/>
                  </a:cubicBezTo>
                  <a:lnTo>
                    <a:pt x="404319" y="15290"/>
                  </a:lnTo>
                  <a:cubicBezTo>
                    <a:pt x="412721" y="13977"/>
                    <a:pt x="421292" y="12426"/>
                    <a:pt x="429923" y="11352"/>
                  </a:cubicBezTo>
                  <a:cubicBezTo>
                    <a:pt x="438180" y="10324"/>
                    <a:pt x="446499" y="9791"/>
                    <a:pt x="455006" y="9021"/>
                  </a:cubicBezTo>
                  <a:lnTo>
                    <a:pt x="459661" y="21036"/>
                  </a:lnTo>
                  <a:cubicBezTo>
                    <a:pt x="465894" y="20015"/>
                    <a:pt x="472139" y="19234"/>
                    <a:pt x="478275" y="17936"/>
                  </a:cubicBezTo>
                  <a:cubicBezTo>
                    <a:pt x="489982" y="15461"/>
                    <a:pt x="501583" y="12472"/>
                    <a:pt x="513316" y="10139"/>
                  </a:cubicBezTo>
                  <a:cubicBezTo>
                    <a:pt x="519031" y="9003"/>
                    <a:pt x="525083" y="7304"/>
                    <a:pt x="529537" y="13901"/>
                  </a:cubicBezTo>
                  <a:cubicBezTo>
                    <a:pt x="531582" y="15608"/>
                    <a:pt x="534252" y="16377"/>
                    <a:pt x="536892" y="16019"/>
                  </a:cubicBezTo>
                  <a:cubicBezTo>
                    <a:pt x="545633" y="15366"/>
                    <a:pt x="554312" y="13895"/>
                    <a:pt x="563052" y="13227"/>
                  </a:cubicBezTo>
                  <a:cubicBezTo>
                    <a:pt x="571602" y="12574"/>
                    <a:pt x="580861" y="10027"/>
                    <a:pt x="585438" y="21575"/>
                  </a:cubicBezTo>
                  <a:cubicBezTo>
                    <a:pt x="586196" y="23485"/>
                    <a:pt x="591747" y="24385"/>
                    <a:pt x="595016" y="24240"/>
                  </a:cubicBezTo>
                  <a:cubicBezTo>
                    <a:pt x="604211" y="23893"/>
                    <a:pt x="613378" y="23012"/>
                    <a:pt x="622471" y="21603"/>
                  </a:cubicBezTo>
                  <a:cubicBezTo>
                    <a:pt x="629206" y="20513"/>
                    <a:pt x="634427" y="20815"/>
                    <a:pt x="635823" y="29183"/>
                  </a:cubicBezTo>
                  <a:cubicBezTo>
                    <a:pt x="641316" y="28658"/>
                    <a:pt x="646053" y="28120"/>
                    <a:pt x="650805" y="27783"/>
                  </a:cubicBezTo>
                  <a:cubicBezTo>
                    <a:pt x="653551" y="27319"/>
                    <a:pt x="656358" y="27362"/>
                    <a:pt x="659088" y="27909"/>
                  </a:cubicBezTo>
                  <a:cubicBezTo>
                    <a:pt x="661015" y="28912"/>
                    <a:pt x="662433" y="30679"/>
                    <a:pt x="662993" y="32779"/>
                  </a:cubicBezTo>
                  <a:cubicBezTo>
                    <a:pt x="663215" y="33530"/>
                    <a:pt x="660582" y="35401"/>
                    <a:pt x="658991" y="36309"/>
                  </a:cubicBezTo>
                  <a:cubicBezTo>
                    <a:pt x="658081" y="36827"/>
                    <a:pt x="656650" y="36454"/>
                    <a:pt x="655455" y="36447"/>
                  </a:cubicBezTo>
                  <a:cubicBezTo>
                    <a:pt x="649929" y="35994"/>
                    <a:pt x="644375" y="36021"/>
                    <a:pt x="638855" y="36528"/>
                  </a:cubicBezTo>
                  <a:cubicBezTo>
                    <a:pt x="631501" y="37802"/>
                    <a:pt x="626215" y="36791"/>
                    <a:pt x="624793" y="28385"/>
                  </a:cubicBezTo>
                  <a:cubicBezTo>
                    <a:pt x="613303" y="29415"/>
                    <a:pt x="602550" y="30262"/>
                    <a:pt x="591823" y="31371"/>
                  </a:cubicBezTo>
                  <a:cubicBezTo>
                    <a:pt x="579360" y="32661"/>
                    <a:pt x="579153" y="32641"/>
                    <a:pt x="573169" y="20011"/>
                  </a:cubicBezTo>
                  <a:cubicBezTo>
                    <a:pt x="567891" y="20263"/>
                    <a:pt x="562019" y="20324"/>
                    <a:pt x="556193" y="20874"/>
                  </a:cubicBezTo>
                  <a:cubicBezTo>
                    <a:pt x="548235" y="21625"/>
                    <a:pt x="540330" y="23159"/>
                    <a:pt x="532365" y="23508"/>
                  </a:cubicBezTo>
                  <a:cubicBezTo>
                    <a:pt x="528942" y="23733"/>
                    <a:pt x="525579" y="22530"/>
                    <a:pt x="523076" y="20185"/>
                  </a:cubicBezTo>
                  <a:cubicBezTo>
                    <a:pt x="520345" y="16566"/>
                    <a:pt x="515579" y="15142"/>
                    <a:pt x="511311" y="16671"/>
                  </a:cubicBezTo>
                  <a:cubicBezTo>
                    <a:pt x="501147" y="18663"/>
                    <a:pt x="491083" y="21174"/>
                    <a:pt x="480994" y="23537"/>
                  </a:cubicBezTo>
                  <a:cubicBezTo>
                    <a:pt x="475962" y="24715"/>
                    <a:pt x="471019" y="26388"/>
                    <a:pt x="465934" y="27205"/>
                  </a:cubicBezTo>
                  <a:cubicBezTo>
                    <a:pt x="453335" y="29230"/>
                    <a:pt x="453036" y="28938"/>
                    <a:pt x="447612" y="16965"/>
                  </a:cubicBezTo>
                  <a:cubicBezTo>
                    <a:pt x="430702" y="14892"/>
                    <a:pt x="414300" y="22789"/>
                    <a:pt x="396401" y="22187"/>
                  </a:cubicBezTo>
                  <a:lnTo>
                    <a:pt x="393270" y="9426"/>
                  </a:lnTo>
                  <a:cubicBezTo>
                    <a:pt x="381744" y="12089"/>
                    <a:pt x="370212" y="14755"/>
                    <a:pt x="358675" y="17424"/>
                  </a:cubicBezTo>
                  <a:cubicBezTo>
                    <a:pt x="355170" y="18237"/>
                    <a:pt x="351702" y="19255"/>
                    <a:pt x="348166" y="19889"/>
                  </a:cubicBezTo>
                  <a:cubicBezTo>
                    <a:pt x="339465" y="21448"/>
                    <a:pt x="339189" y="21224"/>
                    <a:pt x="334572" y="11026"/>
                  </a:cubicBezTo>
                  <a:cubicBezTo>
                    <a:pt x="322514" y="13793"/>
                    <a:pt x="310188" y="16624"/>
                    <a:pt x="297861" y="19449"/>
                  </a:cubicBezTo>
                  <a:cubicBezTo>
                    <a:pt x="295910" y="19897"/>
                    <a:pt x="293953" y="20320"/>
                    <a:pt x="292002" y="20762"/>
                  </a:cubicBezTo>
                  <a:cubicBezTo>
                    <a:pt x="280535" y="23359"/>
                    <a:pt x="279658" y="22769"/>
                    <a:pt x="276884" y="9433"/>
                  </a:cubicBezTo>
                  <a:cubicBezTo>
                    <a:pt x="254727" y="11735"/>
                    <a:pt x="235099" y="23571"/>
                    <a:pt x="212224" y="28089"/>
                  </a:cubicBezTo>
                  <a:lnTo>
                    <a:pt x="209739" y="15865"/>
                  </a:lnTo>
                  <a:cubicBezTo>
                    <a:pt x="191219" y="17634"/>
                    <a:pt x="175666" y="28359"/>
                    <a:pt x="156583" y="34191"/>
                  </a:cubicBezTo>
                  <a:lnTo>
                    <a:pt x="154019" y="18880"/>
                  </a:lnTo>
                  <a:cubicBezTo>
                    <a:pt x="149555" y="18911"/>
                    <a:pt x="145101" y="19341"/>
                    <a:pt x="140713" y="20164"/>
                  </a:cubicBezTo>
                  <a:cubicBezTo>
                    <a:pt x="131476" y="22668"/>
                    <a:pt x="122403" y="25803"/>
                    <a:pt x="113332" y="28882"/>
                  </a:cubicBezTo>
                  <a:cubicBezTo>
                    <a:pt x="103498" y="32221"/>
                    <a:pt x="102200" y="31238"/>
                    <a:pt x="103538" y="21048"/>
                  </a:cubicBezTo>
                  <a:cubicBezTo>
                    <a:pt x="103524" y="19622"/>
                    <a:pt x="103365" y="18202"/>
                    <a:pt x="103066" y="16808"/>
                  </a:cubicBezTo>
                  <a:cubicBezTo>
                    <a:pt x="88837" y="15928"/>
                    <a:pt x="77077" y="22984"/>
                    <a:pt x="64021" y="28683"/>
                  </a:cubicBezTo>
                  <a:cubicBezTo>
                    <a:pt x="63268" y="25247"/>
                    <a:pt x="62591" y="22688"/>
                    <a:pt x="62160" y="20088"/>
                  </a:cubicBezTo>
                  <a:cubicBezTo>
                    <a:pt x="60895" y="12457"/>
                    <a:pt x="58501" y="9456"/>
                    <a:pt x="51177" y="11232"/>
                  </a:cubicBezTo>
                  <a:cubicBezTo>
                    <a:pt x="41673" y="13874"/>
                    <a:pt x="32432" y="17382"/>
                    <a:pt x="23568" y="21712"/>
                  </a:cubicBezTo>
                  <a:cubicBezTo>
                    <a:pt x="18536" y="23974"/>
                    <a:pt x="14235" y="27814"/>
                    <a:pt x="9389" y="30563"/>
                  </a:cubicBezTo>
                  <a:cubicBezTo>
                    <a:pt x="6979" y="31930"/>
                    <a:pt x="6759" y="31542"/>
                    <a:pt x="0" y="25211"/>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7FFFB5C4-166A-4870-B369-619FDAF88914}"/>
                </a:ext>
              </a:extLst>
            </p:cNvPr>
            <p:cNvSpPr/>
            <p:nvPr/>
          </p:nvSpPr>
          <p:spPr>
            <a:xfrm>
              <a:off x="5890141" y="3293495"/>
              <a:ext cx="152796" cy="96390"/>
            </a:xfrm>
            <a:custGeom>
              <a:avLst/>
              <a:gdLst>
                <a:gd name="connsiteX0" fmla="*/ 66857 w 152796"/>
                <a:gd name="connsiteY0" fmla="*/ 68174 h 96390"/>
                <a:gd name="connsiteX1" fmla="*/ 65711 w 152796"/>
                <a:gd name="connsiteY1" fmla="*/ 87503 h 96390"/>
                <a:gd name="connsiteX2" fmla="*/ 51138 w 152796"/>
                <a:gd name="connsiteY2" fmla="*/ 86563 h 96390"/>
                <a:gd name="connsiteX3" fmla="*/ 18967 w 152796"/>
                <a:gd name="connsiteY3" fmla="*/ 92186 h 96390"/>
                <a:gd name="connsiteX4" fmla="*/ 13528 w 152796"/>
                <a:gd name="connsiteY4" fmla="*/ 94677 h 96390"/>
                <a:gd name="connsiteX5" fmla="*/ 1686 w 152796"/>
                <a:gd name="connsiteY5" fmla="*/ 93228 h 96390"/>
                <a:gd name="connsiteX6" fmla="*/ 3075 w 152796"/>
                <a:gd name="connsiteY6" fmla="*/ 81133 h 96390"/>
                <a:gd name="connsiteX7" fmla="*/ 20140 w 152796"/>
                <a:gd name="connsiteY7" fmla="*/ 49903 h 96390"/>
                <a:gd name="connsiteX8" fmla="*/ 30149 w 152796"/>
                <a:gd name="connsiteY8" fmla="*/ 36611 h 96390"/>
                <a:gd name="connsiteX9" fmla="*/ 50696 w 152796"/>
                <a:gd name="connsiteY9" fmla="*/ 15054 h 96390"/>
                <a:gd name="connsiteX10" fmla="*/ 64124 w 152796"/>
                <a:gd name="connsiteY10" fmla="*/ 3321 h 96390"/>
                <a:gd name="connsiteX11" fmla="*/ 75346 w 152796"/>
                <a:gd name="connsiteY11" fmla="*/ 0 h 96390"/>
                <a:gd name="connsiteX12" fmla="*/ 73984 w 152796"/>
                <a:gd name="connsiteY12" fmla="*/ 22974 h 96390"/>
                <a:gd name="connsiteX13" fmla="*/ 89953 w 152796"/>
                <a:gd name="connsiteY13" fmla="*/ 24882 h 96390"/>
                <a:gd name="connsiteX14" fmla="*/ 111534 w 152796"/>
                <a:gd name="connsiteY14" fmla="*/ 31718 h 96390"/>
                <a:gd name="connsiteX15" fmla="*/ 134507 w 152796"/>
                <a:gd name="connsiteY15" fmla="*/ 32494 h 96390"/>
                <a:gd name="connsiteX16" fmla="*/ 146811 w 152796"/>
                <a:gd name="connsiteY16" fmla="*/ 27801 h 96390"/>
                <a:gd name="connsiteX17" fmla="*/ 151932 w 152796"/>
                <a:gd name="connsiteY17" fmla="*/ 29449 h 96390"/>
                <a:gd name="connsiteX18" fmla="*/ 152367 w 152796"/>
                <a:gd name="connsiteY18" fmla="*/ 34814 h 96390"/>
                <a:gd name="connsiteX19" fmla="*/ 146792 w 152796"/>
                <a:gd name="connsiteY19" fmla="*/ 42542 h 96390"/>
                <a:gd name="connsiteX20" fmla="*/ 142113 w 152796"/>
                <a:gd name="connsiteY20" fmla="*/ 61033 h 96390"/>
                <a:gd name="connsiteX21" fmla="*/ 141359 w 152796"/>
                <a:gd name="connsiteY21" fmla="*/ 71800 h 96390"/>
                <a:gd name="connsiteX22" fmla="*/ 128069 w 152796"/>
                <a:gd name="connsiteY22" fmla="*/ 70175 h 96390"/>
                <a:gd name="connsiteX23" fmla="*/ 66857 w 152796"/>
                <a:gd name="connsiteY23" fmla="*/ 68174 h 96390"/>
                <a:gd name="connsiteX24" fmla="*/ 116736 w 152796"/>
                <a:gd name="connsiteY24" fmla="*/ 47365 h 96390"/>
                <a:gd name="connsiteX25" fmla="*/ 101336 w 152796"/>
                <a:gd name="connsiteY25" fmla="*/ 42154 h 96390"/>
                <a:gd name="connsiteX26" fmla="*/ 90710 w 152796"/>
                <a:gd name="connsiteY26" fmla="*/ 42667 h 96390"/>
                <a:gd name="connsiteX27" fmla="*/ 42349 w 152796"/>
                <a:gd name="connsiteY27" fmla="*/ 56429 h 96390"/>
                <a:gd name="connsiteX28" fmla="*/ 22787 w 152796"/>
                <a:gd name="connsiteY28" fmla="*/ 67249 h 96390"/>
                <a:gd name="connsiteX29" fmla="*/ 13876 w 152796"/>
                <a:gd name="connsiteY29" fmla="*/ 83335 h 96390"/>
                <a:gd name="connsiteX30" fmla="*/ 34388 w 152796"/>
                <a:gd name="connsiteY30" fmla="*/ 77919 h 96390"/>
                <a:gd name="connsiteX31" fmla="*/ 52040 w 152796"/>
                <a:gd name="connsiteY31" fmla="*/ 69002 h 96390"/>
                <a:gd name="connsiteX32" fmla="*/ 105842 w 152796"/>
                <a:gd name="connsiteY32" fmla="*/ 49255 h 96390"/>
                <a:gd name="connsiteX33" fmla="*/ 116736 w 152796"/>
                <a:gd name="connsiteY33" fmla="*/ 47365 h 9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2796" h="96390">
                  <a:moveTo>
                    <a:pt x="66857" y="68174"/>
                  </a:moveTo>
                  <a:lnTo>
                    <a:pt x="65711" y="87503"/>
                  </a:lnTo>
                  <a:cubicBezTo>
                    <a:pt x="60500" y="87194"/>
                    <a:pt x="55754" y="87294"/>
                    <a:pt x="51138" y="86563"/>
                  </a:cubicBezTo>
                  <a:cubicBezTo>
                    <a:pt x="40098" y="83901"/>
                    <a:pt x="28449" y="85937"/>
                    <a:pt x="18967" y="92186"/>
                  </a:cubicBezTo>
                  <a:cubicBezTo>
                    <a:pt x="17237" y="93186"/>
                    <a:pt x="15416" y="94020"/>
                    <a:pt x="13528" y="94677"/>
                  </a:cubicBezTo>
                  <a:cubicBezTo>
                    <a:pt x="9270" y="96632"/>
                    <a:pt x="4940" y="97772"/>
                    <a:pt x="1686" y="93228"/>
                  </a:cubicBezTo>
                  <a:cubicBezTo>
                    <a:pt x="-1014" y="89435"/>
                    <a:pt x="-415" y="84216"/>
                    <a:pt x="3075" y="81133"/>
                  </a:cubicBezTo>
                  <a:cubicBezTo>
                    <a:pt x="10835" y="71997"/>
                    <a:pt x="16643" y="61368"/>
                    <a:pt x="20140" y="49903"/>
                  </a:cubicBezTo>
                  <a:cubicBezTo>
                    <a:pt x="22603" y="44877"/>
                    <a:pt x="26000" y="40366"/>
                    <a:pt x="30149" y="36611"/>
                  </a:cubicBezTo>
                  <a:cubicBezTo>
                    <a:pt x="36799" y="29244"/>
                    <a:pt x="43675" y="22069"/>
                    <a:pt x="50696" y="15054"/>
                  </a:cubicBezTo>
                  <a:cubicBezTo>
                    <a:pt x="54821" y="10758"/>
                    <a:pt x="59314" y="6832"/>
                    <a:pt x="64124" y="3321"/>
                  </a:cubicBezTo>
                  <a:cubicBezTo>
                    <a:pt x="67689" y="1690"/>
                    <a:pt x="71467" y="572"/>
                    <a:pt x="75346" y="0"/>
                  </a:cubicBezTo>
                  <a:lnTo>
                    <a:pt x="73984" y="22974"/>
                  </a:lnTo>
                  <a:cubicBezTo>
                    <a:pt x="79341" y="23289"/>
                    <a:pt x="84673" y="23927"/>
                    <a:pt x="89953" y="24882"/>
                  </a:cubicBezTo>
                  <a:cubicBezTo>
                    <a:pt x="97387" y="26317"/>
                    <a:pt x="104629" y="28612"/>
                    <a:pt x="111534" y="31718"/>
                  </a:cubicBezTo>
                  <a:cubicBezTo>
                    <a:pt x="118624" y="35646"/>
                    <a:pt x="127168" y="35934"/>
                    <a:pt x="134507" y="32494"/>
                  </a:cubicBezTo>
                  <a:cubicBezTo>
                    <a:pt x="138501" y="30661"/>
                    <a:pt x="142611" y="29093"/>
                    <a:pt x="146811" y="27801"/>
                  </a:cubicBezTo>
                  <a:cubicBezTo>
                    <a:pt x="148683" y="27502"/>
                    <a:pt x="150586" y="28114"/>
                    <a:pt x="151932" y="29449"/>
                  </a:cubicBezTo>
                  <a:cubicBezTo>
                    <a:pt x="152905" y="31072"/>
                    <a:pt x="153066" y="33056"/>
                    <a:pt x="152367" y="34814"/>
                  </a:cubicBezTo>
                  <a:cubicBezTo>
                    <a:pt x="151061" y="37746"/>
                    <a:pt x="149163" y="40377"/>
                    <a:pt x="146792" y="42542"/>
                  </a:cubicBezTo>
                  <a:cubicBezTo>
                    <a:pt x="141371" y="47028"/>
                    <a:pt x="139478" y="54508"/>
                    <a:pt x="142113" y="61033"/>
                  </a:cubicBezTo>
                  <a:cubicBezTo>
                    <a:pt x="143086" y="64688"/>
                    <a:pt x="146111" y="68793"/>
                    <a:pt x="141359" y="71800"/>
                  </a:cubicBezTo>
                  <a:cubicBezTo>
                    <a:pt x="137070" y="74318"/>
                    <a:pt x="131625" y="73653"/>
                    <a:pt x="128069" y="70175"/>
                  </a:cubicBezTo>
                  <a:cubicBezTo>
                    <a:pt x="110469" y="55732"/>
                    <a:pt x="85363" y="54911"/>
                    <a:pt x="66857" y="68174"/>
                  </a:cubicBezTo>
                  <a:close/>
                  <a:moveTo>
                    <a:pt x="116736" y="47365"/>
                  </a:moveTo>
                  <a:cubicBezTo>
                    <a:pt x="113294" y="42448"/>
                    <a:pt x="107056" y="40338"/>
                    <a:pt x="101336" y="42154"/>
                  </a:cubicBezTo>
                  <a:cubicBezTo>
                    <a:pt x="97830" y="42778"/>
                    <a:pt x="94259" y="42950"/>
                    <a:pt x="90710" y="42667"/>
                  </a:cubicBezTo>
                  <a:cubicBezTo>
                    <a:pt x="73538" y="42007"/>
                    <a:pt x="56601" y="46827"/>
                    <a:pt x="42349" y="56429"/>
                  </a:cubicBezTo>
                  <a:cubicBezTo>
                    <a:pt x="36055" y="60432"/>
                    <a:pt x="29522" y="64045"/>
                    <a:pt x="22787" y="67249"/>
                  </a:cubicBezTo>
                  <a:cubicBezTo>
                    <a:pt x="21094" y="70304"/>
                    <a:pt x="17869" y="76126"/>
                    <a:pt x="13876" y="83335"/>
                  </a:cubicBezTo>
                  <a:cubicBezTo>
                    <a:pt x="20369" y="80414"/>
                    <a:pt x="27299" y="78584"/>
                    <a:pt x="34388" y="77919"/>
                  </a:cubicBezTo>
                  <a:cubicBezTo>
                    <a:pt x="43092" y="78789"/>
                    <a:pt x="44587" y="68517"/>
                    <a:pt x="52040" y="69002"/>
                  </a:cubicBezTo>
                  <a:cubicBezTo>
                    <a:pt x="67142" y="56381"/>
                    <a:pt x="86161" y="49401"/>
                    <a:pt x="105842" y="49255"/>
                  </a:cubicBezTo>
                  <a:cubicBezTo>
                    <a:pt x="108903" y="49002"/>
                    <a:pt x="111921" y="48218"/>
                    <a:pt x="116736" y="47365"/>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A9DEB6B0-FDA0-4BD2-8009-46A5ABD686A4}"/>
                </a:ext>
              </a:extLst>
            </p:cNvPr>
            <p:cNvSpPr/>
            <p:nvPr/>
          </p:nvSpPr>
          <p:spPr>
            <a:xfrm>
              <a:off x="5772380" y="3475953"/>
              <a:ext cx="657656" cy="39612"/>
            </a:xfrm>
            <a:custGeom>
              <a:avLst/>
              <a:gdLst>
                <a:gd name="connsiteX0" fmla="*/ 367861 w 657656"/>
                <a:gd name="connsiteY0" fmla="*/ 14895 h 39612"/>
                <a:gd name="connsiteX1" fmla="*/ 445667 w 657656"/>
                <a:gd name="connsiteY1" fmla="*/ 3652 h 39612"/>
                <a:gd name="connsiteX2" fmla="*/ 447953 w 657656"/>
                <a:gd name="connsiteY2" fmla="*/ 14723 h 39612"/>
                <a:gd name="connsiteX3" fmla="*/ 497184 w 657656"/>
                <a:gd name="connsiteY3" fmla="*/ 0 h 39612"/>
                <a:gd name="connsiteX4" fmla="*/ 500860 w 657656"/>
                <a:gd name="connsiteY4" fmla="*/ 5387 h 39612"/>
                <a:gd name="connsiteX5" fmla="*/ 502553 w 657656"/>
                <a:gd name="connsiteY5" fmla="*/ 10393 h 39612"/>
                <a:gd name="connsiteX6" fmla="*/ 553939 w 657656"/>
                <a:gd name="connsiteY6" fmla="*/ 2758 h 39612"/>
                <a:gd name="connsiteX7" fmla="*/ 549853 w 657656"/>
                <a:gd name="connsiteY7" fmla="*/ 19292 h 39612"/>
                <a:gd name="connsiteX8" fmla="*/ 571833 w 657656"/>
                <a:gd name="connsiteY8" fmla="*/ 14668 h 39612"/>
                <a:gd name="connsiteX9" fmla="*/ 587100 w 657656"/>
                <a:gd name="connsiteY9" fmla="*/ 11515 h 39612"/>
                <a:gd name="connsiteX10" fmla="*/ 592800 w 657656"/>
                <a:gd name="connsiteY10" fmla="*/ 11450 h 39612"/>
                <a:gd name="connsiteX11" fmla="*/ 614624 w 657656"/>
                <a:gd name="connsiteY11" fmla="*/ 14415 h 39612"/>
                <a:gd name="connsiteX12" fmla="*/ 619406 w 657656"/>
                <a:gd name="connsiteY12" fmla="*/ 14002 h 39612"/>
                <a:gd name="connsiteX13" fmla="*/ 632223 w 657656"/>
                <a:gd name="connsiteY13" fmla="*/ 23938 h 39612"/>
                <a:gd name="connsiteX14" fmla="*/ 645010 w 657656"/>
                <a:gd name="connsiteY14" fmla="*/ 21961 h 39612"/>
                <a:gd name="connsiteX15" fmla="*/ 657657 w 657656"/>
                <a:gd name="connsiteY15" fmla="*/ 21889 h 39612"/>
                <a:gd name="connsiteX16" fmla="*/ 639864 w 657656"/>
                <a:gd name="connsiteY16" fmla="*/ 39612 h 39612"/>
                <a:gd name="connsiteX17" fmla="*/ 643184 w 657656"/>
                <a:gd name="connsiteY17" fmla="*/ 29110 h 39612"/>
                <a:gd name="connsiteX18" fmla="*/ 631375 w 657656"/>
                <a:gd name="connsiteY18" fmla="*/ 30985 h 39612"/>
                <a:gd name="connsiteX19" fmla="*/ 619906 w 657656"/>
                <a:gd name="connsiteY19" fmla="*/ 19966 h 39612"/>
                <a:gd name="connsiteX20" fmla="*/ 596542 w 657656"/>
                <a:gd name="connsiteY20" fmla="*/ 24033 h 39612"/>
                <a:gd name="connsiteX21" fmla="*/ 583594 w 657656"/>
                <a:gd name="connsiteY21" fmla="*/ 18517 h 39612"/>
                <a:gd name="connsiteX22" fmla="*/ 546483 w 657656"/>
                <a:gd name="connsiteY22" fmla="*/ 25403 h 39612"/>
                <a:gd name="connsiteX23" fmla="*/ 539726 w 657656"/>
                <a:gd name="connsiteY23" fmla="*/ 24273 h 39612"/>
                <a:gd name="connsiteX24" fmla="*/ 546708 w 657656"/>
                <a:gd name="connsiteY24" fmla="*/ 10208 h 39612"/>
                <a:gd name="connsiteX25" fmla="*/ 538606 w 657656"/>
                <a:gd name="connsiteY25" fmla="*/ 9812 h 39612"/>
                <a:gd name="connsiteX26" fmla="*/ 505661 w 657656"/>
                <a:gd name="connsiteY26" fmla="*/ 16201 h 39612"/>
                <a:gd name="connsiteX27" fmla="*/ 492313 w 657656"/>
                <a:gd name="connsiteY27" fmla="*/ 18115 h 39612"/>
                <a:gd name="connsiteX28" fmla="*/ 491764 w 657656"/>
                <a:gd name="connsiteY28" fmla="*/ 8781 h 39612"/>
                <a:gd name="connsiteX29" fmla="*/ 437070 w 657656"/>
                <a:gd name="connsiteY29" fmla="*/ 21449 h 39612"/>
                <a:gd name="connsiteX30" fmla="*/ 437768 w 657656"/>
                <a:gd name="connsiteY30" fmla="*/ 9682 h 39612"/>
                <a:gd name="connsiteX31" fmla="*/ 361456 w 657656"/>
                <a:gd name="connsiteY31" fmla="*/ 22884 h 39612"/>
                <a:gd name="connsiteX32" fmla="*/ 355505 w 657656"/>
                <a:gd name="connsiteY32" fmla="*/ 11646 h 39612"/>
                <a:gd name="connsiteX33" fmla="*/ 290697 w 657656"/>
                <a:gd name="connsiteY33" fmla="*/ 28569 h 39612"/>
                <a:gd name="connsiteX34" fmla="*/ 288291 w 657656"/>
                <a:gd name="connsiteY34" fmla="*/ 14882 h 39612"/>
                <a:gd name="connsiteX35" fmla="*/ 262744 w 657656"/>
                <a:gd name="connsiteY35" fmla="*/ 20802 h 39612"/>
                <a:gd name="connsiteX36" fmla="*/ 237158 w 657656"/>
                <a:gd name="connsiteY36" fmla="*/ 26947 h 39612"/>
                <a:gd name="connsiteX37" fmla="*/ 221927 w 657656"/>
                <a:gd name="connsiteY37" fmla="*/ 17862 h 39612"/>
                <a:gd name="connsiteX38" fmla="*/ 162867 w 657656"/>
                <a:gd name="connsiteY38" fmla="*/ 33766 h 39612"/>
                <a:gd name="connsiteX39" fmla="*/ 163942 w 657656"/>
                <a:gd name="connsiteY39" fmla="*/ 15640 h 39612"/>
                <a:gd name="connsiteX40" fmla="*/ 136400 w 657656"/>
                <a:gd name="connsiteY40" fmla="*/ 17788 h 39612"/>
                <a:gd name="connsiteX41" fmla="*/ 109768 w 657656"/>
                <a:gd name="connsiteY41" fmla="*/ 26612 h 39612"/>
                <a:gd name="connsiteX42" fmla="*/ 107062 w 657656"/>
                <a:gd name="connsiteY42" fmla="*/ 13045 h 39612"/>
                <a:gd name="connsiteX43" fmla="*/ 56769 w 657656"/>
                <a:gd name="connsiteY43" fmla="*/ 28470 h 39612"/>
                <a:gd name="connsiteX44" fmla="*/ 62169 w 657656"/>
                <a:gd name="connsiteY44" fmla="*/ 8942 h 39612"/>
                <a:gd name="connsiteX45" fmla="*/ 47990 w 657656"/>
                <a:gd name="connsiteY45" fmla="*/ 10369 h 39612"/>
                <a:gd name="connsiteX46" fmla="*/ 20791 w 657656"/>
                <a:gd name="connsiteY46" fmla="*/ 22651 h 39612"/>
                <a:gd name="connsiteX47" fmla="*/ 7055 w 657656"/>
                <a:gd name="connsiteY47" fmla="*/ 29950 h 39612"/>
                <a:gd name="connsiteX48" fmla="*/ 0 w 657656"/>
                <a:gd name="connsiteY48" fmla="*/ 29001 h 39612"/>
                <a:gd name="connsiteX49" fmla="*/ 22809 w 657656"/>
                <a:gd name="connsiteY49" fmla="*/ 14220 h 39612"/>
                <a:gd name="connsiteX50" fmla="*/ 51690 w 657656"/>
                <a:gd name="connsiteY50" fmla="*/ 2672 h 39612"/>
                <a:gd name="connsiteX51" fmla="*/ 61153 w 657656"/>
                <a:gd name="connsiteY51" fmla="*/ 1523 h 39612"/>
                <a:gd name="connsiteX52" fmla="*/ 69162 w 657656"/>
                <a:gd name="connsiteY52" fmla="*/ 13663 h 39612"/>
                <a:gd name="connsiteX53" fmla="*/ 68579 w 657656"/>
                <a:gd name="connsiteY53" fmla="*/ 17271 h 39612"/>
                <a:gd name="connsiteX54" fmla="*/ 98630 w 657656"/>
                <a:gd name="connsiteY54" fmla="*/ 7796 h 39612"/>
                <a:gd name="connsiteX55" fmla="*/ 118178 w 657656"/>
                <a:gd name="connsiteY55" fmla="*/ 16904 h 39612"/>
                <a:gd name="connsiteX56" fmla="*/ 140605 w 657656"/>
                <a:gd name="connsiteY56" fmla="*/ 11073 h 39612"/>
                <a:gd name="connsiteX57" fmla="*/ 153367 w 657656"/>
                <a:gd name="connsiteY57" fmla="*/ 7983 h 39612"/>
                <a:gd name="connsiteX58" fmla="*/ 171869 w 657656"/>
                <a:gd name="connsiteY58" fmla="*/ 21347 h 39612"/>
                <a:gd name="connsiteX59" fmla="*/ 173264 w 657656"/>
                <a:gd name="connsiteY59" fmla="*/ 25696 h 39612"/>
                <a:gd name="connsiteX60" fmla="*/ 210019 w 657656"/>
                <a:gd name="connsiteY60" fmla="*/ 14810 h 39612"/>
                <a:gd name="connsiteX61" fmla="*/ 214637 w 657656"/>
                <a:gd name="connsiteY61" fmla="*/ 13492 h 39612"/>
                <a:gd name="connsiteX62" fmla="*/ 233604 w 657656"/>
                <a:gd name="connsiteY62" fmla="*/ 21531 h 39612"/>
                <a:gd name="connsiteX63" fmla="*/ 293865 w 657656"/>
                <a:gd name="connsiteY63" fmla="*/ 8291 h 39612"/>
                <a:gd name="connsiteX64" fmla="*/ 298175 w 657656"/>
                <a:gd name="connsiteY64" fmla="*/ 20956 h 39612"/>
                <a:gd name="connsiteX65" fmla="*/ 316951 w 657656"/>
                <a:gd name="connsiteY65" fmla="*/ 16839 h 39612"/>
                <a:gd name="connsiteX66" fmla="*/ 351580 w 657656"/>
                <a:gd name="connsiteY66" fmla="*/ 7175 h 39612"/>
                <a:gd name="connsiteX67" fmla="*/ 367861 w 657656"/>
                <a:gd name="connsiteY67" fmla="*/ 14895 h 3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57656" h="39612">
                  <a:moveTo>
                    <a:pt x="367861" y="14895"/>
                  </a:moveTo>
                  <a:cubicBezTo>
                    <a:pt x="394382" y="13808"/>
                    <a:pt x="418974" y="3166"/>
                    <a:pt x="445667" y="3652"/>
                  </a:cubicBezTo>
                  <a:lnTo>
                    <a:pt x="447953" y="14723"/>
                  </a:lnTo>
                  <a:lnTo>
                    <a:pt x="497184" y="0"/>
                  </a:lnTo>
                  <a:cubicBezTo>
                    <a:pt x="498505" y="1729"/>
                    <a:pt x="499732" y="3527"/>
                    <a:pt x="500860" y="5387"/>
                  </a:cubicBezTo>
                  <a:cubicBezTo>
                    <a:pt x="501552" y="7009"/>
                    <a:pt x="502118" y="8683"/>
                    <a:pt x="502553" y="10393"/>
                  </a:cubicBezTo>
                  <a:cubicBezTo>
                    <a:pt x="519822" y="8571"/>
                    <a:pt x="536399" y="1502"/>
                    <a:pt x="553939" y="2758"/>
                  </a:cubicBezTo>
                  <a:cubicBezTo>
                    <a:pt x="556271" y="10716"/>
                    <a:pt x="556271" y="10716"/>
                    <a:pt x="549853" y="19292"/>
                  </a:cubicBezTo>
                  <a:cubicBezTo>
                    <a:pt x="558200" y="17536"/>
                    <a:pt x="565016" y="16101"/>
                    <a:pt x="571833" y="14668"/>
                  </a:cubicBezTo>
                  <a:cubicBezTo>
                    <a:pt x="576919" y="13599"/>
                    <a:pt x="581989" y="12441"/>
                    <a:pt x="587100" y="11515"/>
                  </a:cubicBezTo>
                  <a:cubicBezTo>
                    <a:pt x="589007" y="11169"/>
                    <a:pt x="592127" y="10543"/>
                    <a:pt x="592800" y="11450"/>
                  </a:cubicBezTo>
                  <a:cubicBezTo>
                    <a:pt x="599191" y="20063"/>
                    <a:pt x="607215" y="14749"/>
                    <a:pt x="614624" y="14415"/>
                  </a:cubicBezTo>
                  <a:cubicBezTo>
                    <a:pt x="616222" y="14343"/>
                    <a:pt x="617823" y="14218"/>
                    <a:pt x="619406" y="14002"/>
                  </a:cubicBezTo>
                  <a:cubicBezTo>
                    <a:pt x="630077" y="12547"/>
                    <a:pt x="630076" y="12537"/>
                    <a:pt x="632223" y="23938"/>
                  </a:cubicBezTo>
                  <a:cubicBezTo>
                    <a:pt x="636462" y="23259"/>
                    <a:pt x="640712" y="22335"/>
                    <a:pt x="645010" y="21961"/>
                  </a:cubicBezTo>
                  <a:cubicBezTo>
                    <a:pt x="648890" y="21624"/>
                    <a:pt x="652822" y="21889"/>
                    <a:pt x="657657" y="21889"/>
                  </a:cubicBezTo>
                  <a:cubicBezTo>
                    <a:pt x="656211" y="32342"/>
                    <a:pt x="648521" y="34558"/>
                    <a:pt x="639864" y="39612"/>
                  </a:cubicBezTo>
                  <a:lnTo>
                    <a:pt x="643184" y="29110"/>
                  </a:lnTo>
                  <a:cubicBezTo>
                    <a:pt x="639091" y="29764"/>
                    <a:pt x="635243" y="30447"/>
                    <a:pt x="631375" y="30985"/>
                  </a:cubicBezTo>
                  <a:cubicBezTo>
                    <a:pt x="620703" y="32468"/>
                    <a:pt x="619998" y="31832"/>
                    <a:pt x="619906" y="19966"/>
                  </a:cubicBezTo>
                  <a:cubicBezTo>
                    <a:pt x="612016" y="21295"/>
                    <a:pt x="604166" y="22195"/>
                    <a:pt x="596542" y="24033"/>
                  </a:cubicBezTo>
                  <a:cubicBezTo>
                    <a:pt x="590391" y="25517"/>
                    <a:pt x="585583" y="25247"/>
                    <a:pt x="583594" y="18517"/>
                  </a:cubicBezTo>
                  <a:cubicBezTo>
                    <a:pt x="570652" y="20950"/>
                    <a:pt x="558589" y="23299"/>
                    <a:pt x="546483" y="25403"/>
                  </a:cubicBezTo>
                  <a:cubicBezTo>
                    <a:pt x="544189" y="25344"/>
                    <a:pt x="541915" y="24963"/>
                    <a:pt x="539726" y="24273"/>
                  </a:cubicBezTo>
                  <a:lnTo>
                    <a:pt x="546708" y="10208"/>
                  </a:lnTo>
                  <a:cubicBezTo>
                    <a:pt x="544030" y="9784"/>
                    <a:pt x="541313" y="9651"/>
                    <a:pt x="538606" y="9812"/>
                  </a:cubicBezTo>
                  <a:cubicBezTo>
                    <a:pt x="527596" y="11786"/>
                    <a:pt x="516653" y="14126"/>
                    <a:pt x="505661" y="16201"/>
                  </a:cubicBezTo>
                  <a:cubicBezTo>
                    <a:pt x="501489" y="16988"/>
                    <a:pt x="497250" y="17419"/>
                    <a:pt x="492313" y="18115"/>
                  </a:cubicBezTo>
                  <a:lnTo>
                    <a:pt x="491764" y="8781"/>
                  </a:lnTo>
                  <a:cubicBezTo>
                    <a:pt x="472944" y="8993"/>
                    <a:pt x="456946" y="22094"/>
                    <a:pt x="437070" y="21449"/>
                  </a:cubicBezTo>
                  <a:lnTo>
                    <a:pt x="437768" y="9682"/>
                  </a:lnTo>
                  <a:cubicBezTo>
                    <a:pt x="411496" y="10994"/>
                    <a:pt x="387206" y="19697"/>
                    <a:pt x="361456" y="22884"/>
                  </a:cubicBezTo>
                  <a:lnTo>
                    <a:pt x="355505" y="11646"/>
                  </a:lnTo>
                  <a:cubicBezTo>
                    <a:pt x="333963" y="15872"/>
                    <a:pt x="313590" y="25836"/>
                    <a:pt x="290697" y="28569"/>
                  </a:cubicBezTo>
                  <a:lnTo>
                    <a:pt x="288291" y="14882"/>
                  </a:lnTo>
                  <a:cubicBezTo>
                    <a:pt x="279538" y="16906"/>
                    <a:pt x="271130" y="18808"/>
                    <a:pt x="262744" y="20802"/>
                  </a:cubicBezTo>
                  <a:cubicBezTo>
                    <a:pt x="254210" y="22831"/>
                    <a:pt x="245760" y="25280"/>
                    <a:pt x="237158" y="26947"/>
                  </a:cubicBezTo>
                  <a:cubicBezTo>
                    <a:pt x="226854" y="28943"/>
                    <a:pt x="226801" y="28668"/>
                    <a:pt x="221927" y="17862"/>
                  </a:cubicBezTo>
                  <a:cubicBezTo>
                    <a:pt x="201819" y="19213"/>
                    <a:pt x="184269" y="31728"/>
                    <a:pt x="162867" y="33766"/>
                  </a:cubicBezTo>
                  <a:lnTo>
                    <a:pt x="163942" y="15640"/>
                  </a:lnTo>
                  <a:cubicBezTo>
                    <a:pt x="154806" y="12975"/>
                    <a:pt x="145012" y="13738"/>
                    <a:pt x="136400" y="17788"/>
                  </a:cubicBezTo>
                  <a:cubicBezTo>
                    <a:pt x="127652" y="20180"/>
                    <a:pt x="119147" y="23462"/>
                    <a:pt x="109768" y="26612"/>
                  </a:cubicBezTo>
                  <a:lnTo>
                    <a:pt x="107062" y="13045"/>
                  </a:lnTo>
                  <a:cubicBezTo>
                    <a:pt x="88226" y="12075"/>
                    <a:pt x="73884" y="24458"/>
                    <a:pt x="56769" y="28470"/>
                  </a:cubicBezTo>
                  <a:cubicBezTo>
                    <a:pt x="53500" y="20105"/>
                    <a:pt x="63922" y="17400"/>
                    <a:pt x="62169" y="8942"/>
                  </a:cubicBezTo>
                  <a:cubicBezTo>
                    <a:pt x="57400" y="8791"/>
                    <a:pt x="52633" y="9271"/>
                    <a:pt x="47990" y="10369"/>
                  </a:cubicBezTo>
                  <a:cubicBezTo>
                    <a:pt x="38687" y="13831"/>
                    <a:pt x="29764" y="18346"/>
                    <a:pt x="20791" y="22651"/>
                  </a:cubicBezTo>
                  <a:cubicBezTo>
                    <a:pt x="16119" y="24893"/>
                    <a:pt x="11792" y="27880"/>
                    <a:pt x="7055" y="29950"/>
                  </a:cubicBezTo>
                  <a:cubicBezTo>
                    <a:pt x="5496" y="30632"/>
                    <a:pt x="3140" y="29488"/>
                    <a:pt x="0" y="29001"/>
                  </a:cubicBezTo>
                  <a:cubicBezTo>
                    <a:pt x="6191" y="19931"/>
                    <a:pt x="15440" y="18277"/>
                    <a:pt x="22809" y="14220"/>
                  </a:cubicBezTo>
                  <a:cubicBezTo>
                    <a:pt x="32119" y="9621"/>
                    <a:pt x="41776" y="5760"/>
                    <a:pt x="51690" y="2672"/>
                  </a:cubicBezTo>
                  <a:cubicBezTo>
                    <a:pt x="54756" y="1755"/>
                    <a:pt x="57956" y="1366"/>
                    <a:pt x="61153" y="1523"/>
                  </a:cubicBezTo>
                  <a:cubicBezTo>
                    <a:pt x="69856" y="1552"/>
                    <a:pt x="71872" y="4763"/>
                    <a:pt x="69162" y="13663"/>
                  </a:cubicBezTo>
                  <a:cubicBezTo>
                    <a:pt x="68893" y="14853"/>
                    <a:pt x="68698" y="16057"/>
                    <a:pt x="68579" y="17271"/>
                  </a:cubicBezTo>
                  <a:cubicBezTo>
                    <a:pt x="78960" y="13966"/>
                    <a:pt x="88693" y="10511"/>
                    <a:pt x="98630" y="7796"/>
                  </a:cubicBezTo>
                  <a:cubicBezTo>
                    <a:pt x="110612" y="4523"/>
                    <a:pt x="111237" y="5030"/>
                    <a:pt x="118178" y="16904"/>
                  </a:cubicBezTo>
                  <a:cubicBezTo>
                    <a:pt x="125403" y="15023"/>
                    <a:pt x="132998" y="13022"/>
                    <a:pt x="140605" y="11073"/>
                  </a:cubicBezTo>
                  <a:cubicBezTo>
                    <a:pt x="144845" y="9986"/>
                    <a:pt x="149069" y="8773"/>
                    <a:pt x="153367" y="7983"/>
                  </a:cubicBezTo>
                  <a:cubicBezTo>
                    <a:pt x="166094" y="5644"/>
                    <a:pt x="169496" y="8183"/>
                    <a:pt x="171869" y="21347"/>
                  </a:cubicBezTo>
                  <a:cubicBezTo>
                    <a:pt x="172254" y="22821"/>
                    <a:pt x="172720" y="24273"/>
                    <a:pt x="173264" y="25696"/>
                  </a:cubicBezTo>
                  <a:cubicBezTo>
                    <a:pt x="185621" y="22036"/>
                    <a:pt x="197819" y="18420"/>
                    <a:pt x="210019" y="14810"/>
                  </a:cubicBezTo>
                  <a:cubicBezTo>
                    <a:pt x="211554" y="14356"/>
                    <a:pt x="213095" y="13924"/>
                    <a:pt x="214637" y="13492"/>
                  </a:cubicBezTo>
                  <a:cubicBezTo>
                    <a:pt x="226180" y="10259"/>
                    <a:pt x="226181" y="10260"/>
                    <a:pt x="233604" y="21531"/>
                  </a:cubicBezTo>
                  <a:lnTo>
                    <a:pt x="293865" y="8291"/>
                  </a:lnTo>
                  <a:lnTo>
                    <a:pt x="298175" y="20956"/>
                  </a:lnTo>
                  <a:cubicBezTo>
                    <a:pt x="304682" y="19548"/>
                    <a:pt x="310885" y="18450"/>
                    <a:pt x="316951" y="16839"/>
                  </a:cubicBezTo>
                  <a:cubicBezTo>
                    <a:pt x="328533" y="13764"/>
                    <a:pt x="340016" y="10320"/>
                    <a:pt x="351580" y="7175"/>
                  </a:cubicBezTo>
                  <a:cubicBezTo>
                    <a:pt x="361614" y="4446"/>
                    <a:pt x="361746" y="4582"/>
                    <a:pt x="367861" y="14895"/>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0AEF308A-9336-44DD-AAAA-93A68A1A7D2B}"/>
                </a:ext>
              </a:extLst>
            </p:cNvPr>
            <p:cNvSpPr/>
            <p:nvPr/>
          </p:nvSpPr>
          <p:spPr>
            <a:xfrm>
              <a:off x="5766215" y="3431615"/>
              <a:ext cx="654717" cy="36348"/>
            </a:xfrm>
            <a:custGeom>
              <a:avLst/>
              <a:gdLst>
                <a:gd name="connsiteX0" fmla="*/ 531937 w 654717"/>
                <a:gd name="connsiteY0" fmla="*/ 3025 h 36348"/>
                <a:gd name="connsiteX1" fmla="*/ 528243 w 654717"/>
                <a:gd name="connsiteY1" fmla="*/ 16754 h 36348"/>
                <a:gd name="connsiteX2" fmla="*/ 590854 w 654717"/>
                <a:gd name="connsiteY2" fmla="*/ 5490 h 36348"/>
                <a:gd name="connsiteX3" fmla="*/ 590071 w 654717"/>
                <a:gd name="connsiteY3" fmla="*/ 18687 h 36348"/>
                <a:gd name="connsiteX4" fmla="*/ 627831 w 654717"/>
                <a:gd name="connsiteY4" fmla="*/ 13204 h 36348"/>
                <a:gd name="connsiteX5" fmla="*/ 630284 w 654717"/>
                <a:gd name="connsiteY5" fmla="*/ 21576 h 36348"/>
                <a:gd name="connsiteX6" fmla="*/ 633574 w 654717"/>
                <a:gd name="connsiteY6" fmla="*/ 22139 h 36348"/>
                <a:gd name="connsiteX7" fmla="*/ 649017 w 654717"/>
                <a:gd name="connsiteY7" fmla="*/ 19979 h 36348"/>
                <a:gd name="connsiteX8" fmla="*/ 654182 w 654717"/>
                <a:gd name="connsiteY8" fmla="*/ 26615 h 36348"/>
                <a:gd name="connsiteX9" fmla="*/ 625909 w 654717"/>
                <a:gd name="connsiteY9" fmla="*/ 29834 h 36348"/>
                <a:gd name="connsiteX10" fmla="*/ 619921 w 654717"/>
                <a:gd name="connsiteY10" fmla="*/ 20548 h 36348"/>
                <a:gd name="connsiteX11" fmla="*/ 600821 w 654717"/>
                <a:gd name="connsiteY11" fmla="*/ 23086 h 36348"/>
                <a:gd name="connsiteX12" fmla="*/ 591388 w 654717"/>
                <a:gd name="connsiteY12" fmla="*/ 24845 h 36348"/>
                <a:gd name="connsiteX13" fmla="*/ 582433 w 654717"/>
                <a:gd name="connsiteY13" fmla="*/ 12977 h 36348"/>
                <a:gd name="connsiteX14" fmla="*/ 569366 w 654717"/>
                <a:gd name="connsiteY14" fmla="*/ 14068 h 36348"/>
                <a:gd name="connsiteX15" fmla="*/ 529557 w 654717"/>
                <a:gd name="connsiteY15" fmla="*/ 22845 h 36348"/>
                <a:gd name="connsiteX16" fmla="*/ 515646 w 654717"/>
                <a:gd name="connsiteY16" fmla="*/ 24989 h 36348"/>
                <a:gd name="connsiteX17" fmla="*/ 522363 w 654717"/>
                <a:gd name="connsiteY17" fmla="*/ 9027 h 36348"/>
                <a:gd name="connsiteX18" fmla="*/ 444913 w 654717"/>
                <a:gd name="connsiteY18" fmla="*/ 25686 h 36348"/>
                <a:gd name="connsiteX19" fmla="*/ 443112 w 654717"/>
                <a:gd name="connsiteY19" fmla="*/ 23310 h 36348"/>
                <a:gd name="connsiteX20" fmla="*/ 450388 w 654717"/>
                <a:gd name="connsiteY20" fmla="*/ 7736 h 36348"/>
                <a:gd name="connsiteX21" fmla="*/ 388761 w 654717"/>
                <a:gd name="connsiteY21" fmla="*/ 22568 h 36348"/>
                <a:gd name="connsiteX22" fmla="*/ 390022 w 654717"/>
                <a:gd name="connsiteY22" fmla="*/ 10949 h 36348"/>
                <a:gd name="connsiteX23" fmla="*/ 388119 w 654717"/>
                <a:gd name="connsiteY23" fmla="*/ 10121 h 36348"/>
                <a:gd name="connsiteX24" fmla="*/ 337419 w 654717"/>
                <a:gd name="connsiteY24" fmla="*/ 24419 h 36348"/>
                <a:gd name="connsiteX25" fmla="*/ 319033 w 654717"/>
                <a:gd name="connsiteY25" fmla="*/ 28987 h 36348"/>
                <a:gd name="connsiteX26" fmla="*/ 319698 w 654717"/>
                <a:gd name="connsiteY26" fmla="*/ 17779 h 36348"/>
                <a:gd name="connsiteX27" fmla="*/ 268978 w 654717"/>
                <a:gd name="connsiteY27" fmla="*/ 29586 h 36348"/>
                <a:gd name="connsiteX28" fmla="*/ 270953 w 654717"/>
                <a:gd name="connsiteY28" fmla="*/ 14962 h 36348"/>
                <a:gd name="connsiteX29" fmla="*/ 244771 w 654717"/>
                <a:gd name="connsiteY29" fmla="*/ 21582 h 36348"/>
                <a:gd name="connsiteX30" fmla="*/ 208919 w 654717"/>
                <a:gd name="connsiteY30" fmla="*/ 35208 h 36348"/>
                <a:gd name="connsiteX31" fmla="*/ 200245 w 654717"/>
                <a:gd name="connsiteY31" fmla="*/ 27476 h 36348"/>
                <a:gd name="connsiteX32" fmla="*/ 200983 w 654717"/>
                <a:gd name="connsiteY32" fmla="*/ 20471 h 36348"/>
                <a:gd name="connsiteX33" fmla="*/ 199662 w 654717"/>
                <a:gd name="connsiteY33" fmla="*/ 17700 h 36348"/>
                <a:gd name="connsiteX34" fmla="*/ 134146 w 654717"/>
                <a:gd name="connsiteY34" fmla="*/ 36148 h 36348"/>
                <a:gd name="connsiteX35" fmla="*/ 133411 w 654717"/>
                <a:gd name="connsiteY35" fmla="*/ 15448 h 36348"/>
                <a:gd name="connsiteX36" fmla="*/ 118804 w 654717"/>
                <a:gd name="connsiteY36" fmla="*/ 17325 h 36348"/>
                <a:gd name="connsiteX37" fmla="*/ 84232 w 654717"/>
                <a:gd name="connsiteY37" fmla="*/ 27243 h 36348"/>
                <a:gd name="connsiteX38" fmla="*/ 76050 w 654717"/>
                <a:gd name="connsiteY38" fmla="*/ 29124 h 36348"/>
                <a:gd name="connsiteX39" fmla="*/ 69483 w 654717"/>
                <a:gd name="connsiteY39" fmla="*/ 20689 h 36348"/>
                <a:gd name="connsiteX40" fmla="*/ 72986 w 654717"/>
                <a:gd name="connsiteY40" fmla="*/ 14421 h 36348"/>
                <a:gd name="connsiteX41" fmla="*/ 75580 w 654717"/>
                <a:gd name="connsiteY41" fmla="*/ 8627 h 36348"/>
                <a:gd name="connsiteX42" fmla="*/ 70449 w 654717"/>
                <a:gd name="connsiteY42" fmla="*/ 7636 h 36348"/>
                <a:gd name="connsiteX43" fmla="*/ 22546 w 654717"/>
                <a:gd name="connsiteY43" fmla="*/ 21336 h 36348"/>
                <a:gd name="connsiteX44" fmla="*/ 8601 w 654717"/>
                <a:gd name="connsiteY44" fmla="*/ 28316 h 36348"/>
                <a:gd name="connsiteX45" fmla="*/ 0 w 654717"/>
                <a:gd name="connsiteY45" fmla="*/ 22945 h 36348"/>
                <a:gd name="connsiteX46" fmla="*/ 57512 w 654717"/>
                <a:gd name="connsiteY46" fmla="*/ 3867 h 36348"/>
                <a:gd name="connsiteX47" fmla="*/ 74133 w 654717"/>
                <a:gd name="connsiteY47" fmla="*/ 1574 h 36348"/>
                <a:gd name="connsiteX48" fmla="*/ 80970 w 654717"/>
                <a:gd name="connsiteY48" fmla="*/ 13046 h 36348"/>
                <a:gd name="connsiteX49" fmla="*/ 75646 w 654717"/>
                <a:gd name="connsiteY49" fmla="*/ 22189 h 36348"/>
                <a:gd name="connsiteX50" fmla="*/ 87128 w 654717"/>
                <a:gd name="connsiteY50" fmla="*/ 20104 h 36348"/>
                <a:gd name="connsiteX51" fmla="*/ 127635 w 654717"/>
                <a:gd name="connsiteY51" fmla="*/ 9555 h 36348"/>
                <a:gd name="connsiteX52" fmla="*/ 140346 w 654717"/>
                <a:gd name="connsiteY52" fmla="*/ 17593 h 36348"/>
                <a:gd name="connsiteX53" fmla="*/ 142396 w 654717"/>
                <a:gd name="connsiteY53" fmla="*/ 28724 h 36348"/>
                <a:gd name="connsiteX54" fmla="*/ 204249 w 654717"/>
                <a:gd name="connsiteY54" fmla="*/ 9219 h 36348"/>
                <a:gd name="connsiteX55" fmla="*/ 209507 w 654717"/>
                <a:gd name="connsiteY55" fmla="*/ 27901 h 36348"/>
                <a:gd name="connsiteX56" fmla="*/ 277580 w 654717"/>
                <a:gd name="connsiteY56" fmla="*/ 7141 h 36348"/>
                <a:gd name="connsiteX57" fmla="*/ 277692 w 654717"/>
                <a:gd name="connsiteY57" fmla="*/ 22556 h 36348"/>
                <a:gd name="connsiteX58" fmla="*/ 326752 w 654717"/>
                <a:gd name="connsiteY58" fmla="*/ 9713 h 36348"/>
                <a:gd name="connsiteX59" fmla="*/ 329260 w 654717"/>
                <a:gd name="connsiteY59" fmla="*/ 20423 h 36348"/>
                <a:gd name="connsiteX60" fmla="*/ 400840 w 654717"/>
                <a:gd name="connsiteY60" fmla="*/ 3706 h 36348"/>
                <a:gd name="connsiteX61" fmla="*/ 399687 w 654717"/>
                <a:gd name="connsiteY61" fmla="*/ 14806 h 36348"/>
                <a:gd name="connsiteX62" fmla="*/ 460517 w 654717"/>
                <a:gd name="connsiteY62" fmla="*/ 0 h 36348"/>
                <a:gd name="connsiteX63" fmla="*/ 453066 w 654717"/>
                <a:gd name="connsiteY63" fmla="*/ 18236 h 36348"/>
                <a:gd name="connsiteX64" fmla="*/ 531937 w 654717"/>
                <a:gd name="connsiteY64" fmla="*/ 3025 h 3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54717" h="36348">
                  <a:moveTo>
                    <a:pt x="531937" y="3025"/>
                  </a:moveTo>
                  <a:lnTo>
                    <a:pt x="528243" y="16754"/>
                  </a:lnTo>
                  <a:cubicBezTo>
                    <a:pt x="549417" y="16179"/>
                    <a:pt x="568807" y="5776"/>
                    <a:pt x="590854" y="5490"/>
                  </a:cubicBezTo>
                  <a:lnTo>
                    <a:pt x="590071" y="18687"/>
                  </a:lnTo>
                  <a:lnTo>
                    <a:pt x="627831" y="13204"/>
                  </a:lnTo>
                  <a:lnTo>
                    <a:pt x="630284" y="21576"/>
                  </a:lnTo>
                  <a:cubicBezTo>
                    <a:pt x="631346" y="21927"/>
                    <a:pt x="632455" y="22117"/>
                    <a:pt x="633574" y="22139"/>
                  </a:cubicBezTo>
                  <a:cubicBezTo>
                    <a:pt x="638732" y="21484"/>
                    <a:pt x="643845" y="20341"/>
                    <a:pt x="649017" y="19979"/>
                  </a:cubicBezTo>
                  <a:cubicBezTo>
                    <a:pt x="653504" y="19665"/>
                    <a:pt x="655842" y="21816"/>
                    <a:pt x="654182" y="26615"/>
                  </a:cubicBezTo>
                  <a:cubicBezTo>
                    <a:pt x="644687" y="27697"/>
                    <a:pt x="635299" y="28775"/>
                    <a:pt x="625909" y="29834"/>
                  </a:cubicBezTo>
                  <a:cubicBezTo>
                    <a:pt x="619550" y="30552"/>
                    <a:pt x="618128" y="27303"/>
                    <a:pt x="619921" y="20548"/>
                  </a:cubicBezTo>
                  <a:cubicBezTo>
                    <a:pt x="613196" y="21433"/>
                    <a:pt x="606998" y="22187"/>
                    <a:pt x="600821" y="23086"/>
                  </a:cubicBezTo>
                  <a:cubicBezTo>
                    <a:pt x="597659" y="23547"/>
                    <a:pt x="594550" y="24382"/>
                    <a:pt x="591388" y="24845"/>
                  </a:cubicBezTo>
                  <a:cubicBezTo>
                    <a:pt x="580651" y="26417"/>
                    <a:pt x="579677" y="25270"/>
                    <a:pt x="582433" y="12977"/>
                  </a:cubicBezTo>
                  <a:cubicBezTo>
                    <a:pt x="578059" y="13074"/>
                    <a:pt x="573695" y="13438"/>
                    <a:pt x="569366" y="14068"/>
                  </a:cubicBezTo>
                  <a:cubicBezTo>
                    <a:pt x="556059" y="16814"/>
                    <a:pt x="542839" y="19973"/>
                    <a:pt x="529557" y="22845"/>
                  </a:cubicBezTo>
                  <a:cubicBezTo>
                    <a:pt x="525788" y="23660"/>
                    <a:pt x="521926" y="24038"/>
                    <a:pt x="515646" y="24989"/>
                  </a:cubicBezTo>
                  <a:lnTo>
                    <a:pt x="522363" y="9027"/>
                  </a:lnTo>
                  <a:lnTo>
                    <a:pt x="444913" y="25686"/>
                  </a:lnTo>
                  <a:lnTo>
                    <a:pt x="443112" y="23310"/>
                  </a:lnTo>
                  <a:lnTo>
                    <a:pt x="450388" y="7736"/>
                  </a:lnTo>
                  <a:lnTo>
                    <a:pt x="388761" y="22568"/>
                  </a:lnTo>
                  <a:lnTo>
                    <a:pt x="390022" y="10949"/>
                  </a:lnTo>
                  <a:cubicBezTo>
                    <a:pt x="389478" y="10697"/>
                    <a:pt x="388674" y="9966"/>
                    <a:pt x="388119" y="10121"/>
                  </a:cubicBezTo>
                  <a:cubicBezTo>
                    <a:pt x="371206" y="14842"/>
                    <a:pt x="354332" y="19699"/>
                    <a:pt x="337419" y="24419"/>
                  </a:cubicBezTo>
                  <a:cubicBezTo>
                    <a:pt x="331759" y="25999"/>
                    <a:pt x="326011" y="27264"/>
                    <a:pt x="319033" y="28987"/>
                  </a:cubicBezTo>
                  <a:lnTo>
                    <a:pt x="319698" y="17779"/>
                  </a:lnTo>
                  <a:cubicBezTo>
                    <a:pt x="302500" y="19385"/>
                    <a:pt x="287481" y="28089"/>
                    <a:pt x="268978" y="29586"/>
                  </a:cubicBezTo>
                  <a:lnTo>
                    <a:pt x="270953" y="14962"/>
                  </a:lnTo>
                  <a:cubicBezTo>
                    <a:pt x="261924" y="15732"/>
                    <a:pt x="253081" y="17968"/>
                    <a:pt x="244771" y="21582"/>
                  </a:cubicBezTo>
                  <a:cubicBezTo>
                    <a:pt x="232855" y="26217"/>
                    <a:pt x="220997" y="31034"/>
                    <a:pt x="208919" y="35208"/>
                  </a:cubicBezTo>
                  <a:cubicBezTo>
                    <a:pt x="200879" y="37986"/>
                    <a:pt x="198811" y="35794"/>
                    <a:pt x="200245" y="27476"/>
                  </a:cubicBezTo>
                  <a:cubicBezTo>
                    <a:pt x="200638" y="25159"/>
                    <a:pt x="200885" y="22819"/>
                    <a:pt x="200983" y="20471"/>
                  </a:cubicBezTo>
                  <a:cubicBezTo>
                    <a:pt x="201014" y="19777"/>
                    <a:pt x="200335" y="19053"/>
                    <a:pt x="199662" y="17700"/>
                  </a:cubicBezTo>
                  <a:cubicBezTo>
                    <a:pt x="176745" y="17581"/>
                    <a:pt x="158371" y="35493"/>
                    <a:pt x="134146" y="36148"/>
                  </a:cubicBezTo>
                  <a:lnTo>
                    <a:pt x="133411" y="15448"/>
                  </a:lnTo>
                  <a:cubicBezTo>
                    <a:pt x="128507" y="15760"/>
                    <a:pt x="123627" y="16387"/>
                    <a:pt x="118804" y="17325"/>
                  </a:cubicBezTo>
                  <a:cubicBezTo>
                    <a:pt x="107213" y="20377"/>
                    <a:pt x="95758" y="23943"/>
                    <a:pt x="84232" y="27243"/>
                  </a:cubicBezTo>
                  <a:cubicBezTo>
                    <a:pt x="81562" y="28097"/>
                    <a:pt x="78825" y="28726"/>
                    <a:pt x="76050" y="29124"/>
                  </a:cubicBezTo>
                  <a:cubicBezTo>
                    <a:pt x="69197" y="29886"/>
                    <a:pt x="66951" y="26983"/>
                    <a:pt x="69483" y="20689"/>
                  </a:cubicBezTo>
                  <a:cubicBezTo>
                    <a:pt x="70369" y="18487"/>
                    <a:pt x="71884" y="16546"/>
                    <a:pt x="72986" y="14421"/>
                  </a:cubicBezTo>
                  <a:cubicBezTo>
                    <a:pt x="73870" y="12719"/>
                    <a:pt x="74564" y="10919"/>
                    <a:pt x="75580" y="8627"/>
                  </a:cubicBezTo>
                  <a:cubicBezTo>
                    <a:pt x="73935" y="8020"/>
                    <a:pt x="72202" y="7685"/>
                    <a:pt x="70449" y="7636"/>
                  </a:cubicBezTo>
                  <a:cubicBezTo>
                    <a:pt x="54121" y="10898"/>
                    <a:pt x="37201" y="12028"/>
                    <a:pt x="22546" y="21336"/>
                  </a:cubicBezTo>
                  <a:cubicBezTo>
                    <a:pt x="18026" y="23911"/>
                    <a:pt x="13371" y="26241"/>
                    <a:pt x="8601" y="28316"/>
                  </a:cubicBezTo>
                  <a:cubicBezTo>
                    <a:pt x="3751" y="30705"/>
                    <a:pt x="1069" y="29079"/>
                    <a:pt x="0" y="22945"/>
                  </a:cubicBezTo>
                  <a:cubicBezTo>
                    <a:pt x="18362" y="14366"/>
                    <a:pt x="37663" y="7963"/>
                    <a:pt x="57512" y="3867"/>
                  </a:cubicBezTo>
                  <a:cubicBezTo>
                    <a:pt x="62982" y="2661"/>
                    <a:pt x="68540" y="1894"/>
                    <a:pt x="74133" y="1574"/>
                  </a:cubicBezTo>
                  <a:cubicBezTo>
                    <a:pt x="82488" y="1330"/>
                    <a:pt x="84748" y="5413"/>
                    <a:pt x="80970" y="13046"/>
                  </a:cubicBezTo>
                  <a:cubicBezTo>
                    <a:pt x="79743" y="15526"/>
                    <a:pt x="78192" y="17845"/>
                    <a:pt x="75646" y="22189"/>
                  </a:cubicBezTo>
                  <a:cubicBezTo>
                    <a:pt x="80643" y="21298"/>
                    <a:pt x="83942" y="20922"/>
                    <a:pt x="87128" y="20104"/>
                  </a:cubicBezTo>
                  <a:cubicBezTo>
                    <a:pt x="100643" y="16635"/>
                    <a:pt x="114077" y="12842"/>
                    <a:pt x="127635" y="9555"/>
                  </a:cubicBezTo>
                  <a:cubicBezTo>
                    <a:pt x="136104" y="7502"/>
                    <a:pt x="138330" y="9134"/>
                    <a:pt x="140346" y="17593"/>
                  </a:cubicBezTo>
                  <a:cubicBezTo>
                    <a:pt x="141080" y="20671"/>
                    <a:pt x="141505" y="23822"/>
                    <a:pt x="142396" y="28724"/>
                  </a:cubicBezTo>
                  <a:lnTo>
                    <a:pt x="204249" y="9219"/>
                  </a:lnTo>
                  <a:lnTo>
                    <a:pt x="209507" y="27901"/>
                  </a:lnTo>
                  <a:lnTo>
                    <a:pt x="277580" y="7141"/>
                  </a:lnTo>
                  <a:lnTo>
                    <a:pt x="277692" y="22556"/>
                  </a:lnTo>
                  <a:lnTo>
                    <a:pt x="326752" y="9713"/>
                  </a:lnTo>
                  <a:lnTo>
                    <a:pt x="329260" y="20423"/>
                  </a:lnTo>
                  <a:cubicBezTo>
                    <a:pt x="353178" y="16014"/>
                    <a:pt x="375518" y="5283"/>
                    <a:pt x="400840" y="3706"/>
                  </a:cubicBezTo>
                  <a:lnTo>
                    <a:pt x="399687" y="14806"/>
                  </a:lnTo>
                  <a:lnTo>
                    <a:pt x="460517" y="0"/>
                  </a:lnTo>
                  <a:lnTo>
                    <a:pt x="453066" y="18236"/>
                  </a:lnTo>
                  <a:cubicBezTo>
                    <a:pt x="479558" y="16099"/>
                    <a:pt x="503611" y="4687"/>
                    <a:pt x="531937" y="3025"/>
                  </a:cubicBezTo>
                  <a:close/>
                </a:path>
              </a:pathLst>
            </a:custGeom>
            <a:grpFill/>
            <a:ln w="9525" cap="flat">
              <a:noFill/>
              <a:prstDash val="solid"/>
              <a:miter/>
            </a:ln>
          </p:spPr>
          <p:txBody>
            <a:bodyPr rtlCol="0" anchor="ctr"/>
            <a:lstStyle/>
            <a:p>
              <a:endParaRPr lang="zh-CN" altLang="en-US"/>
            </a:p>
          </p:txBody>
        </p:sp>
      </p:grpSp>
      <p:sp>
        <p:nvSpPr>
          <p:cNvPr id="40" name="文本框 39">
            <a:extLst>
              <a:ext uri="{FF2B5EF4-FFF2-40B4-BE49-F238E27FC236}">
                <a16:creationId xmlns="" xmlns:a16="http://schemas.microsoft.com/office/drawing/2014/main" id="{C88588B2-4576-4E0C-9011-BC670087AD26}"/>
              </a:ext>
            </a:extLst>
          </p:cNvPr>
          <p:cNvSpPr txBox="1"/>
          <p:nvPr/>
        </p:nvSpPr>
        <p:spPr>
          <a:xfrm rot="21000000">
            <a:off x="2852706" y="532627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spTree>
    <p:extLst>
      <p:ext uri="{BB962C8B-B14F-4D97-AF65-F5344CB8AC3E}">
        <p14:creationId xmlns:p14="http://schemas.microsoft.com/office/powerpoint/2010/main" val="460345582"/>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海边的岩石&#10;&#10;描述已自动生成">
            <a:extLst>
              <a:ext uri="{FF2B5EF4-FFF2-40B4-BE49-F238E27FC236}">
                <a16:creationId xmlns="" xmlns:a16="http://schemas.microsoft.com/office/drawing/2014/main" id="{8C36EE53-B01A-4B55-8DF4-BB9E5508603C}"/>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b="15625"/>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BF8D6944-AA31-46B6-B42D-E9269F6BFC86}"/>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7" name="图形 10">
            <a:extLst>
              <a:ext uri="{FF2B5EF4-FFF2-40B4-BE49-F238E27FC236}">
                <a16:creationId xmlns="" xmlns:a16="http://schemas.microsoft.com/office/drawing/2014/main" id="{45AB0702-CC4F-435A-9A98-94CB29181669}"/>
              </a:ext>
            </a:extLst>
          </p:cNvPr>
          <p:cNvGrpSpPr/>
          <p:nvPr/>
        </p:nvGrpSpPr>
        <p:grpSpPr>
          <a:xfrm flipH="1">
            <a:off x="1358574" y="279313"/>
            <a:ext cx="491998" cy="509569"/>
            <a:chOff x="5829299" y="3067050"/>
            <a:chExt cx="533400" cy="552450"/>
          </a:xfrm>
          <a:solidFill>
            <a:schemeClr val="bg1"/>
          </a:solidFill>
        </p:grpSpPr>
        <p:sp>
          <p:nvSpPr>
            <p:cNvPr id="8" name="任意多边形: 形状 7">
              <a:extLst>
                <a:ext uri="{FF2B5EF4-FFF2-40B4-BE49-F238E27FC236}">
                  <a16:creationId xmlns="" xmlns:a16="http://schemas.microsoft.com/office/drawing/2014/main" id="{78A503DB-1443-4D5C-8044-13284D09FCCA}"/>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9" name="任意多边形: 形状 8">
              <a:extLst>
                <a:ext uri="{FF2B5EF4-FFF2-40B4-BE49-F238E27FC236}">
                  <a16:creationId xmlns="" xmlns:a16="http://schemas.microsoft.com/office/drawing/2014/main" id="{2C2A9EEC-DF4A-4A2D-B66E-4AAE8AF2B09A}"/>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0" name="任意多边形: 形状 9">
              <a:extLst>
                <a:ext uri="{FF2B5EF4-FFF2-40B4-BE49-F238E27FC236}">
                  <a16:creationId xmlns="" xmlns:a16="http://schemas.microsoft.com/office/drawing/2014/main" id="{515176A8-AB1A-46F1-B365-334CB9BA5B2A}"/>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1" name="任意多边形: 形状 10">
              <a:extLst>
                <a:ext uri="{FF2B5EF4-FFF2-40B4-BE49-F238E27FC236}">
                  <a16:creationId xmlns="" xmlns:a16="http://schemas.microsoft.com/office/drawing/2014/main" id="{6F79756C-CEE1-438D-BC0A-BFB611583400}"/>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780623BE-C54E-49B5-85A8-92ACBBEB50A0}"/>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CC890584-9F50-464E-8FE6-8DFD1F7B591C}"/>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任意多边形: 形状 13">
              <a:extLst>
                <a:ext uri="{FF2B5EF4-FFF2-40B4-BE49-F238E27FC236}">
                  <a16:creationId xmlns="" xmlns:a16="http://schemas.microsoft.com/office/drawing/2014/main" id="{33F6F784-0FC6-4BB5-AB76-6FC5D9173A01}"/>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任意多边形: 形状 14">
              <a:extLst>
                <a:ext uri="{FF2B5EF4-FFF2-40B4-BE49-F238E27FC236}">
                  <a16:creationId xmlns="" xmlns:a16="http://schemas.microsoft.com/office/drawing/2014/main" id="{581CE287-96C9-4653-853C-A9E47B935D75}"/>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6" name="文本框 15">
            <a:extLst>
              <a:ext uri="{FF2B5EF4-FFF2-40B4-BE49-F238E27FC236}">
                <a16:creationId xmlns="" xmlns:a16="http://schemas.microsoft.com/office/drawing/2014/main" id="{57E09769-BB0C-4CC5-AD4C-51FC986EDC40}"/>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17" name="直接连接符 16">
            <a:extLst>
              <a:ext uri="{FF2B5EF4-FFF2-40B4-BE49-F238E27FC236}">
                <a16:creationId xmlns="" xmlns:a16="http://schemas.microsoft.com/office/drawing/2014/main" id="{10CEF002-612F-4BEE-8786-D4DF22E0AA10}"/>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23603118-E921-495D-A640-0569E311018A}"/>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19" name="组合 18">
            <a:extLst>
              <a:ext uri="{FF2B5EF4-FFF2-40B4-BE49-F238E27FC236}">
                <a16:creationId xmlns="" xmlns:a16="http://schemas.microsoft.com/office/drawing/2014/main" id="{EEF7F424-13E7-4CB0-8358-F8466D710234}"/>
              </a:ext>
            </a:extLst>
          </p:cNvPr>
          <p:cNvGrpSpPr/>
          <p:nvPr/>
        </p:nvGrpSpPr>
        <p:grpSpPr>
          <a:xfrm rot="-960000">
            <a:off x="5443028" y="5090770"/>
            <a:ext cx="4339771" cy="1061830"/>
            <a:chOff x="3458029" y="3028890"/>
            <a:chExt cx="4339771" cy="1061830"/>
          </a:xfrm>
        </p:grpSpPr>
        <p:sp>
          <p:nvSpPr>
            <p:cNvPr id="20" name="文本框 19">
              <a:extLst>
                <a:ext uri="{FF2B5EF4-FFF2-40B4-BE49-F238E27FC236}">
                  <a16:creationId xmlns="" xmlns:a16="http://schemas.microsoft.com/office/drawing/2014/main" id="{CBDA8D30-4251-455B-9AA6-69909DE3907B}"/>
                </a:ext>
              </a:extLst>
            </p:cNvPr>
            <p:cNvSpPr txBox="1"/>
            <p:nvPr/>
          </p:nvSpPr>
          <p:spPr>
            <a:xfrm>
              <a:off x="4559300" y="310583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1" name="文本框 20">
              <a:extLst>
                <a:ext uri="{FF2B5EF4-FFF2-40B4-BE49-F238E27FC236}">
                  <a16:creationId xmlns="" xmlns:a16="http://schemas.microsoft.com/office/drawing/2014/main" id="{F78D9196-2B14-4BCA-95E7-3E6E0298A2DF}"/>
                </a:ext>
              </a:extLst>
            </p:cNvPr>
            <p:cNvSpPr txBox="1"/>
            <p:nvPr/>
          </p:nvSpPr>
          <p:spPr>
            <a:xfrm>
              <a:off x="3458029" y="3028890"/>
              <a:ext cx="1101271" cy="400110"/>
            </a:xfrm>
            <a:prstGeom prst="rect">
              <a:avLst/>
            </a:prstGeom>
            <a:noFill/>
          </p:spPr>
          <p:txBody>
            <a:bodyPr wrap="square" rtlCol="0">
              <a:spAutoFit/>
            </a:bodyPr>
            <a:lstStyle/>
            <a:p>
              <a:pPr algn="ctr"/>
              <a:r>
                <a:rPr lang="en-US" altLang="zh-CN" sz="2000" dirty="0">
                  <a:solidFill>
                    <a:schemeClr val="bg1"/>
                  </a:solidFill>
                  <a:latin typeface="Arial Narrow" panose="020B0606020202030204" pitchFamily="34" charset="0"/>
                  <a:cs typeface="..黑体UI-韩语" panose="02000000000000000000" pitchFamily="2" charset="-128"/>
                </a:rPr>
                <a:t>Text Here</a:t>
              </a:r>
              <a:endParaRPr lang="zh-CN" altLang="en-US" sz="2000" dirty="0">
                <a:solidFill>
                  <a:schemeClr val="bg1"/>
                </a:solidFill>
                <a:latin typeface="Arial Narrow" panose="020B0606020202030204" pitchFamily="34" charset="0"/>
                <a:cs typeface="..黑体UI-韩语" panose="02000000000000000000" pitchFamily="2" charset="-128"/>
              </a:endParaRPr>
            </a:p>
          </p:txBody>
        </p:sp>
        <p:sp>
          <p:nvSpPr>
            <p:cNvPr id="22" name="文本框 21">
              <a:extLst>
                <a:ext uri="{FF2B5EF4-FFF2-40B4-BE49-F238E27FC236}">
                  <a16:creationId xmlns="" xmlns:a16="http://schemas.microsoft.com/office/drawing/2014/main" id="{96DD3B16-492E-4791-8C83-A4AA614B162C}"/>
                </a:ext>
              </a:extLst>
            </p:cNvPr>
            <p:cNvSpPr txBox="1"/>
            <p:nvPr/>
          </p:nvSpPr>
          <p:spPr>
            <a:xfrm>
              <a:off x="4559300" y="375216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23" name="文本框 22">
            <a:extLst>
              <a:ext uri="{FF2B5EF4-FFF2-40B4-BE49-F238E27FC236}">
                <a16:creationId xmlns="" xmlns:a16="http://schemas.microsoft.com/office/drawing/2014/main" id="{1597D24E-B2CB-4E46-8509-91159B750E3C}"/>
              </a:ext>
            </a:extLst>
          </p:cNvPr>
          <p:cNvSpPr txBox="1"/>
          <p:nvPr/>
        </p:nvSpPr>
        <p:spPr>
          <a:xfrm>
            <a:off x="4762565" y="3993915"/>
            <a:ext cx="5880100" cy="655116"/>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Fusce est. Vivamus a tellus. Pellentesque habitant morbi tristique senectus et netus et malesuada fames ac turpis egestas. Proin pharetra nonummy pede.</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26" name="图形 24">
            <a:extLst>
              <a:ext uri="{FF2B5EF4-FFF2-40B4-BE49-F238E27FC236}">
                <a16:creationId xmlns="" xmlns:a16="http://schemas.microsoft.com/office/drawing/2014/main" id="{66BA825A-D5BE-42D5-BBED-22052E8B5F52}"/>
              </a:ext>
            </a:extLst>
          </p:cNvPr>
          <p:cNvGrpSpPr/>
          <p:nvPr/>
        </p:nvGrpSpPr>
        <p:grpSpPr>
          <a:xfrm>
            <a:off x="5270419" y="4912933"/>
            <a:ext cx="461018" cy="431238"/>
            <a:chOff x="5668327" y="2909895"/>
            <a:chExt cx="855345" cy="800092"/>
          </a:xfrm>
          <a:solidFill>
            <a:schemeClr val="bg1"/>
          </a:solidFill>
        </p:grpSpPr>
        <p:sp>
          <p:nvSpPr>
            <p:cNvPr id="27" name="任意多边形: 形状 26">
              <a:extLst>
                <a:ext uri="{FF2B5EF4-FFF2-40B4-BE49-F238E27FC236}">
                  <a16:creationId xmlns="" xmlns:a16="http://schemas.microsoft.com/office/drawing/2014/main" id="{707ABABB-E5CC-42A0-BB06-D397EE807DFB}"/>
                </a:ext>
              </a:extLst>
            </p:cNvPr>
            <p:cNvSpPr/>
            <p:nvPr/>
          </p:nvSpPr>
          <p:spPr>
            <a:xfrm>
              <a:off x="6238893" y="2909895"/>
              <a:ext cx="257159" cy="257156"/>
            </a:xfrm>
            <a:custGeom>
              <a:avLst/>
              <a:gdLst>
                <a:gd name="connsiteX0" fmla="*/ 249984 w 257159"/>
                <a:gd name="connsiteY0" fmla="*/ 208818 h 257156"/>
                <a:gd name="connsiteX1" fmla="*/ 41834 w 257159"/>
                <a:gd name="connsiteY1" fmla="*/ 215323 h 257156"/>
                <a:gd name="connsiteX2" fmla="*/ 48340 w 257159"/>
                <a:gd name="connsiteY2" fmla="*/ 7155 h 257156"/>
                <a:gd name="connsiteX3" fmla="*/ 88659 w 257159"/>
                <a:gd name="connsiteY3" fmla="*/ 9650 h 257156"/>
                <a:gd name="connsiteX4" fmla="*/ 86173 w 257159"/>
                <a:gd name="connsiteY4" fmla="*/ 49988 h 257156"/>
                <a:gd name="connsiteX5" fmla="*/ 82239 w 257159"/>
                <a:gd name="connsiteY5" fmla="*/ 174918 h 257156"/>
                <a:gd name="connsiteX6" fmla="*/ 207169 w 257159"/>
                <a:gd name="connsiteY6" fmla="*/ 170985 h 257156"/>
                <a:gd name="connsiteX7" fmla="*/ 247489 w 257159"/>
                <a:gd name="connsiteY7" fmla="*/ 168489 h 257156"/>
                <a:gd name="connsiteX8" fmla="*/ 249984 w 257159"/>
                <a:gd name="connsiteY8" fmla="*/ 208818 h 25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159" h="257156">
                  <a:moveTo>
                    <a:pt x="249984" y="208818"/>
                  </a:moveTo>
                  <a:cubicBezTo>
                    <a:pt x="194234" y="271930"/>
                    <a:pt x="98860" y="272340"/>
                    <a:pt x="41834" y="215323"/>
                  </a:cubicBezTo>
                  <a:cubicBezTo>
                    <a:pt x="-15078" y="158412"/>
                    <a:pt x="-14887" y="63000"/>
                    <a:pt x="48340" y="7155"/>
                  </a:cubicBezTo>
                  <a:cubicBezTo>
                    <a:pt x="60170" y="-3285"/>
                    <a:pt x="78229" y="-2170"/>
                    <a:pt x="88659" y="9650"/>
                  </a:cubicBezTo>
                  <a:cubicBezTo>
                    <a:pt x="99127" y="21480"/>
                    <a:pt x="98003" y="39540"/>
                    <a:pt x="86173" y="49988"/>
                  </a:cubicBezTo>
                  <a:cubicBezTo>
                    <a:pt x="48759" y="83012"/>
                    <a:pt x="47445" y="140124"/>
                    <a:pt x="82239" y="174918"/>
                  </a:cubicBezTo>
                  <a:cubicBezTo>
                    <a:pt x="117091" y="209770"/>
                    <a:pt x="174156" y="208323"/>
                    <a:pt x="207169" y="170985"/>
                  </a:cubicBezTo>
                  <a:cubicBezTo>
                    <a:pt x="217637" y="159164"/>
                    <a:pt x="235658" y="158050"/>
                    <a:pt x="247489" y="168489"/>
                  </a:cubicBezTo>
                  <a:cubicBezTo>
                    <a:pt x="259338" y="178938"/>
                    <a:pt x="260452" y="197007"/>
                    <a:pt x="249984" y="208818"/>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B279F459-82A4-44C2-A468-9F4578F3475D}"/>
                </a:ext>
              </a:extLst>
            </p:cNvPr>
            <p:cNvSpPr/>
            <p:nvPr/>
          </p:nvSpPr>
          <p:spPr>
            <a:xfrm>
              <a:off x="6171314" y="3157251"/>
              <a:ext cx="77352" cy="77352"/>
            </a:xfrm>
            <a:custGeom>
              <a:avLst/>
              <a:gdLst>
                <a:gd name="connsiteX0" fmla="*/ 8372 w 77352"/>
                <a:gd name="connsiteY0" fmla="*/ 68980 h 77352"/>
                <a:gd name="connsiteX1" fmla="*/ 8372 w 77352"/>
                <a:gd name="connsiteY1" fmla="*/ 28575 h 77352"/>
                <a:gd name="connsiteX2" fmla="*/ 28575 w 77352"/>
                <a:gd name="connsiteY2" fmla="*/ 8372 h 77352"/>
                <a:gd name="connsiteX3" fmla="*/ 68980 w 77352"/>
                <a:gd name="connsiteY3" fmla="*/ 8372 h 77352"/>
                <a:gd name="connsiteX4" fmla="*/ 68980 w 77352"/>
                <a:gd name="connsiteY4" fmla="*/ 48778 h 77352"/>
                <a:gd name="connsiteX5" fmla="*/ 48778 w 77352"/>
                <a:gd name="connsiteY5" fmla="*/ 68980 h 77352"/>
                <a:gd name="connsiteX6" fmla="*/ 8372 w 77352"/>
                <a:gd name="connsiteY6" fmla="*/ 68980 h 7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52" h="77352">
                  <a:moveTo>
                    <a:pt x="8372" y="68980"/>
                  </a:moveTo>
                  <a:cubicBezTo>
                    <a:pt x="-2791" y="57817"/>
                    <a:pt x="-2791" y="39738"/>
                    <a:pt x="8372" y="28575"/>
                  </a:cubicBezTo>
                  <a:lnTo>
                    <a:pt x="28575" y="8372"/>
                  </a:lnTo>
                  <a:cubicBezTo>
                    <a:pt x="39738" y="-2791"/>
                    <a:pt x="57817" y="-2791"/>
                    <a:pt x="68980" y="8372"/>
                  </a:cubicBezTo>
                  <a:cubicBezTo>
                    <a:pt x="80143" y="19536"/>
                    <a:pt x="80143" y="37614"/>
                    <a:pt x="68980" y="48778"/>
                  </a:cubicBezTo>
                  <a:lnTo>
                    <a:pt x="48778" y="68980"/>
                  </a:lnTo>
                  <a:cubicBezTo>
                    <a:pt x="37614" y="80143"/>
                    <a:pt x="19536" y="80143"/>
                    <a:pt x="8372" y="6898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D1C3C815-AF9B-4FF5-A297-CC2413E1624B}"/>
                </a:ext>
              </a:extLst>
            </p:cNvPr>
            <p:cNvSpPr/>
            <p:nvPr/>
          </p:nvSpPr>
          <p:spPr>
            <a:xfrm>
              <a:off x="6096000" y="2995612"/>
              <a:ext cx="85725" cy="57150"/>
            </a:xfrm>
            <a:custGeom>
              <a:avLst/>
              <a:gdLst>
                <a:gd name="connsiteX0" fmla="*/ 85725 w 85725"/>
                <a:gd name="connsiteY0" fmla="*/ 28575 h 57150"/>
                <a:gd name="connsiteX1" fmla="*/ 57150 w 85725"/>
                <a:gd name="connsiteY1" fmla="*/ 57150 h 57150"/>
                <a:gd name="connsiteX2" fmla="*/ 28575 w 85725"/>
                <a:gd name="connsiteY2" fmla="*/ 57150 h 57150"/>
                <a:gd name="connsiteX3" fmla="*/ 0 w 85725"/>
                <a:gd name="connsiteY3" fmla="*/ 28575 h 57150"/>
                <a:gd name="connsiteX4" fmla="*/ 28575 w 85725"/>
                <a:gd name="connsiteY4" fmla="*/ 0 h 57150"/>
                <a:gd name="connsiteX5" fmla="*/ 57150 w 85725"/>
                <a:gd name="connsiteY5" fmla="*/ 0 h 57150"/>
                <a:gd name="connsiteX6" fmla="*/ 85725 w 85725"/>
                <a:gd name="connsiteY6"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57150">
                  <a:moveTo>
                    <a:pt x="85725" y="28575"/>
                  </a:moveTo>
                  <a:cubicBezTo>
                    <a:pt x="85725" y="44358"/>
                    <a:pt x="72942" y="57150"/>
                    <a:pt x="57150" y="57150"/>
                  </a:cubicBezTo>
                  <a:lnTo>
                    <a:pt x="28575" y="57150"/>
                  </a:lnTo>
                  <a:cubicBezTo>
                    <a:pt x="12783" y="57150"/>
                    <a:pt x="0" y="44358"/>
                    <a:pt x="0" y="28575"/>
                  </a:cubicBezTo>
                  <a:cubicBezTo>
                    <a:pt x="0" y="12792"/>
                    <a:pt x="12783" y="0"/>
                    <a:pt x="28575" y="0"/>
                  </a:cubicBezTo>
                  <a:lnTo>
                    <a:pt x="57150" y="0"/>
                  </a:lnTo>
                  <a:cubicBezTo>
                    <a:pt x="72942" y="0"/>
                    <a:pt x="85725" y="12792"/>
                    <a:pt x="85725" y="28575"/>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E75EB41A-6490-4D01-A440-0C20DDCD977B}"/>
                </a:ext>
              </a:extLst>
            </p:cNvPr>
            <p:cNvSpPr/>
            <p:nvPr/>
          </p:nvSpPr>
          <p:spPr>
            <a:xfrm>
              <a:off x="6353175" y="3224212"/>
              <a:ext cx="57150" cy="85725"/>
            </a:xfrm>
            <a:custGeom>
              <a:avLst/>
              <a:gdLst>
                <a:gd name="connsiteX0" fmla="*/ 28575 w 57150"/>
                <a:gd name="connsiteY0" fmla="*/ 0 h 85725"/>
                <a:gd name="connsiteX1" fmla="*/ 57150 w 57150"/>
                <a:gd name="connsiteY1" fmla="*/ 28575 h 85725"/>
                <a:gd name="connsiteX2" fmla="*/ 57150 w 57150"/>
                <a:gd name="connsiteY2" fmla="*/ 57150 h 85725"/>
                <a:gd name="connsiteX3" fmla="*/ 28575 w 57150"/>
                <a:gd name="connsiteY3" fmla="*/ 85725 h 85725"/>
                <a:gd name="connsiteX4" fmla="*/ 0 w 57150"/>
                <a:gd name="connsiteY4" fmla="*/ 57150 h 85725"/>
                <a:gd name="connsiteX5" fmla="*/ 0 w 57150"/>
                <a:gd name="connsiteY5" fmla="*/ 28575 h 85725"/>
                <a:gd name="connsiteX6" fmla="*/ 28575 w 57150"/>
                <a:gd name="connsiteY6"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85725">
                  <a:moveTo>
                    <a:pt x="28575" y="0"/>
                  </a:moveTo>
                  <a:cubicBezTo>
                    <a:pt x="44367" y="0"/>
                    <a:pt x="57150" y="12792"/>
                    <a:pt x="57150" y="28575"/>
                  </a:cubicBezTo>
                  <a:lnTo>
                    <a:pt x="57150" y="57150"/>
                  </a:lnTo>
                  <a:cubicBezTo>
                    <a:pt x="57150" y="72933"/>
                    <a:pt x="44367" y="85725"/>
                    <a:pt x="28575" y="85725"/>
                  </a:cubicBezTo>
                  <a:cubicBezTo>
                    <a:pt x="12783" y="85725"/>
                    <a:pt x="0" y="72933"/>
                    <a:pt x="0" y="57150"/>
                  </a:cubicBezTo>
                  <a:lnTo>
                    <a:pt x="0" y="28575"/>
                  </a:lnTo>
                  <a:cubicBezTo>
                    <a:pt x="0" y="12792"/>
                    <a:pt x="12783" y="0"/>
                    <a:pt x="28575" y="0"/>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73C9575A-CCE1-4B55-82B3-F55F59C8573A}"/>
                </a:ext>
              </a:extLst>
            </p:cNvPr>
            <p:cNvSpPr/>
            <p:nvPr/>
          </p:nvSpPr>
          <p:spPr>
            <a:xfrm>
              <a:off x="5668327" y="3595687"/>
              <a:ext cx="855345" cy="114300"/>
            </a:xfrm>
            <a:custGeom>
              <a:avLst/>
              <a:gdLst>
                <a:gd name="connsiteX0" fmla="*/ 855345 w 855345"/>
                <a:gd name="connsiteY0" fmla="*/ 28575 h 114300"/>
                <a:gd name="connsiteX1" fmla="*/ 827723 w 855345"/>
                <a:gd name="connsiteY1" fmla="*/ 57150 h 114300"/>
                <a:gd name="connsiteX2" fmla="*/ 627698 w 855345"/>
                <a:gd name="connsiteY2" fmla="*/ 114300 h 114300"/>
                <a:gd name="connsiteX3" fmla="*/ 427673 w 855345"/>
                <a:gd name="connsiteY3" fmla="*/ 57150 h 114300"/>
                <a:gd name="connsiteX4" fmla="*/ 227648 w 855345"/>
                <a:gd name="connsiteY4" fmla="*/ 114300 h 114300"/>
                <a:gd name="connsiteX5" fmla="*/ 27623 w 855345"/>
                <a:gd name="connsiteY5" fmla="*/ 57150 h 114300"/>
                <a:gd name="connsiteX6" fmla="*/ 0 w 855345"/>
                <a:gd name="connsiteY6" fmla="*/ 28575 h 114300"/>
                <a:gd name="connsiteX7" fmla="*/ 27623 w 855345"/>
                <a:gd name="connsiteY7" fmla="*/ 0 h 114300"/>
                <a:gd name="connsiteX8" fmla="*/ 227648 w 855345"/>
                <a:gd name="connsiteY8" fmla="*/ 57150 h 114300"/>
                <a:gd name="connsiteX9" fmla="*/ 427673 w 855345"/>
                <a:gd name="connsiteY9" fmla="*/ 0 h 114300"/>
                <a:gd name="connsiteX10" fmla="*/ 627698 w 855345"/>
                <a:gd name="connsiteY10" fmla="*/ 57150 h 114300"/>
                <a:gd name="connsiteX11" fmla="*/ 827723 w 855345"/>
                <a:gd name="connsiteY11" fmla="*/ 0 h 114300"/>
                <a:gd name="connsiteX12" fmla="*/ 855345 w 855345"/>
                <a:gd name="connsiteY12" fmla="*/ 2857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5345" h="114300">
                  <a:moveTo>
                    <a:pt x="855345" y="28575"/>
                  </a:moveTo>
                  <a:cubicBezTo>
                    <a:pt x="855345" y="44358"/>
                    <a:pt x="843515" y="57150"/>
                    <a:pt x="827723" y="57150"/>
                  </a:cubicBezTo>
                  <a:cubicBezTo>
                    <a:pt x="750961" y="57150"/>
                    <a:pt x="721081" y="114300"/>
                    <a:pt x="627698" y="114300"/>
                  </a:cubicBezTo>
                  <a:cubicBezTo>
                    <a:pt x="534086" y="114300"/>
                    <a:pt x="503796" y="57150"/>
                    <a:pt x="427673" y="57150"/>
                  </a:cubicBezTo>
                  <a:cubicBezTo>
                    <a:pt x="351244" y="57150"/>
                    <a:pt x="321507" y="114300"/>
                    <a:pt x="227648" y="114300"/>
                  </a:cubicBezTo>
                  <a:cubicBezTo>
                    <a:pt x="134245" y="114300"/>
                    <a:pt x="104394" y="57150"/>
                    <a:pt x="27623" y="57150"/>
                  </a:cubicBezTo>
                  <a:cubicBezTo>
                    <a:pt x="11830" y="57150"/>
                    <a:pt x="0" y="44358"/>
                    <a:pt x="0" y="28575"/>
                  </a:cubicBezTo>
                  <a:cubicBezTo>
                    <a:pt x="0" y="12792"/>
                    <a:pt x="11830" y="0"/>
                    <a:pt x="27623" y="0"/>
                  </a:cubicBezTo>
                  <a:cubicBezTo>
                    <a:pt x="121863" y="0"/>
                    <a:pt x="151867" y="57150"/>
                    <a:pt x="227648" y="57150"/>
                  </a:cubicBezTo>
                  <a:cubicBezTo>
                    <a:pt x="303809" y="57150"/>
                    <a:pt x="333927" y="0"/>
                    <a:pt x="427673" y="0"/>
                  </a:cubicBezTo>
                  <a:cubicBezTo>
                    <a:pt x="521360" y="0"/>
                    <a:pt x="551612" y="57150"/>
                    <a:pt x="627698" y="57150"/>
                  </a:cubicBezTo>
                  <a:cubicBezTo>
                    <a:pt x="703812" y="57150"/>
                    <a:pt x="733168" y="0"/>
                    <a:pt x="827723" y="0"/>
                  </a:cubicBezTo>
                  <a:cubicBezTo>
                    <a:pt x="843515" y="0"/>
                    <a:pt x="855345" y="12792"/>
                    <a:pt x="855345" y="28575"/>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70B54CEE-0F60-4759-A365-99CA936828E4}"/>
                </a:ext>
              </a:extLst>
            </p:cNvPr>
            <p:cNvSpPr/>
            <p:nvPr/>
          </p:nvSpPr>
          <p:spPr>
            <a:xfrm>
              <a:off x="5668327" y="3424237"/>
              <a:ext cx="855345" cy="114300"/>
            </a:xfrm>
            <a:custGeom>
              <a:avLst/>
              <a:gdLst>
                <a:gd name="connsiteX0" fmla="*/ 855345 w 855345"/>
                <a:gd name="connsiteY0" fmla="*/ 28575 h 114300"/>
                <a:gd name="connsiteX1" fmla="*/ 827723 w 855345"/>
                <a:gd name="connsiteY1" fmla="*/ 57150 h 114300"/>
                <a:gd name="connsiteX2" fmla="*/ 627698 w 855345"/>
                <a:gd name="connsiteY2" fmla="*/ 114300 h 114300"/>
                <a:gd name="connsiteX3" fmla="*/ 427673 w 855345"/>
                <a:gd name="connsiteY3" fmla="*/ 57150 h 114300"/>
                <a:gd name="connsiteX4" fmla="*/ 227648 w 855345"/>
                <a:gd name="connsiteY4" fmla="*/ 114300 h 114300"/>
                <a:gd name="connsiteX5" fmla="*/ 27623 w 855345"/>
                <a:gd name="connsiteY5" fmla="*/ 57150 h 114300"/>
                <a:gd name="connsiteX6" fmla="*/ 0 w 855345"/>
                <a:gd name="connsiteY6" fmla="*/ 28575 h 114300"/>
                <a:gd name="connsiteX7" fmla="*/ 27623 w 855345"/>
                <a:gd name="connsiteY7" fmla="*/ 0 h 114300"/>
                <a:gd name="connsiteX8" fmla="*/ 227648 w 855345"/>
                <a:gd name="connsiteY8" fmla="*/ 57150 h 114300"/>
                <a:gd name="connsiteX9" fmla="*/ 427673 w 855345"/>
                <a:gd name="connsiteY9" fmla="*/ 0 h 114300"/>
                <a:gd name="connsiteX10" fmla="*/ 627698 w 855345"/>
                <a:gd name="connsiteY10" fmla="*/ 57150 h 114300"/>
                <a:gd name="connsiteX11" fmla="*/ 827723 w 855345"/>
                <a:gd name="connsiteY11" fmla="*/ 0 h 114300"/>
                <a:gd name="connsiteX12" fmla="*/ 855345 w 855345"/>
                <a:gd name="connsiteY12" fmla="*/ 2857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5345" h="114300">
                  <a:moveTo>
                    <a:pt x="855345" y="28575"/>
                  </a:moveTo>
                  <a:cubicBezTo>
                    <a:pt x="855345" y="44358"/>
                    <a:pt x="843515" y="57150"/>
                    <a:pt x="827723" y="57150"/>
                  </a:cubicBezTo>
                  <a:cubicBezTo>
                    <a:pt x="750961" y="57150"/>
                    <a:pt x="721081" y="114300"/>
                    <a:pt x="627698" y="114300"/>
                  </a:cubicBezTo>
                  <a:cubicBezTo>
                    <a:pt x="534086" y="114300"/>
                    <a:pt x="503796" y="57150"/>
                    <a:pt x="427673" y="57150"/>
                  </a:cubicBezTo>
                  <a:cubicBezTo>
                    <a:pt x="351244" y="57150"/>
                    <a:pt x="321507" y="114300"/>
                    <a:pt x="227648" y="114300"/>
                  </a:cubicBezTo>
                  <a:cubicBezTo>
                    <a:pt x="134245" y="114300"/>
                    <a:pt x="104394" y="57150"/>
                    <a:pt x="27623" y="57150"/>
                  </a:cubicBezTo>
                  <a:cubicBezTo>
                    <a:pt x="11830" y="57150"/>
                    <a:pt x="0" y="44358"/>
                    <a:pt x="0" y="28575"/>
                  </a:cubicBezTo>
                  <a:cubicBezTo>
                    <a:pt x="0" y="12792"/>
                    <a:pt x="11830" y="0"/>
                    <a:pt x="27623" y="0"/>
                  </a:cubicBezTo>
                  <a:cubicBezTo>
                    <a:pt x="121863" y="0"/>
                    <a:pt x="151867" y="57150"/>
                    <a:pt x="227648" y="57150"/>
                  </a:cubicBezTo>
                  <a:cubicBezTo>
                    <a:pt x="303809" y="57150"/>
                    <a:pt x="333927" y="0"/>
                    <a:pt x="427673" y="0"/>
                  </a:cubicBezTo>
                  <a:cubicBezTo>
                    <a:pt x="521360" y="0"/>
                    <a:pt x="551612" y="57150"/>
                    <a:pt x="627698" y="57150"/>
                  </a:cubicBezTo>
                  <a:cubicBezTo>
                    <a:pt x="703812" y="57150"/>
                    <a:pt x="733168" y="0"/>
                    <a:pt x="827723" y="0"/>
                  </a:cubicBezTo>
                  <a:cubicBezTo>
                    <a:pt x="843515" y="0"/>
                    <a:pt x="855345" y="12792"/>
                    <a:pt x="855345" y="28575"/>
                  </a:cubicBezTo>
                  <a:close/>
                </a:path>
              </a:pathLst>
            </a:custGeom>
            <a:grpFill/>
            <a:ln w="9525" cap="flat">
              <a:noFill/>
              <a:prstDash val="solid"/>
              <a:miter/>
            </a:ln>
          </p:spPr>
          <p:txBody>
            <a:bodyPr rtlCol="0" anchor="ctr"/>
            <a:lstStyle/>
            <a:p>
              <a:endParaRPr lang="zh-CN" altLang="en-US"/>
            </a:p>
          </p:txBody>
        </p:sp>
      </p:grpSp>
      <p:grpSp>
        <p:nvGrpSpPr>
          <p:cNvPr id="35" name="组合 34">
            <a:extLst>
              <a:ext uri="{FF2B5EF4-FFF2-40B4-BE49-F238E27FC236}">
                <a16:creationId xmlns="" xmlns:a16="http://schemas.microsoft.com/office/drawing/2014/main" id="{0557BF59-E2BF-4B67-8B3A-24EE4B2BB50D}"/>
              </a:ext>
            </a:extLst>
          </p:cNvPr>
          <p:cNvGrpSpPr/>
          <p:nvPr/>
        </p:nvGrpSpPr>
        <p:grpSpPr>
          <a:xfrm>
            <a:off x="1447319" y="1893366"/>
            <a:ext cx="5880100" cy="523220"/>
            <a:chOff x="2120900" y="1560377"/>
            <a:chExt cx="5880100" cy="523220"/>
          </a:xfrm>
        </p:grpSpPr>
        <p:sp>
          <p:nvSpPr>
            <p:cNvPr id="36" name="文本框 35">
              <a:extLst>
                <a:ext uri="{FF2B5EF4-FFF2-40B4-BE49-F238E27FC236}">
                  <a16:creationId xmlns="" xmlns:a16="http://schemas.microsoft.com/office/drawing/2014/main" id="{CA136F90-A00A-4C1F-921D-04B5407E93D0}"/>
                </a:ext>
              </a:extLst>
            </p:cNvPr>
            <p:cNvSpPr txBox="1"/>
            <p:nvPr/>
          </p:nvSpPr>
          <p:spPr>
            <a:xfrm>
              <a:off x="2120900" y="1560377"/>
              <a:ext cx="2641600"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01. 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37" name="文本框 36">
              <a:extLst>
                <a:ext uri="{FF2B5EF4-FFF2-40B4-BE49-F238E27FC236}">
                  <a16:creationId xmlns="" xmlns:a16="http://schemas.microsoft.com/office/drawing/2014/main" id="{6FC47E76-E1F8-44BB-BACC-C0A285750C58}"/>
                </a:ext>
              </a:extLst>
            </p:cNvPr>
            <p:cNvSpPr txBox="1"/>
            <p:nvPr/>
          </p:nvSpPr>
          <p:spPr>
            <a:xfrm>
              <a:off x="4762500"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38" name="组合 37">
            <a:extLst>
              <a:ext uri="{FF2B5EF4-FFF2-40B4-BE49-F238E27FC236}">
                <a16:creationId xmlns="" xmlns:a16="http://schemas.microsoft.com/office/drawing/2014/main" id="{84DFA8A7-BE17-4961-BEC7-24602F62C89C}"/>
              </a:ext>
            </a:extLst>
          </p:cNvPr>
          <p:cNvGrpSpPr/>
          <p:nvPr/>
        </p:nvGrpSpPr>
        <p:grpSpPr>
          <a:xfrm>
            <a:off x="4864582" y="2616806"/>
            <a:ext cx="5880100" cy="523220"/>
            <a:chOff x="2120900" y="1560377"/>
            <a:chExt cx="5880100" cy="523220"/>
          </a:xfrm>
        </p:grpSpPr>
        <p:sp>
          <p:nvSpPr>
            <p:cNvPr id="39" name="文本框 38">
              <a:extLst>
                <a:ext uri="{FF2B5EF4-FFF2-40B4-BE49-F238E27FC236}">
                  <a16:creationId xmlns="" xmlns:a16="http://schemas.microsoft.com/office/drawing/2014/main" id="{71B368A3-7730-4436-9E8E-ED2743EE8936}"/>
                </a:ext>
              </a:extLst>
            </p:cNvPr>
            <p:cNvSpPr txBox="1"/>
            <p:nvPr/>
          </p:nvSpPr>
          <p:spPr>
            <a:xfrm>
              <a:off x="2120900" y="1560377"/>
              <a:ext cx="2641600"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02. 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40" name="文本框 39">
              <a:extLst>
                <a:ext uri="{FF2B5EF4-FFF2-40B4-BE49-F238E27FC236}">
                  <a16:creationId xmlns="" xmlns:a16="http://schemas.microsoft.com/office/drawing/2014/main" id="{1C43BBCF-743E-4399-9A63-C11D25628911}"/>
                </a:ext>
              </a:extLst>
            </p:cNvPr>
            <p:cNvSpPr txBox="1"/>
            <p:nvPr/>
          </p:nvSpPr>
          <p:spPr>
            <a:xfrm>
              <a:off x="4762500"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45" name="图形 42">
            <a:extLst>
              <a:ext uri="{FF2B5EF4-FFF2-40B4-BE49-F238E27FC236}">
                <a16:creationId xmlns="" xmlns:a16="http://schemas.microsoft.com/office/drawing/2014/main" id="{ED979626-FFAF-4BAA-A81D-BD25A97A31F7}"/>
              </a:ext>
            </a:extLst>
          </p:cNvPr>
          <p:cNvGrpSpPr/>
          <p:nvPr/>
        </p:nvGrpSpPr>
        <p:grpSpPr>
          <a:xfrm rot="21000000" flipH="1">
            <a:off x="8653830" y="1056095"/>
            <a:ext cx="943205" cy="913568"/>
            <a:chOff x="5791145" y="3057525"/>
            <a:chExt cx="609708" cy="590550"/>
          </a:xfrm>
          <a:solidFill>
            <a:schemeClr val="bg1"/>
          </a:solidFill>
        </p:grpSpPr>
        <p:sp>
          <p:nvSpPr>
            <p:cNvPr id="46" name="任意多边形: 形状 45">
              <a:extLst>
                <a:ext uri="{FF2B5EF4-FFF2-40B4-BE49-F238E27FC236}">
                  <a16:creationId xmlns="" xmlns:a16="http://schemas.microsoft.com/office/drawing/2014/main" id="{8967A509-6EA3-4F07-885A-90EC6482564E}"/>
                </a:ext>
              </a:extLst>
            </p:cNvPr>
            <p:cNvSpPr/>
            <p:nvPr/>
          </p:nvSpPr>
          <p:spPr>
            <a:xfrm>
              <a:off x="5791257" y="3057525"/>
              <a:ext cx="466612" cy="411340"/>
            </a:xfrm>
            <a:custGeom>
              <a:avLst/>
              <a:gdLst>
                <a:gd name="connsiteX0" fmla="*/ 71215 w 466612"/>
                <a:gd name="connsiteY0" fmla="*/ 410173 h 411340"/>
                <a:gd name="connsiteX1" fmla="*/ 75023 w 466612"/>
                <a:gd name="connsiteY1" fmla="*/ 397258 h 411340"/>
                <a:gd name="connsiteX2" fmla="*/ 75019 w 466612"/>
                <a:gd name="connsiteY2" fmla="*/ 397251 h 411340"/>
                <a:gd name="connsiteX3" fmla="*/ 19045 w 466612"/>
                <a:gd name="connsiteY3" fmla="*/ 173268 h 411340"/>
                <a:gd name="connsiteX4" fmla="*/ 225354 w 466612"/>
                <a:gd name="connsiteY4" fmla="*/ 21189 h 411340"/>
                <a:gd name="connsiteX5" fmla="*/ 453601 w 466612"/>
                <a:gd name="connsiteY5" fmla="*/ 410670 h 411340"/>
                <a:gd name="connsiteX6" fmla="*/ 457088 w 466612"/>
                <a:gd name="connsiteY6" fmla="*/ 411340 h 411340"/>
                <a:gd name="connsiteX7" fmla="*/ 466613 w 466612"/>
                <a:gd name="connsiteY7" fmla="*/ 401818 h 411340"/>
                <a:gd name="connsiteX8" fmla="*/ 460576 w 466612"/>
                <a:gd name="connsiteY8" fmla="*/ 392955 h 411340"/>
                <a:gd name="connsiteX9" fmla="*/ 244940 w 466612"/>
                <a:gd name="connsiteY9" fmla="*/ 21134 h 411340"/>
                <a:gd name="connsiteX10" fmla="*/ 418998 w 466612"/>
                <a:gd name="connsiteY10" fmla="*/ 125655 h 411340"/>
                <a:gd name="connsiteX11" fmla="*/ 406880 w 466612"/>
                <a:gd name="connsiteY11" fmla="*/ 146406 h 411340"/>
                <a:gd name="connsiteX12" fmla="*/ 361369 w 466612"/>
                <a:gd name="connsiteY12" fmla="*/ 103596 h 411340"/>
                <a:gd name="connsiteX13" fmla="*/ 349360 w 466612"/>
                <a:gd name="connsiteY13" fmla="*/ 97512 h 411340"/>
                <a:gd name="connsiteX14" fmla="*/ 343275 w 466612"/>
                <a:gd name="connsiteY14" fmla="*/ 109521 h 411340"/>
                <a:gd name="connsiteX15" fmla="*/ 343309 w 466612"/>
                <a:gd name="connsiteY15" fmla="*/ 109622 h 411340"/>
                <a:gd name="connsiteX16" fmla="*/ 377486 w 466612"/>
                <a:gd name="connsiteY16" fmla="*/ 156813 h 411340"/>
                <a:gd name="connsiteX17" fmla="*/ 354617 w 466612"/>
                <a:gd name="connsiteY17" fmla="*/ 171450 h 411340"/>
                <a:gd name="connsiteX18" fmla="*/ 354282 w 466612"/>
                <a:gd name="connsiteY18" fmla="*/ 171450 h 411340"/>
                <a:gd name="connsiteX19" fmla="*/ 303563 w 466612"/>
                <a:gd name="connsiteY19" fmla="*/ 121093 h 411340"/>
                <a:gd name="connsiteX20" fmla="*/ 290641 w 466612"/>
                <a:gd name="connsiteY20" fmla="*/ 117294 h 411340"/>
                <a:gd name="connsiteX21" fmla="*/ 286842 w 466612"/>
                <a:gd name="connsiteY21" fmla="*/ 130216 h 411340"/>
                <a:gd name="connsiteX22" fmla="*/ 324559 w 466612"/>
                <a:gd name="connsiteY22" fmla="*/ 178809 h 411340"/>
                <a:gd name="connsiteX23" fmla="*/ 285680 w 466612"/>
                <a:gd name="connsiteY23" fmla="*/ 192313 h 411340"/>
                <a:gd name="connsiteX24" fmla="*/ 276157 w 466612"/>
                <a:gd name="connsiteY24" fmla="*/ 201836 h 411340"/>
                <a:gd name="connsiteX25" fmla="*/ 285680 w 466612"/>
                <a:gd name="connsiteY25" fmla="*/ 211359 h 411340"/>
                <a:gd name="connsiteX26" fmla="*/ 341239 w 466612"/>
                <a:gd name="connsiteY26" fmla="*/ 188073 h 411340"/>
                <a:gd name="connsiteX27" fmla="*/ 354264 w 466612"/>
                <a:gd name="connsiteY27" fmla="*/ 190500 h 411340"/>
                <a:gd name="connsiteX28" fmla="*/ 354952 w 466612"/>
                <a:gd name="connsiteY28" fmla="*/ 190490 h 411340"/>
                <a:gd name="connsiteX29" fmla="*/ 395318 w 466612"/>
                <a:gd name="connsiteY29" fmla="*/ 164561 h 411340"/>
                <a:gd name="connsiteX30" fmla="*/ 404323 w 466612"/>
                <a:gd name="connsiteY30" fmla="*/ 165652 h 411340"/>
                <a:gd name="connsiteX31" fmla="*/ 409931 w 466612"/>
                <a:gd name="connsiteY31" fmla="*/ 165210 h 411340"/>
                <a:gd name="connsiteX32" fmla="*/ 438043 w 466612"/>
                <a:gd name="connsiteY32" fmla="*/ 125654 h 411340"/>
                <a:gd name="connsiteX33" fmla="*/ 238067 w 466612"/>
                <a:gd name="connsiteY33" fmla="*/ 0 h 411340"/>
                <a:gd name="connsiteX34" fmla="*/ 0 w 466612"/>
                <a:gd name="connsiteY34" fmla="*/ 173268 h 411340"/>
                <a:gd name="connsiteX35" fmla="*/ 58298 w 466612"/>
                <a:gd name="connsiteY35" fmla="*/ 406373 h 411340"/>
                <a:gd name="connsiteX36" fmla="*/ 71215 w 466612"/>
                <a:gd name="connsiteY36" fmla="*/ 410173 h 41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612" h="411340">
                  <a:moveTo>
                    <a:pt x="71215" y="410173"/>
                  </a:moveTo>
                  <a:cubicBezTo>
                    <a:pt x="75833" y="407658"/>
                    <a:pt x="77538" y="401875"/>
                    <a:pt x="75023" y="397258"/>
                  </a:cubicBezTo>
                  <a:cubicBezTo>
                    <a:pt x="75021" y="397256"/>
                    <a:pt x="75020" y="397253"/>
                    <a:pt x="75019" y="397251"/>
                  </a:cubicBezTo>
                  <a:cubicBezTo>
                    <a:pt x="74461" y="396228"/>
                    <a:pt x="19045" y="293245"/>
                    <a:pt x="19045" y="173268"/>
                  </a:cubicBezTo>
                  <a:cubicBezTo>
                    <a:pt x="19045" y="95064"/>
                    <a:pt x="114058" y="26118"/>
                    <a:pt x="225354" y="21189"/>
                  </a:cubicBezTo>
                  <a:cubicBezTo>
                    <a:pt x="211117" y="77335"/>
                    <a:pt x="174496" y="300722"/>
                    <a:pt x="453601" y="410670"/>
                  </a:cubicBezTo>
                  <a:cubicBezTo>
                    <a:pt x="454710" y="411113"/>
                    <a:pt x="455894" y="411340"/>
                    <a:pt x="457088" y="411340"/>
                  </a:cubicBezTo>
                  <a:cubicBezTo>
                    <a:pt x="462348" y="411341"/>
                    <a:pt x="466612" y="407078"/>
                    <a:pt x="466613" y="401818"/>
                  </a:cubicBezTo>
                  <a:cubicBezTo>
                    <a:pt x="466613" y="397904"/>
                    <a:pt x="464218" y="394388"/>
                    <a:pt x="460576" y="392955"/>
                  </a:cubicBezTo>
                  <a:cubicBezTo>
                    <a:pt x="182213" y="283294"/>
                    <a:pt x="232549" y="62844"/>
                    <a:pt x="244940" y="21134"/>
                  </a:cubicBezTo>
                  <a:cubicBezTo>
                    <a:pt x="357017" y="23556"/>
                    <a:pt x="418998" y="83706"/>
                    <a:pt x="418998" y="125655"/>
                  </a:cubicBezTo>
                  <a:cubicBezTo>
                    <a:pt x="418998" y="132671"/>
                    <a:pt x="417426" y="144695"/>
                    <a:pt x="406880" y="146406"/>
                  </a:cubicBezTo>
                  <a:cubicBezTo>
                    <a:pt x="394959" y="148424"/>
                    <a:pt x="372203" y="136103"/>
                    <a:pt x="361369" y="103596"/>
                  </a:cubicBezTo>
                  <a:cubicBezTo>
                    <a:pt x="359733" y="98600"/>
                    <a:pt x="354356" y="95876"/>
                    <a:pt x="349360" y="97512"/>
                  </a:cubicBezTo>
                  <a:cubicBezTo>
                    <a:pt x="344364" y="99148"/>
                    <a:pt x="341639" y="104524"/>
                    <a:pt x="343275" y="109521"/>
                  </a:cubicBezTo>
                  <a:cubicBezTo>
                    <a:pt x="343287" y="109555"/>
                    <a:pt x="343298" y="109589"/>
                    <a:pt x="343309" y="109622"/>
                  </a:cubicBezTo>
                  <a:cubicBezTo>
                    <a:pt x="349021" y="128773"/>
                    <a:pt x="361072" y="145413"/>
                    <a:pt x="377486" y="156813"/>
                  </a:cubicBezTo>
                  <a:cubicBezTo>
                    <a:pt x="372409" y="164840"/>
                    <a:pt x="364033" y="170201"/>
                    <a:pt x="354617" y="171450"/>
                  </a:cubicBezTo>
                  <a:lnTo>
                    <a:pt x="354282" y="171450"/>
                  </a:lnTo>
                  <a:cubicBezTo>
                    <a:pt x="339282" y="171450"/>
                    <a:pt x="321288" y="153591"/>
                    <a:pt x="303563" y="121093"/>
                  </a:cubicBezTo>
                  <a:cubicBezTo>
                    <a:pt x="301044" y="116476"/>
                    <a:pt x="295259" y="114775"/>
                    <a:pt x="290641" y="117294"/>
                  </a:cubicBezTo>
                  <a:cubicBezTo>
                    <a:pt x="286024" y="119814"/>
                    <a:pt x="284323" y="125599"/>
                    <a:pt x="286842" y="130216"/>
                  </a:cubicBezTo>
                  <a:cubicBezTo>
                    <a:pt x="296030" y="148778"/>
                    <a:pt x="308856" y="165304"/>
                    <a:pt x="324559" y="178809"/>
                  </a:cubicBezTo>
                  <a:cubicBezTo>
                    <a:pt x="323004" y="181104"/>
                    <a:pt x="314006" y="192313"/>
                    <a:pt x="285680" y="192313"/>
                  </a:cubicBezTo>
                  <a:cubicBezTo>
                    <a:pt x="280421" y="192313"/>
                    <a:pt x="276157" y="196577"/>
                    <a:pt x="276157" y="201836"/>
                  </a:cubicBezTo>
                  <a:cubicBezTo>
                    <a:pt x="276157" y="207095"/>
                    <a:pt x="280421" y="211359"/>
                    <a:pt x="285680" y="211359"/>
                  </a:cubicBezTo>
                  <a:cubicBezTo>
                    <a:pt x="324903" y="211359"/>
                    <a:pt x="338327" y="193021"/>
                    <a:pt x="341239" y="188073"/>
                  </a:cubicBezTo>
                  <a:cubicBezTo>
                    <a:pt x="345420" y="189584"/>
                    <a:pt x="349819" y="190404"/>
                    <a:pt x="354264" y="190500"/>
                  </a:cubicBezTo>
                  <a:cubicBezTo>
                    <a:pt x="354487" y="190500"/>
                    <a:pt x="354720" y="190495"/>
                    <a:pt x="354952" y="190490"/>
                  </a:cubicBezTo>
                  <a:cubicBezTo>
                    <a:pt x="371787" y="188822"/>
                    <a:pt x="386800" y="179178"/>
                    <a:pt x="395318" y="164561"/>
                  </a:cubicBezTo>
                  <a:cubicBezTo>
                    <a:pt x="398271" y="165250"/>
                    <a:pt x="401291" y="165616"/>
                    <a:pt x="404323" y="165652"/>
                  </a:cubicBezTo>
                  <a:cubicBezTo>
                    <a:pt x="406201" y="165654"/>
                    <a:pt x="408076" y="165506"/>
                    <a:pt x="409931" y="165210"/>
                  </a:cubicBezTo>
                  <a:cubicBezTo>
                    <a:pt x="423517" y="163001"/>
                    <a:pt x="438043" y="151451"/>
                    <a:pt x="438043" y="125654"/>
                  </a:cubicBezTo>
                  <a:cubicBezTo>
                    <a:pt x="438043" y="73754"/>
                    <a:pt x="368548" y="0"/>
                    <a:pt x="238067" y="0"/>
                  </a:cubicBezTo>
                  <a:cubicBezTo>
                    <a:pt x="109018" y="0"/>
                    <a:pt x="0" y="80357"/>
                    <a:pt x="0" y="173268"/>
                  </a:cubicBezTo>
                  <a:cubicBezTo>
                    <a:pt x="1602" y="254372"/>
                    <a:pt x="21533" y="334063"/>
                    <a:pt x="58298" y="406373"/>
                  </a:cubicBezTo>
                  <a:cubicBezTo>
                    <a:pt x="60821" y="410983"/>
                    <a:pt x="66599" y="412682"/>
                    <a:pt x="71215" y="410173"/>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B7BABD76-D336-4723-9D71-529E9FBEB405}"/>
                </a:ext>
              </a:extLst>
            </p:cNvPr>
            <p:cNvSpPr/>
            <p:nvPr/>
          </p:nvSpPr>
          <p:spPr>
            <a:xfrm>
              <a:off x="5791238" y="3571863"/>
              <a:ext cx="609523" cy="76211"/>
            </a:xfrm>
            <a:custGeom>
              <a:avLst/>
              <a:gdLst>
                <a:gd name="connsiteX0" fmla="*/ 604874 w 609523"/>
                <a:gd name="connsiteY0" fmla="*/ 48953 h 76211"/>
                <a:gd name="connsiteX1" fmla="*/ 571016 w 609523"/>
                <a:gd name="connsiteY1" fmla="*/ 6652 h 76211"/>
                <a:gd name="connsiteX2" fmla="*/ 559064 w 609523"/>
                <a:gd name="connsiteY2" fmla="*/ 446 h 76211"/>
                <a:gd name="connsiteX3" fmla="*/ 554021 w 609523"/>
                <a:gd name="connsiteY3" fmla="*/ 4232 h 76211"/>
                <a:gd name="connsiteX4" fmla="*/ 476212 w 609523"/>
                <a:gd name="connsiteY4" fmla="*/ 57158 h 76211"/>
                <a:gd name="connsiteX5" fmla="*/ 398402 w 609523"/>
                <a:gd name="connsiteY5" fmla="*/ 4232 h 76211"/>
                <a:gd name="connsiteX6" fmla="*/ 384562 w 609523"/>
                <a:gd name="connsiteY6" fmla="*/ 2240 h 76211"/>
                <a:gd name="connsiteX7" fmla="*/ 382570 w 609523"/>
                <a:gd name="connsiteY7" fmla="*/ 4232 h 76211"/>
                <a:gd name="connsiteX8" fmla="*/ 304761 w 609523"/>
                <a:gd name="connsiteY8" fmla="*/ 57158 h 76211"/>
                <a:gd name="connsiteX9" fmla="*/ 226951 w 609523"/>
                <a:gd name="connsiteY9" fmla="*/ 4232 h 76211"/>
                <a:gd name="connsiteX10" fmla="*/ 213112 w 609523"/>
                <a:gd name="connsiteY10" fmla="*/ 2240 h 76211"/>
                <a:gd name="connsiteX11" fmla="*/ 211120 w 609523"/>
                <a:gd name="connsiteY11" fmla="*/ 4232 h 76211"/>
                <a:gd name="connsiteX12" fmla="*/ 133310 w 609523"/>
                <a:gd name="connsiteY12" fmla="*/ 57158 h 76211"/>
                <a:gd name="connsiteX13" fmla="*/ 55502 w 609523"/>
                <a:gd name="connsiteY13" fmla="*/ 4233 h 76211"/>
                <a:gd name="connsiteX14" fmla="*/ 42278 w 609523"/>
                <a:gd name="connsiteY14" fmla="*/ 1632 h 76211"/>
                <a:gd name="connsiteX15" fmla="*/ 38517 w 609523"/>
                <a:gd name="connsiteY15" fmla="*/ 6628 h 76211"/>
                <a:gd name="connsiteX16" fmla="*/ 4649 w 609523"/>
                <a:gd name="connsiteY16" fmla="*/ 48953 h 76211"/>
                <a:gd name="connsiteX17" fmla="*/ 1345 w 609523"/>
                <a:gd name="connsiteY17" fmla="*/ 62012 h 76211"/>
                <a:gd name="connsiteX18" fmla="*/ 14323 w 609523"/>
                <a:gd name="connsiteY18" fmla="*/ 65364 h 76211"/>
                <a:gd name="connsiteX19" fmla="*/ 49698 w 609523"/>
                <a:gd name="connsiteY19" fmla="*/ 27905 h 76211"/>
                <a:gd name="connsiteX20" fmla="*/ 133311 w 609523"/>
                <a:gd name="connsiteY20" fmla="*/ 76211 h 76211"/>
                <a:gd name="connsiteX21" fmla="*/ 219037 w 609523"/>
                <a:gd name="connsiteY21" fmla="*/ 25360 h 76211"/>
                <a:gd name="connsiteX22" fmla="*/ 304762 w 609523"/>
                <a:gd name="connsiteY22" fmla="*/ 76211 h 76211"/>
                <a:gd name="connsiteX23" fmla="*/ 390487 w 609523"/>
                <a:gd name="connsiteY23" fmla="*/ 25360 h 76211"/>
                <a:gd name="connsiteX24" fmla="*/ 476212 w 609523"/>
                <a:gd name="connsiteY24" fmla="*/ 76211 h 76211"/>
                <a:gd name="connsiteX25" fmla="*/ 559826 w 609523"/>
                <a:gd name="connsiteY25" fmla="*/ 27905 h 76211"/>
                <a:gd name="connsiteX26" fmla="*/ 595200 w 609523"/>
                <a:gd name="connsiteY26" fmla="*/ 65364 h 76211"/>
                <a:gd name="connsiteX27" fmla="*/ 608226 w 609523"/>
                <a:gd name="connsiteY27" fmla="*/ 61931 h 76211"/>
                <a:gd name="connsiteX28" fmla="*/ 604874 w 609523"/>
                <a:gd name="connsiteY28" fmla="*/ 48953 h 7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9523" h="76211">
                  <a:moveTo>
                    <a:pt x="604874" y="48953"/>
                  </a:moveTo>
                  <a:cubicBezTo>
                    <a:pt x="589276" y="38923"/>
                    <a:pt x="577386" y="24068"/>
                    <a:pt x="571016" y="6652"/>
                  </a:cubicBezTo>
                  <a:cubicBezTo>
                    <a:pt x="569429" y="1638"/>
                    <a:pt x="564078" y="-1140"/>
                    <a:pt x="559064" y="446"/>
                  </a:cubicBezTo>
                  <a:cubicBezTo>
                    <a:pt x="557002" y="1099"/>
                    <a:pt x="555224" y="2434"/>
                    <a:pt x="554021" y="4232"/>
                  </a:cubicBezTo>
                  <a:cubicBezTo>
                    <a:pt x="553659" y="4762"/>
                    <a:pt x="518107" y="57158"/>
                    <a:pt x="476212" y="57158"/>
                  </a:cubicBezTo>
                  <a:cubicBezTo>
                    <a:pt x="434316" y="57158"/>
                    <a:pt x="398765" y="4762"/>
                    <a:pt x="398402" y="4232"/>
                  </a:cubicBezTo>
                  <a:cubicBezTo>
                    <a:pt x="395130" y="-139"/>
                    <a:pt x="388934" y="-1031"/>
                    <a:pt x="384562" y="2240"/>
                  </a:cubicBezTo>
                  <a:cubicBezTo>
                    <a:pt x="383807" y="2806"/>
                    <a:pt x="383136" y="3477"/>
                    <a:pt x="382570" y="4232"/>
                  </a:cubicBezTo>
                  <a:cubicBezTo>
                    <a:pt x="382208" y="4762"/>
                    <a:pt x="346656" y="57158"/>
                    <a:pt x="304761" y="57158"/>
                  </a:cubicBezTo>
                  <a:cubicBezTo>
                    <a:pt x="262865" y="57158"/>
                    <a:pt x="227314" y="4762"/>
                    <a:pt x="226951" y="4232"/>
                  </a:cubicBezTo>
                  <a:cubicBezTo>
                    <a:pt x="223680" y="-139"/>
                    <a:pt x="217484" y="-1031"/>
                    <a:pt x="213112" y="2240"/>
                  </a:cubicBezTo>
                  <a:cubicBezTo>
                    <a:pt x="212356" y="2806"/>
                    <a:pt x="211685" y="3477"/>
                    <a:pt x="211120" y="4232"/>
                  </a:cubicBezTo>
                  <a:cubicBezTo>
                    <a:pt x="210757" y="4762"/>
                    <a:pt x="175206" y="57158"/>
                    <a:pt x="133310" y="57158"/>
                  </a:cubicBezTo>
                  <a:cubicBezTo>
                    <a:pt x="91415" y="57158"/>
                    <a:pt x="55865" y="4763"/>
                    <a:pt x="55502" y="4233"/>
                  </a:cubicBezTo>
                  <a:cubicBezTo>
                    <a:pt x="52569" y="-137"/>
                    <a:pt x="46648" y="-1302"/>
                    <a:pt x="42278" y="1632"/>
                  </a:cubicBezTo>
                  <a:cubicBezTo>
                    <a:pt x="40498" y="2827"/>
                    <a:pt x="39173" y="4587"/>
                    <a:pt x="38517" y="6628"/>
                  </a:cubicBezTo>
                  <a:cubicBezTo>
                    <a:pt x="32148" y="24054"/>
                    <a:pt x="20254" y="38918"/>
                    <a:pt x="4649" y="48953"/>
                  </a:cubicBezTo>
                  <a:cubicBezTo>
                    <a:pt x="131" y="51647"/>
                    <a:pt x="-1349" y="57493"/>
                    <a:pt x="1345" y="62012"/>
                  </a:cubicBezTo>
                  <a:cubicBezTo>
                    <a:pt x="4020" y="66499"/>
                    <a:pt x="9810" y="67994"/>
                    <a:pt x="14323" y="65364"/>
                  </a:cubicBezTo>
                  <a:cubicBezTo>
                    <a:pt x="29223" y="56230"/>
                    <a:pt x="41431" y="43303"/>
                    <a:pt x="49698" y="27905"/>
                  </a:cubicBezTo>
                  <a:cubicBezTo>
                    <a:pt x="64915" y="45971"/>
                    <a:pt x="95964" y="76211"/>
                    <a:pt x="133311" y="76211"/>
                  </a:cubicBezTo>
                  <a:cubicBezTo>
                    <a:pt x="172481" y="76211"/>
                    <a:pt x="204721" y="42957"/>
                    <a:pt x="219037" y="25360"/>
                  </a:cubicBezTo>
                  <a:cubicBezTo>
                    <a:pt x="233352" y="42957"/>
                    <a:pt x="265592" y="76211"/>
                    <a:pt x="304762" y="76211"/>
                  </a:cubicBezTo>
                  <a:cubicBezTo>
                    <a:pt x="343931" y="76211"/>
                    <a:pt x="376171" y="42957"/>
                    <a:pt x="390487" y="25360"/>
                  </a:cubicBezTo>
                  <a:cubicBezTo>
                    <a:pt x="404802" y="42957"/>
                    <a:pt x="437042" y="76211"/>
                    <a:pt x="476212" y="76211"/>
                  </a:cubicBezTo>
                  <a:cubicBezTo>
                    <a:pt x="513559" y="76211"/>
                    <a:pt x="544608" y="45971"/>
                    <a:pt x="559826" y="27905"/>
                  </a:cubicBezTo>
                  <a:cubicBezTo>
                    <a:pt x="568093" y="43303"/>
                    <a:pt x="580300" y="56230"/>
                    <a:pt x="595200" y="65364"/>
                  </a:cubicBezTo>
                  <a:cubicBezTo>
                    <a:pt x="599745" y="68013"/>
                    <a:pt x="605577" y="66476"/>
                    <a:pt x="608226" y="61931"/>
                  </a:cubicBezTo>
                  <a:cubicBezTo>
                    <a:pt x="610857" y="57418"/>
                    <a:pt x="609361" y="51628"/>
                    <a:pt x="604874" y="48953"/>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E4CF435A-22B8-4D55-AC7D-10892B4415E7}"/>
                </a:ext>
              </a:extLst>
            </p:cNvPr>
            <p:cNvSpPr/>
            <p:nvPr/>
          </p:nvSpPr>
          <p:spPr>
            <a:xfrm>
              <a:off x="5791145" y="3476624"/>
              <a:ext cx="609708" cy="76200"/>
            </a:xfrm>
            <a:custGeom>
              <a:avLst/>
              <a:gdLst>
                <a:gd name="connsiteX0" fmla="*/ 15191 w 609708"/>
                <a:gd name="connsiteY0" fmla="*/ 39924 h 76200"/>
                <a:gd name="connsiteX1" fmla="*/ 1868 w 609708"/>
                <a:gd name="connsiteY1" fmla="*/ 41916 h 76200"/>
                <a:gd name="connsiteX2" fmla="*/ 3861 w 609708"/>
                <a:gd name="connsiteY2" fmla="*/ 55239 h 76200"/>
                <a:gd name="connsiteX3" fmla="*/ 3973 w 609708"/>
                <a:gd name="connsiteY3" fmla="*/ 55320 h 76200"/>
                <a:gd name="connsiteX4" fmla="*/ 57207 w 609708"/>
                <a:gd name="connsiteY4" fmla="*/ 76200 h 76200"/>
                <a:gd name="connsiteX5" fmla="*/ 134345 w 609708"/>
                <a:gd name="connsiteY5" fmla="*/ 26496 h 76200"/>
                <a:gd name="connsiteX6" fmla="*/ 219130 w 609708"/>
                <a:gd name="connsiteY6" fmla="*/ 76200 h 76200"/>
                <a:gd name="connsiteX7" fmla="*/ 304854 w 609708"/>
                <a:gd name="connsiteY7" fmla="*/ 25351 h 76200"/>
                <a:gd name="connsiteX8" fmla="*/ 390578 w 609708"/>
                <a:gd name="connsiteY8" fmla="*/ 76200 h 76200"/>
                <a:gd name="connsiteX9" fmla="*/ 475363 w 609708"/>
                <a:gd name="connsiteY9" fmla="*/ 26496 h 76200"/>
                <a:gd name="connsiteX10" fmla="*/ 552502 w 609708"/>
                <a:gd name="connsiteY10" fmla="*/ 76200 h 76200"/>
                <a:gd name="connsiteX11" fmla="*/ 605736 w 609708"/>
                <a:gd name="connsiteY11" fmla="*/ 55320 h 76200"/>
                <a:gd name="connsiteX12" fmla="*/ 607921 w 609708"/>
                <a:gd name="connsiteY12" fmla="*/ 42028 h 76200"/>
                <a:gd name="connsiteX13" fmla="*/ 594630 w 609708"/>
                <a:gd name="connsiteY13" fmla="*/ 39842 h 76200"/>
                <a:gd name="connsiteX14" fmla="*/ 594518 w 609708"/>
                <a:gd name="connsiteY14" fmla="*/ 39924 h 76200"/>
                <a:gd name="connsiteX15" fmla="*/ 552502 w 609708"/>
                <a:gd name="connsiteY15" fmla="*/ 57148 h 76200"/>
                <a:gd name="connsiteX16" fmla="*/ 484813 w 609708"/>
                <a:gd name="connsiteY16" fmla="*/ 5248 h 76200"/>
                <a:gd name="connsiteX17" fmla="*/ 472019 w 609708"/>
                <a:gd name="connsiteY17" fmla="*/ 1019 h 76200"/>
                <a:gd name="connsiteX18" fmla="*/ 468387 w 609708"/>
                <a:gd name="connsiteY18" fmla="*/ 4225 h 76200"/>
                <a:gd name="connsiteX19" fmla="*/ 390578 w 609708"/>
                <a:gd name="connsiteY19" fmla="*/ 57148 h 76200"/>
                <a:gd name="connsiteX20" fmla="*/ 312770 w 609708"/>
                <a:gd name="connsiteY20" fmla="*/ 4225 h 76200"/>
                <a:gd name="connsiteX21" fmla="*/ 298929 w 609708"/>
                <a:gd name="connsiteY21" fmla="*/ 2234 h 76200"/>
                <a:gd name="connsiteX22" fmla="*/ 296938 w 609708"/>
                <a:gd name="connsiteY22" fmla="*/ 4225 h 76200"/>
                <a:gd name="connsiteX23" fmla="*/ 219130 w 609708"/>
                <a:gd name="connsiteY23" fmla="*/ 57148 h 76200"/>
                <a:gd name="connsiteX24" fmla="*/ 141321 w 609708"/>
                <a:gd name="connsiteY24" fmla="*/ 4225 h 76200"/>
                <a:gd name="connsiteX25" fmla="*/ 128101 w 609708"/>
                <a:gd name="connsiteY25" fmla="*/ 1616 h 76200"/>
                <a:gd name="connsiteX26" fmla="*/ 124895 w 609708"/>
                <a:gd name="connsiteY26" fmla="*/ 5248 h 76200"/>
                <a:gd name="connsiteX27" fmla="*/ 57207 w 609708"/>
                <a:gd name="connsiteY27" fmla="*/ 57148 h 76200"/>
                <a:gd name="connsiteX28" fmla="*/ 15191 w 609708"/>
                <a:gd name="connsiteY28" fmla="*/ 3992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9708" h="76200">
                  <a:moveTo>
                    <a:pt x="15191" y="39924"/>
                  </a:moveTo>
                  <a:cubicBezTo>
                    <a:pt x="10962" y="36795"/>
                    <a:pt x="4997" y="37687"/>
                    <a:pt x="1868" y="41916"/>
                  </a:cubicBezTo>
                  <a:cubicBezTo>
                    <a:pt x="-1260" y="46145"/>
                    <a:pt x="-368" y="52110"/>
                    <a:pt x="3861" y="55239"/>
                  </a:cubicBezTo>
                  <a:cubicBezTo>
                    <a:pt x="3898" y="55266"/>
                    <a:pt x="3935" y="55293"/>
                    <a:pt x="3973" y="55320"/>
                  </a:cubicBezTo>
                  <a:cubicBezTo>
                    <a:pt x="19095" y="67680"/>
                    <a:pt x="37714" y="74983"/>
                    <a:pt x="57207" y="76200"/>
                  </a:cubicBezTo>
                  <a:cubicBezTo>
                    <a:pt x="95529" y="76200"/>
                    <a:pt x="122114" y="44785"/>
                    <a:pt x="134345" y="26496"/>
                  </a:cubicBezTo>
                  <a:cubicBezTo>
                    <a:pt x="149097" y="44348"/>
                    <a:pt x="180798" y="76200"/>
                    <a:pt x="219130" y="76200"/>
                  </a:cubicBezTo>
                  <a:cubicBezTo>
                    <a:pt x="258299" y="76200"/>
                    <a:pt x="290539" y="42948"/>
                    <a:pt x="304854" y="25351"/>
                  </a:cubicBezTo>
                  <a:cubicBezTo>
                    <a:pt x="319169" y="42948"/>
                    <a:pt x="351409" y="76200"/>
                    <a:pt x="390578" y="76200"/>
                  </a:cubicBezTo>
                  <a:cubicBezTo>
                    <a:pt x="428910" y="76200"/>
                    <a:pt x="460611" y="44348"/>
                    <a:pt x="475363" y="26496"/>
                  </a:cubicBezTo>
                  <a:cubicBezTo>
                    <a:pt x="487595" y="44785"/>
                    <a:pt x="514179" y="76200"/>
                    <a:pt x="552502" y="76200"/>
                  </a:cubicBezTo>
                  <a:cubicBezTo>
                    <a:pt x="571994" y="74983"/>
                    <a:pt x="590613" y="67680"/>
                    <a:pt x="605736" y="55320"/>
                  </a:cubicBezTo>
                  <a:cubicBezTo>
                    <a:pt x="610010" y="52253"/>
                    <a:pt x="610988" y="46302"/>
                    <a:pt x="607921" y="42028"/>
                  </a:cubicBezTo>
                  <a:cubicBezTo>
                    <a:pt x="604855" y="37754"/>
                    <a:pt x="598904" y="36776"/>
                    <a:pt x="594630" y="39842"/>
                  </a:cubicBezTo>
                  <a:cubicBezTo>
                    <a:pt x="594592" y="39869"/>
                    <a:pt x="594555" y="39897"/>
                    <a:pt x="594518" y="39924"/>
                  </a:cubicBezTo>
                  <a:cubicBezTo>
                    <a:pt x="582702" y="49991"/>
                    <a:pt x="567983" y="56024"/>
                    <a:pt x="552502" y="57148"/>
                  </a:cubicBezTo>
                  <a:cubicBezTo>
                    <a:pt x="511426" y="57148"/>
                    <a:pt x="485074" y="5765"/>
                    <a:pt x="484813" y="5248"/>
                  </a:cubicBezTo>
                  <a:cubicBezTo>
                    <a:pt x="482448" y="547"/>
                    <a:pt x="476720" y="-1346"/>
                    <a:pt x="472019" y="1019"/>
                  </a:cubicBezTo>
                  <a:cubicBezTo>
                    <a:pt x="470552" y="1756"/>
                    <a:pt x="469301" y="2861"/>
                    <a:pt x="468387" y="4225"/>
                  </a:cubicBezTo>
                  <a:cubicBezTo>
                    <a:pt x="468024" y="4755"/>
                    <a:pt x="432473" y="57148"/>
                    <a:pt x="390578" y="57148"/>
                  </a:cubicBezTo>
                  <a:cubicBezTo>
                    <a:pt x="348684" y="57148"/>
                    <a:pt x="313133" y="4755"/>
                    <a:pt x="312770" y="4225"/>
                  </a:cubicBezTo>
                  <a:cubicBezTo>
                    <a:pt x="309498" y="-147"/>
                    <a:pt x="303301" y="-1038"/>
                    <a:pt x="298929" y="2234"/>
                  </a:cubicBezTo>
                  <a:cubicBezTo>
                    <a:pt x="298174" y="2799"/>
                    <a:pt x="297504" y="3469"/>
                    <a:pt x="296938" y="4225"/>
                  </a:cubicBezTo>
                  <a:cubicBezTo>
                    <a:pt x="296576" y="4755"/>
                    <a:pt x="261025" y="57148"/>
                    <a:pt x="219130" y="57148"/>
                  </a:cubicBezTo>
                  <a:cubicBezTo>
                    <a:pt x="177235" y="57148"/>
                    <a:pt x="141684" y="4755"/>
                    <a:pt x="141321" y="4225"/>
                  </a:cubicBezTo>
                  <a:cubicBezTo>
                    <a:pt x="138391" y="-146"/>
                    <a:pt x="132472" y="-1314"/>
                    <a:pt x="128101" y="1616"/>
                  </a:cubicBezTo>
                  <a:cubicBezTo>
                    <a:pt x="126737" y="2530"/>
                    <a:pt x="125633" y="3782"/>
                    <a:pt x="124895" y="5248"/>
                  </a:cubicBezTo>
                  <a:cubicBezTo>
                    <a:pt x="124634" y="5765"/>
                    <a:pt x="98283" y="57148"/>
                    <a:pt x="57207" y="57148"/>
                  </a:cubicBezTo>
                  <a:cubicBezTo>
                    <a:pt x="41725" y="56024"/>
                    <a:pt x="27006" y="49991"/>
                    <a:pt x="15191" y="39924"/>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73FB57F7-2D81-4453-BF93-EF647717C753}"/>
                </a:ext>
              </a:extLst>
            </p:cNvPr>
            <p:cNvSpPr/>
            <p:nvPr/>
          </p:nvSpPr>
          <p:spPr>
            <a:xfrm>
              <a:off x="6310314" y="3154390"/>
              <a:ext cx="90484" cy="98703"/>
            </a:xfrm>
            <a:custGeom>
              <a:avLst/>
              <a:gdLst>
                <a:gd name="connsiteX0" fmla="*/ 23197 w 90484"/>
                <a:gd name="connsiteY0" fmla="*/ 85091 h 98703"/>
                <a:gd name="connsiteX1" fmla="*/ 49065 w 90484"/>
                <a:gd name="connsiteY1" fmla="*/ 98555 h 98703"/>
                <a:gd name="connsiteX2" fmla="*/ 52451 w 90484"/>
                <a:gd name="connsiteY2" fmla="*/ 98704 h 98703"/>
                <a:gd name="connsiteX3" fmla="*/ 90484 w 90484"/>
                <a:gd name="connsiteY3" fmla="*/ 60537 h 98703"/>
                <a:gd name="connsiteX4" fmla="*/ 81566 w 90484"/>
                <a:gd name="connsiteY4" fmla="*/ 36108 h 98703"/>
                <a:gd name="connsiteX5" fmla="*/ 12890 w 90484"/>
                <a:gd name="connsiteY5" fmla="*/ 617 h 98703"/>
                <a:gd name="connsiteX6" fmla="*/ 614 w 90484"/>
                <a:gd name="connsiteY6" fmla="*/ 6162 h 98703"/>
                <a:gd name="connsiteX7" fmla="*/ 165 w 90484"/>
                <a:gd name="connsiteY7" fmla="*/ 11295 h 98703"/>
                <a:gd name="connsiteX8" fmla="*/ 23197 w 90484"/>
                <a:gd name="connsiteY8" fmla="*/ 85091 h 98703"/>
                <a:gd name="connsiteX9" fmla="*/ 66971 w 90484"/>
                <a:gd name="connsiteY9" fmla="*/ 48353 h 98703"/>
                <a:gd name="connsiteX10" fmla="*/ 66981 w 90484"/>
                <a:gd name="connsiteY10" fmla="*/ 48358 h 98703"/>
                <a:gd name="connsiteX11" fmla="*/ 64687 w 90484"/>
                <a:gd name="connsiteY11" fmla="*/ 75201 h 98703"/>
                <a:gd name="connsiteX12" fmla="*/ 37844 w 90484"/>
                <a:gd name="connsiteY12" fmla="*/ 72907 h 98703"/>
                <a:gd name="connsiteX13" fmla="*/ 37792 w 90484"/>
                <a:gd name="connsiteY13" fmla="*/ 72845 h 98703"/>
                <a:gd name="connsiteX14" fmla="*/ 22453 w 90484"/>
                <a:gd name="connsiteY14" fmla="*/ 24936 h 98703"/>
                <a:gd name="connsiteX15" fmla="*/ 66971 w 90484"/>
                <a:gd name="connsiteY15" fmla="*/ 48354 h 9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484" h="98703">
                  <a:moveTo>
                    <a:pt x="23197" y="85091"/>
                  </a:moveTo>
                  <a:cubicBezTo>
                    <a:pt x="29675" y="92855"/>
                    <a:pt x="38990" y="97703"/>
                    <a:pt x="49065" y="98555"/>
                  </a:cubicBezTo>
                  <a:cubicBezTo>
                    <a:pt x="50200" y="98657"/>
                    <a:pt x="51326" y="98704"/>
                    <a:pt x="52451" y="98704"/>
                  </a:cubicBezTo>
                  <a:cubicBezTo>
                    <a:pt x="73493" y="98667"/>
                    <a:pt x="90521" y="81579"/>
                    <a:pt x="90484" y="60537"/>
                  </a:cubicBezTo>
                  <a:cubicBezTo>
                    <a:pt x="90469" y="51600"/>
                    <a:pt x="87312" y="42953"/>
                    <a:pt x="81566" y="36108"/>
                  </a:cubicBezTo>
                  <a:cubicBezTo>
                    <a:pt x="70394" y="22788"/>
                    <a:pt x="22397" y="4207"/>
                    <a:pt x="12890" y="617"/>
                  </a:cubicBezTo>
                  <a:cubicBezTo>
                    <a:pt x="7969" y="-1242"/>
                    <a:pt x="2473" y="1241"/>
                    <a:pt x="614" y="6162"/>
                  </a:cubicBezTo>
                  <a:cubicBezTo>
                    <a:pt x="-4" y="7800"/>
                    <a:pt x="-159" y="9576"/>
                    <a:pt x="165" y="11295"/>
                  </a:cubicBezTo>
                  <a:cubicBezTo>
                    <a:pt x="2045" y="21281"/>
                    <a:pt x="12016" y="71776"/>
                    <a:pt x="23197" y="85091"/>
                  </a:cubicBezTo>
                  <a:close/>
                  <a:moveTo>
                    <a:pt x="66971" y="48353"/>
                  </a:moveTo>
                  <a:lnTo>
                    <a:pt x="66981" y="48358"/>
                  </a:lnTo>
                  <a:cubicBezTo>
                    <a:pt x="73760" y="56404"/>
                    <a:pt x="72733" y="68422"/>
                    <a:pt x="64687" y="75201"/>
                  </a:cubicBezTo>
                  <a:cubicBezTo>
                    <a:pt x="56641" y="81980"/>
                    <a:pt x="44623" y="80953"/>
                    <a:pt x="37844" y="72907"/>
                  </a:cubicBezTo>
                  <a:cubicBezTo>
                    <a:pt x="37826" y="72886"/>
                    <a:pt x="37809" y="72866"/>
                    <a:pt x="37792" y="72845"/>
                  </a:cubicBezTo>
                  <a:cubicBezTo>
                    <a:pt x="30483" y="57664"/>
                    <a:pt x="25320" y="41540"/>
                    <a:pt x="22453" y="24936"/>
                  </a:cubicBezTo>
                  <a:cubicBezTo>
                    <a:pt x="38307" y="30638"/>
                    <a:pt x="53291" y="38519"/>
                    <a:pt x="66971" y="48354"/>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FCA46BE1-F0E7-4AC2-8B37-23E3CE736FD9}"/>
                </a:ext>
              </a:extLst>
            </p:cNvPr>
            <p:cNvSpPr/>
            <p:nvPr/>
          </p:nvSpPr>
          <p:spPr>
            <a:xfrm>
              <a:off x="6215062" y="3268686"/>
              <a:ext cx="90485" cy="98707"/>
            </a:xfrm>
            <a:custGeom>
              <a:avLst/>
              <a:gdLst>
                <a:gd name="connsiteX0" fmla="*/ 3404 w 90485"/>
                <a:gd name="connsiteY0" fmla="*/ 2235 h 98707"/>
                <a:gd name="connsiteX1" fmla="*/ 167 w 90485"/>
                <a:gd name="connsiteY1" fmla="*/ 11299 h 98707"/>
                <a:gd name="connsiteX2" fmla="*/ 23198 w 90485"/>
                <a:gd name="connsiteY2" fmla="*/ 85095 h 98707"/>
                <a:gd name="connsiteX3" fmla="*/ 49067 w 90485"/>
                <a:gd name="connsiteY3" fmla="*/ 98559 h 98707"/>
                <a:gd name="connsiteX4" fmla="*/ 52452 w 90485"/>
                <a:gd name="connsiteY4" fmla="*/ 98708 h 98707"/>
                <a:gd name="connsiteX5" fmla="*/ 90486 w 90485"/>
                <a:gd name="connsiteY5" fmla="*/ 60541 h 98707"/>
                <a:gd name="connsiteX6" fmla="*/ 81567 w 90485"/>
                <a:gd name="connsiteY6" fmla="*/ 36112 h 98707"/>
                <a:gd name="connsiteX7" fmla="*/ 12892 w 90485"/>
                <a:gd name="connsiteY7" fmla="*/ 621 h 98707"/>
                <a:gd name="connsiteX8" fmla="*/ 3404 w 90485"/>
                <a:gd name="connsiteY8" fmla="*/ 2235 h 98707"/>
                <a:gd name="connsiteX9" fmla="*/ 66972 w 90485"/>
                <a:gd name="connsiteY9" fmla="*/ 48357 h 98707"/>
                <a:gd name="connsiteX10" fmla="*/ 66982 w 90485"/>
                <a:gd name="connsiteY10" fmla="*/ 48362 h 98707"/>
                <a:gd name="connsiteX11" fmla="*/ 64688 w 90485"/>
                <a:gd name="connsiteY11" fmla="*/ 75205 h 98707"/>
                <a:gd name="connsiteX12" fmla="*/ 37845 w 90485"/>
                <a:gd name="connsiteY12" fmla="*/ 72911 h 98707"/>
                <a:gd name="connsiteX13" fmla="*/ 37793 w 90485"/>
                <a:gd name="connsiteY13" fmla="*/ 72849 h 98707"/>
                <a:gd name="connsiteX14" fmla="*/ 22454 w 90485"/>
                <a:gd name="connsiteY14" fmla="*/ 24940 h 98707"/>
                <a:gd name="connsiteX15" fmla="*/ 66972 w 90485"/>
                <a:gd name="connsiteY15" fmla="*/ 48358 h 9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485" h="98707">
                  <a:moveTo>
                    <a:pt x="3404" y="2235"/>
                  </a:moveTo>
                  <a:cubicBezTo>
                    <a:pt x="763" y="4447"/>
                    <a:pt x="-475" y="7915"/>
                    <a:pt x="167" y="11299"/>
                  </a:cubicBezTo>
                  <a:cubicBezTo>
                    <a:pt x="2046" y="21285"/>
                    <a:pt x="12017" y="71779"/>
                    <a:pt x="23198" y="85095"/>
                  </a:cubicBezTo>
                  <a:cubicBezTo>
                    <a:pt x="29676" y="92859"/>
                    <a:pt x="38991" y="97707"/>
                    <a:pt x="49067" y="98559"/>
                  </a:cubicBezTo>
                  <a:cubicBezTo>
                    <a:pt x="50201" y="98661"/>
                    <a:pt x="51327" y="98708"/>
                    <a:pt x="52452" y="98708"/>
                  </a:cubicBezTo>
                  <a:cubicBezTo>
                    <a:pt x="73494" y="98671"/>
                    <a:pt x="90523" y="81583"/>
                    <a:pt x="90486" y="60541"/>
                  </a:cubicBezTo>
                  <a:cubicBezTo>
                    <a:pt x="90470" y="51604"/>
                    <a:pt x="87313" y="42957"/>
                    <a:pt x="81567" y="36112"/>
                  </a:cubicBezTo>
                  <a:cubicBezTo>
                    <a:pt x="70395" y="22792"/>
                    <a:pt x="22398" y="4211"/>
                    <a:pt x="12892" y="621"/>
                  </a:cubicBezTo>
                  <a:cubicBezTo>
                    <a:pt x="9671" y="-606"/>
                    <a:pt x="6038" y="12"/>
                    <a:pt x="3404" y="2235"/>
                  </a:cubicBezTo>
                  <a:close/>
                  <a:moveTo>
                    <a:pt x="66972" y="48357"/>
                  </a:moveTo>
                  <a:lnTo>
                    <a:pt x="66982" y="48362"/>
                  </a:lnTo>
                  <a:cubicBezTo>
                    <a:pt x="73761" y="56408"/>
                    <a:pt x="72734" y="68426"/>
                    <a:pt x="64688" y="75205"/>
                  </a:cubicBezTo>
                  <a:cubicBezTo>
                    <a:pt x="56642" y="81984"/>
                    <a:pt x="44624" y="80957"/>
                    <a:pt x="37845" y="72911"/>
                  </a:cubicBezTo>
                  <a:cubicBezTo>
                    <a:pt x="37827" y="72890"/>
                    <a:pt x="37810" y="72870"/>
                    <a:pt x="37793" y="72849"/>
                  </a:cubicBezTo>
                  <a:cubicBezTo>
                    <a:pt x="30484" y="57668"/>
                    <a:pt x="25321" y="41544"/>
                    <a:pt x="22454" y="24940"/>
                  </a:cubicBezTo>
                  <a:cubicBezTo>
                    <a:pt x="38308" y="30642"/>
                    <a:pt x="53292" y="38523"/>
                    <a:pt x="66972" y="48358"/>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C9E5D82C-70D9-49F1-B0D0-F17F8595272C}"/>
                </a:ext>
              </a:extLst>
            </p:cNvPr>
            <p:cNvSpPr/>
            <p:nvPr/>
          </p:nvSpPr>
          <p:spPr>
            <a:xfrm>
              <a:off x="6134100" y="330517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CD892AC0-3320-4A5E-B080-16385ECF7BE9}"/>
                </a:ext>
              </a:extLst>
            </p:cNvPr>
            <p:cNvSpPr/>
            <p:nvPr/>
          </p:nvSpPr>
          <p:spPr>
            <a:xfrm>
              <a:off x="6267450" y="3124200"/>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E82D4581-4966-43BE-84DC-8B7F1F4B6833}"/>
                </a:ext>
              </a:extLst>
            </p:cNvPr>
            <p:cNvSpPr/>
            <p:nvPr/>
          </p:nvSpPr>
          <p:spPr>
            <a:xfrm>
              <a:off x="6343650" y="330517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318EAF4A-9D1C-42D2-B176-2ECEB6571A64}"/>
                </a:ext>
              </a:extLst>
            </p:cNvPr>
            <p:cNvSpPr/>
            <p:nvPr/>
          </p:nvSpPr>
          <p:spPr>
            <a:xfrm>
              <a:off x="6248400" y="3219450"/>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1054D9A8-5335-4827-BC8A-0430C853E56F}"/>
                </a:ext>
              </a:extLst>
            </p:cNvPr>
            <p:cNvSpPr/>
            <p:nvPr/>
          </p:nvSpPr>
          <p:spPr>
            <a:xfrm>
              <a:off x="6334125" y="3429000"/>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BF0E33D9-A654-4A7B-9BB4-3C17F60594A1}"/>
                </a:ext>
              </a:extLst>
            </p:cNvPr>
            <p:cNvSpPr/>
            <p:nvPr/>
          </p:nvSpPr>
          <p:spPr>
            <a:xfrm>
              <a:off x="5857877" y="3257545"/>
              <a:ext cx="76199" cy="161929"/>
            </a:xfrm>
            <a:custGeom>
              <a:avLst/>
              <a:gdLst>
                <a:gd name="connsiteX0" fmla="*/ 66682 w 76199"/>
                <a:gd name="connsiteY0" fmla="*/ 161930 h 161929"/>
                <a:gd name="connsiteX1" fmla="*/ 76200 w 76199"/>
                <a:gd name="connsiteY1" fmla="*/ 152406 h 161929"/>
                <a:gd name="connsiteX2" fmla="*/ 74747 w 76199"/>
                <a:gd name="connsiteY2" fmla="*/ 147354 h 161929"/>
                <a:gd name="connsiteX3" fmla="*/ 18983 w 76199"/>
                <a:gd name="connsiteY3" fmla="*/ 8437 h 161929"/>
                <a:gd name="connsiteX4" fmla="*/ 8437 w 76199"/>
                <a:gd name="connsiteY4" fmla="*/ 63 h 161929"/>
                <a:gd name="connsiteX5" fmla="*/ 63 w 76199"/>
                <a:gd name="connsiteY5" fmla="*/ 10609 h 161929"/>
                <a:gd name="connsiteX6" fmla="*/ 58599 w 76199"/>
                <a:gd name="connsiteY6" fmla="*/ 157456 h 161929"/>
                <a:gd name="connsiteX7" fmla="*/ 66682 w 76199"/>
                <a:gd name="connsiteY7" fmla="*/ 161930 h 16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199" h="161929">
                  <a:moveTo>
                    <a:pt x="66682" y="161930"/>
                  </a:moveTo>
                  <a:cubicBezTo>
                    <a:pt x="71941" y="161928"/>
                    <a:pt x="76202" y="157664"/>
                    <a:pt x="76200" y="152406"/>
                  </a:cubicBezTo>
                  <a:cubicBezTo>
                    <a:pt x="76199" y="150619"/>
                    <a:pt x="75696" y="148868"/>
                    <a:pt x="74747" y="147354"/>
                  </a:cubicBezTo>
                  <a:cubicBezTo>
                    <a:pt x="26666" y="70433"/>
                    <a:pt x="19057" y="9051"/>
                    <a:pt x="18983" y="8437"/>
                  </a:cubicBezTo>
                  <a:cubicBezTo>
                    <a:pt x="18383" y="3212"/>
                    <a:pt x="13662" y="-537"/>
                    <a:pt x="8437" y="63"/>
                  </a:cubicBezTo>
                  <a:cubicBezTo>
                    <a:pt x="3212" y="663"/>
                    <a:pt x="-537" y="5384"/>
                    <a:pt x="63" y="10609"/>
                  </a:cubicBezTo>
                  <a:cubicBezTo>
                    <a:pt x="361" y="13264"/>
                    <a:pt x="8053" y="76595"/>
                    <a:pt x="58599" y="157456"/>
                  </a:cubicBezTo>
                  <a:cubicBezTo>
                    <a:pt x="60340" y="160243"/>
                    <a:pt x="63396" y="161934"/>
                    <a:pt x="66682" y="161930"/>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835BDB19-6362-4612-9B90-E76523502057}"/>
                </a:ext>
              </a:extLst>
            </p:cNvPr>
            <p:cNvSpPr/>
            <p:nvPr/>
          </p:nvSpPr>
          <p:spPr>
            <a:xfrm>
              <a:off x="5939165" y="3105139"/>
              <a:ext cx="52070" cy="142884"/>
            </a:xfrm>
            <a:custGeom>
              <a:avLst/>
              <a:gdLst>
                <a:gd name="connsiteX0" fmla="*/ 35651 w 52070"/>
                <a:gd name="connsiteY0" fmla="*/ 2950 h 142884"/>
                <a:gd name="connsiteX1" fmla="*/ 4722 w 52070"/>
                <a:gd name="connsiteY1" fmla="*/ 135673 h 142884"/>
                <a:gd name="connsiteX2" fmla="*/ 16271 w 52070"/>
                <a:gd name="connsiteY2" fmla="*/ 142598 h 142884"/>
                <a:gd name="connsiteX3" fmla="*/ 23196 w 52070"/>
                <a:gd name="connsiteY3" fmla="*/ 131049 h 142884"/>
                <a:gd name="connsiteX4" fmla="*/ 49436 w 52070"/>
                <a:gd name="connsiteY4" fmla="*/ 16103 h 142884"/>
                <a:gd name="connsiteX5" fmla="*/ 49120 w 52070"/>
                <a:gd name="connsiteY5" fmla="*/ 2634 h 142884"/>
                <a:gd name="connsiteX6" fmla="*/ 35651 w 52070"/>
                <a:gd name="connsiteY6" fmla="*/ 2950 h 14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070" h="142884">
                  <a:moveTo>
                    <a:pt x="35651" y="2950"/>
                  </a:moveTo>
                  <a:cubicBezTo>
                    <a:pt x="4155" y="39419"/>
                    <a:pt x="-7407" y="89037"/>
                    <a:pt x="4722" y="135673"/>
                  </a:cubicBezTo>
                  <a:cubicBezTo>
                    <a:pt x="5999" y="140774"/>
                    <a:pt x="11169" y="143874"/>
                    <a:pt x="16271" y="142598"/>
                  </a:cubicBezTo>
                  <a:cubicBezTo>
                    <a:pt x="21372" y="141321"/>
                    <a:pt x="24472" y="136151"/>
                    <a:pt x="23196" y="131049"/>
                  </a:cubicBezTo>
                  <a:cubicBezTo>
                    <a:pt x="12625" y="90748"/>
                    <a:pt x="22424" y="47825"/>
                    <a:pt x="49436" y="16103"/>
                  </a:cubicBezTo>
                  <a:cubicBezTo>
                    <a:pt x="53068" y="12296"/>
                    <a:pt x="52926" y="6266"/>
                    <a:pt x="49120" y="2634"/>
                  </a:cubicBezTo>
                  <a:cubicBezTo>
                    <a:pt x="45313" y="-998"/>
                    <a:pt x="39283" y="-856"/>
                    <a:pt x="35651" y="295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42371EE8-14FB-4B38-9710-F78A5535A28A}"/>
                </a:ext>
              </a:extLst>
            </p:cNvPr>
            <p:cNvSpPr/>
            <p:nvPr/>
          </p:nvSpPr>
          <p:spPr>
            <a:xfrm>
              <a:off x="5953126" y="3286120"/>
              <a:ext cx="85765" cy="142921"/>
            </a:xfrm>
            <a:custGeom>
              <a:avLst/>
              <a:gdLst>
                <a:gd name="connsiteX0" fmla="*/ 6510 w 85765"/>
                <a:gd name="connsiteY0" fmla="*/ 493 h 142921"/>
                <a:gd name="connsiteX1" fmla="*/ 492 w 85765"/>
                <a:gd name="connsiteY1" fmla="*/ 12544 h 142921"/>
                <a:gd name="connsiteX2" fmla="*/ 69465 w 85765"/>
                <a:gd name="connsiteY2" fmla="*/ 140089 h 142921"/>
                <a:gd name="connsiteX3" fmla="*/ 82933 w 85765"/>
                <a:gd name="connsiteY3" fmla="*/ 140174 h 142921"/>
                <a:gd name="connsiteX4" fmla="*/ 83018 w 85765"/>
                <a:gd name="connsiteY4" fmla="*/ 126705 h 142921"/>
                <a:gd name="connsiteX5" fmla="*/ 82933 w 85765"/>
                <a:gd name="connsiteY5" fmla="*/ 126621 h 142921"/>
                <a:gd name="connsiteX6" fmla="*/ 18556 w 85765"/>
                <a:gd name="connsiteY6" fmla="*/ 6516 h 142921"/>
                <a:gd name="connsiteX7" fmla="*/ 6524 w 85765"/>
                <a:gd name="connsiteY7" fmla="*/ 488 h 142921"/>
                <a:gd name="connsiteX8" fmla="*/ 6510 w 85765"/>
                <a:gd name="connsiteY8" fmla="*/ 493 h 14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65" h="142921">
                  <a:moveTo>
                    <a:pt x="6510" y="493"/>
                  </a:moveTo>
                  <a:cubicBezTo>
                    <a:pt x="1522" y="2160"/>
                    <a:pt x="-1172" y="7554"/>
                    <a:pt x="492" y="12544"/>
                  </a:cubicBezTo>
                  <a:cubicBezTo>
                    <a:pt x="1683" y="16129"/>
                    <a:pt x="30220" y="100850"/>
                    <a:pt x="69465" y="140089"/>
                  </a:cubicBezTo>
                  <a:cubicBezTo>
                    <a:pt x="73160" y="143832"/>
                    <a:pt x="79190" y="143870"/>
                    <a:pt x="82933" y="140174"/>
                  </a:cubicBezTo>
                  <a:cubicBezTo>
                    <a:pt x="86676" y="136478"/>
                    <a:pt x="86714" y="130448"/>
                    <a:pt x="83018" y="126705"/>
                  </a:cubicBezTo>
                  <a:cubicBezTo>
                    <a:pt x="82990" y="126677"/>
                    <a:pt x="82962" y="126649"/>
                    <a:pt x="82933" y="126621"/>
                  </a:cubicBezTo>
                  <a:cubicBezTo>
                    <a:pt x="46889" y="90572"/>
                    <a:pt x="18835" y="7353"/>
                    <a:pt x="18556" y="6516"/>
                  </a:cubicBezTo>
                  <a:cubicBezTo>
                    <a:pt x="16898" y="1529"/>
                    <a:pt x="11511" y="-1169"/>
                    <a:pt x="6524" y="488"/>
                  </a:cubicBezTo>
                  <a:cubicBezTo>
                    <a:pt x="6520" y="490"/>
                    <a:pt x="6515" y="492"/>
                    <a:pt x="6510" y="493"/>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3F06A021-7521-45BB-A11E-C88E94058EAB}"/>
                </a:ext>
              </a:extLst>
            </p:cNvPr>
            <p:cNvSpPr/>
            <p:nvPr/>
          </p:nvSpPr>
          <p:spPr>
            <a:xfrm>
              <a:off x="5857874" y="3152789"/>
              <a:ext cx="57173" cy="76185"/>
            </a:xfrm>
            <a:custGeom>
              <a:avLst/>
              <a:gdLst>
                <a:gd name="connsiteX0" fmla="*/ 9469 w 57173"/>
                <a:gd name="connsiteY0" fmla="*/ 76185 h 76185"/>
                <a:gd name="connsiteX1" fmla="*/ 9525 w 57173"/>
                <a:gd name="connsiteY1" fmla="*/ 76185 h 76185"/>
                <a:gd name="connsiteX2" fmla="*/ 19050 w 57173"/>
                <a:gd name="connsiteY2" fmla="*/ 66740 h 76185"/>
                <a:gd name="connsiteX3" fmla="*/ 51885 w 57173"/>
                <a:gd name="connsiteY3" fmla="*/ 18059 h 76185"/>
                <a:gd name="connsiteX4" fmla="*/ 56176 w 57173"/>
                <a:gd name="connsiteY4" fmla="*/ 5288 h 76185"/>
                <a:gd name="connsiteX5" fmla="*/ 43405 w 57173"/>
                <a:gd name="connsiteY5" fmla="*/ 998 h 76185"/>
                <a:gd name="connsiteX6" fmla="*/ 43365 w 57173"/>
                <a:gd name="connsiteY6" fmla="*/ 1018 h 76185"/>
                <a:gd name="connsiteX7" fmla="*/ 0 w 57173"/>
                <a:gd name="connsiteY7" fmla="*/ 66688 h 76185"/>
                <a:gd name="connsiteX8" fmla="*/ 9469 w 57173"/>
                <a:gd name="connsiteY8" fmla="*/ 76185 h 7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73" h="76185">
                  <a:moveTo>
                    <a:pt x="9469" y="76185"/>
                  </a:moveTo>
                  <a:lnTo>
                    <a:pt x="9525" y="76185"/>
                  </a:lnTo>
                  <a:cubicBezTo>
                    <a:pt x="14750" y="76175"/>
                    <a:pt x="18996" y="71965"/>
                    <a:pt x="19050" y="66740"/>
                  </a:cubicBezTo>
                  <a:cubicBezTo>
                    <a:pt x="20333" y="45750"/>
                    <a:pt x="32905" y="27111"/>
                    <a:pt x="51885" y="18059"/>
                  </a:cubicBezTo>
                  <a:cubicBezTo>
                    <a:pt x="56597" y="15717"/>
                    <a:pt x="58517" y="10000"/>
                    <a:pt x="56176" y="5288"/>
                  </a:cubicBezTo>
                  <a:cubicBezTo>
                    <a:pt x="53834" y="577"/>
                    <a:pt x="48117" y="-1344"/>
                    <a:pt x="43405" y="998"/>
                  </a:cubicBezTo>
                  <a:cubicBezTo>
                    <a:pt x="43392" y="1004"/>
                    <a:pt x="43378" y="1011"/>
                    <a:pt x="43365" y="1018"/>
                  </a:cubicBezTo>
                  <a:cubicBezTo>
                    <a:pt x="17949" y="13286"/>
                    <a:pt x="1302" y="38497"/>
                    <a:pt x="0" y="66688"/>
                  </a:cubicBezTo>
                  <a:cubicBezTo>
                    <a:pt x="1" y="71922"/>
                    <a:pt x="4235" y="76169"/>
                    <a:pt x="9469" y="76185"/>
                  </a:cubicBez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19849653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EB5F3C2-7726-40CE-B298-586FCA8F4202}"/>
              </a:ext>
            </a:extLst>
          </p:cNvPr>
          <p:cNvPicPr>
            <a:picLocks noChangeAspect="1"/>
          </p:cNvPicPr>
          <p:nvPr/>
        </p:nvPicPr>
        <p:blipFill>
          <a:blip r:embed="rId2"/>
          <a:stretch>
            <a:fillRect/>
          </a:stretch>
        </p:blipFill>
        <p:spPr>
          <a:xfrm>
            <a:off x="0" y="1"/>
            <a:ext cx="12192000" cy="6857999"/>
          </a:xfrm>
          <a:prstGeom prst="rect">
            <a:avLst/>
          </a:prstGeom>
        </p:spPr>
      </p:pic>
      <p:sp>
        <p:nvSpPr>
          <p:cNvPr id="5" name="文本框 4">
            <a:extLst>
              <a:ext uri="{FF2B5EF4-FFF2-40B4-BE49-F238E27FC236}">
                <a16:creationId xmlns="" xmlns:a16="http://schemas.microsoft.com/office/drawing/2014/main" id="{57FE0B2C-A220-43B2-BDFF-3C3E39AF4BC7}"/>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6" name="图形 10">
            <a:extLst>
              <a:ext uri="{FF2B5EF4-FFF2-40B4-BE49-F238E27FC236}">
                <a16:creationId xmlns="" xmlns:a16="http://schemas.microsoft.com/office/drawing/2014/main" id="{BFE5886F-AA8F-4053-B1F6-3989FD150091}"/>
              </a:ext>
            </a:extLst>
          </p:cNvPr>
          <p:cNvGrpSpPr/>
          <p:nvPr/>
        </p:nvGrpSpPr>
        <p:grpSpPr>
          <a:xfrm flipH="1">
            <a:off x="1358574" y="279313"/>
            <a:ext cx="491998" cy="509569"/>
            <a:chOff x="5829299" y="3067050"/>
            <a:chExt cx="533400" cy="552450"/>
          </a:xfrm>
          <a:solidFill>
            <a:schemeClr val="bg1"/>
          </a:solidFill>
        </p:grpSpPr>
        <p:sp>
          <p:nvSpPr>
            <p:cNvPr id="7" name="任意多边形: 形状 6">
              <a:extLst>
                <a:ext uri="{FF2B5EF4-FFF2-40B4-BE49-F238E27FC236}">
                  <a16:creationId xmlns="" xmlns:a16="http://schemas.microsoft.com/office/drawing/2014/main" id="{6282631F-C947-4937-8209-9A723A36A881}"/>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8" name="任意多边形: 形状 7">
              <a:extLst>
                <a:ext uri="{FF2B5EF4-FFF2-40B4-BE49-F238E27FC236}">
                  <a16:creationId xmlns="" xmlns:a16="http://schemas.microsoft.com/office/drawing/2014/main" id="{DDE383FF-3D3C-47F8-BF8E-614F6BA91972}"/>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9" name="任意多边形: 形状 8">
              <a:extLst>
                <a:ext uri="{FF2B5EF4-FFF2-40B4-BE49-F238E27FC236}">
                  <a16:creationId xmlns="" xmlns:a16="http://schemas.microsoft.com/office/drawing/2014/main" id="{F2055A80-8A3C-4C07-AAA9-738DE76DCA07}"/>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0" name="任意多边形: 形状 9">
              <a:extLst>
                <a:ext uri="{FF2B5EF4-FFF2-40B4-BE49-F238E27FC236}">
                  <a16:creationId xmlns="" xmlns:a16="http://schemas.microsoft.com/office/drawing/2014/main" id="{4CE84A4D-2E3E-4B28-9F34-D3478880813F}"/>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1" name="任意多边形: 形状 10">
              <a:extLst>
                <a:ext uri="{FF2B5EF4-FFF2-40B4-BE49-F238E27FC236}">
                  <a16:creationId xmlns="" xmlns:a16="http://schemas.microsoft.com/office/drawing/2014/main" id="{F03C7D57-BE00-4761-B041-36EAF5B84724}"/>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7C3DF5AA-3F00-4A0F-B260-F8C633B00D09}"/>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59688B01-24BA-4273-8E70-EC901851CB1E}"/>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任意多边形: 形状 13">
              <a:extLst>
                <a:ext uri="{FF2B5EF4-FFF2-40B4-BE49-F238E27FC236}">
                  <a16:creationId xmlns="" xmlns:a16="http://schemas.microsoft.com/office/drawing/2014/main" id="{964EB701-3C1A-4173-AAC7-6212B77EE369}"/>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5" name="文本框 14">
            <a:extLst>
              <a:ext uri="{FF2B5EF4-FFF2-40B4-BE49-F238E27FC236}">
                <a16:creationId xmlns="" xmlns:a16="http://schemas.microsoft.com/office/drawing/2014/main" id="{9942687D-86FF-4CAB-9799-2C3A3586599A}"/>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16" name="直接连接符 15">
            <a:extLst>
              <a:ext uri="{FF2B5EF4-FFF2-40B4-BE49-F238E27FC236}">
                <a16:creationId xmlns="" xmlns:a16="http://schemas.microsoft.com/office/drawing/2014/main" id="{57D28058-BBFB-4C8D-A6DF-50692A0549A3}"/>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5FFA45C9-4A7C-4DE2-BC17-388FDC7CA65B}"/>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sp>
        <p:nvSpPr>
          <p:cNvPr id="27" name="文本框 26">
            <a:extLst>
              <a:ext uri="{FF2B5EF4-FFF2-40B4-BE49-F238E27FC236}">
                <a16:creationId xmlns="" xmlns:a16="http://schemas.microsoft.com/office/drawing/2014/main" id="{A325BCD6-74F8-4572-95CF-D659D8B0396F}"/>
              </a:ext>
            </a:extLst>
          </p:cNvPr>
          <p:cNvSpPr txBox="1"/>
          <p:nvPr/>
        </p:nvSpPr>
        <p:spPr>
          <a:xfrm rot="300000">
            <a:off x="1975757" y="1204851"/>
            <a:ext cx="8240486"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 tristique senectus et netus et malesuada fames ac turpis egestas</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28" name="文本框 27">
            <a:extLst>
              <a:ext uri="{FF2B5EF4-FFF2-40B4-BE49-F238E27FC236}">
                <a16:creationId xmlns="" xmlns:a16="http://schemas.microsoft.com/office/drawing/2014/main" id="{E0FB48DD-1261-455A-8D1A-BB8A6A3029F6}"/>
              </a:ext>
            </a:extLst>
          </p:cNvPr>
          <p:cNvSpPr txBox="1"/>
          <p:nvPr/>
        </p:nvSpPr>
        <p:spPr>
          <a:xfrm rot="21300000">
            <a:off x="1975757" y="2011419"/>
            <a:ext cx="8240486"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 tristique senectus et netus et malesuada fames ac turpis egestas</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29" name="文本框 28">
            <a:extLst>
              <a:ext uri="{FF2B5EF4-FFF2-40B4-BE49-F238E27FC236}">
                <a16:creationId xmlns="" xmlns:a16="http://schemas.microsoft.com/office/drawing/2014/main" id="{E584F608-E5B0-4C7A-A34C-6B04067D41E8}"/>
              </a:ext>
            </a:extLst>
          </p:cNvPr>
          <p:cNvSpPr txBox="1"/>
          <p:nvPr/>
        </p:nvSpPr>
        <p:spPr>
          <a:xfrm rot="300000">
            <a:off x="1975757" y="2817987"/>
            <a:ext cx="8240486" cy="338554"/>
          </a:xfrm>
          <a:prstGeom prst="rect">
            <a:avLst/>
          </a:prstGeom>
          <a:noFill/>
        </p:spPr>
        <p:txBody>
          <a:bodyPr wrap="square" rtlCol="0">
            <a:spAutoFit/>
          </a:bodyPr>
          <a:lstStyle/>
          <a:p>
            <a:pPr algn="dist"/>
            <a:r>
              <a:rPr lang="fr-FR" altLang="zh-CN" sz="1600">
                <a:solidFill>
                  <a:schemeClr val="bg1"/>
                </a:solidFill>
                <a:latin typeface="Arial Narrow" panose="020B0606020202030204" pitchFamily="34" charset="0"/>
                <a:cs typeface="..黑体UI-韩语" panose="02000000000000000000" pitchFamily="2" charset="-128"/>
              </a:rPr>
              <a:t>Pellentesque habitant morbi tristique senectus et netus et malesuada fames ac turpis egestas</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30" name="文本框 29">
            <a:extLst>
              <a:ext uri="{FF2B5EF4-FFF2-40B4-BE49-F238E27FC236}">
                <a16:creationId xmlns="" xmlns:a16="http://schemas.microsoft.com/office/drawing/2014/main" id="{785BF352-20B7-4063-8B6E-0E304526472C}"/>
              </a:ext>
            </a:extLst>
          </p:cNvPr>
          <p:cNvSpPr txBox="1"/>
          <p:nvPr/>
        </p:nvSpPr>
        <p:spPr>
          <a:xfrm rot="21300000">
            <a:off x="1975757" y="3624555"/>
            <a:ext cx="8240486"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 tristique senectus et netus et malesuada fames ac turpis egestas</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35" name="任意多边形: 形状 34">
            <a:extLst>
              <a:ext uri="{FF2B5EF4-FFF2-40B4-BE49-F238E27FC236}">
                <a16:creationId xmlns="" xmlns:a16="http://schemas.microsoft.com/office/drawing/2014/main" id="{F71EF200-A349-4DBA-9C1F-55B426CE7BE9}"/>
              </a:ext>
            </a:extLst>
          </p:cNvPr>
          <p:cNvSpPr/>
          <p:nvPr/>
        </p:nvSpPr>
        <p:spPr>
          <a:xfrm>
            <a:off x="10379084" y="1374128"/>
            <a:ext cx="1280104" cy="1248206"/>
          </a:xfrm>
          <a:custGeom>
            <a:avLst/>
            <a:gdLst>
              <a:gd name="connsiteX0" fmla="*/ 542982 w 856211"/>
              <a:gd name="connsiteY0" fmla="*/ 72981 h 834876"/>
              <a:gd name="connsiteX1" fmla="*/ 541572 w 856211"/>
              <a:gd name="connsiteY1" fmla="*/ 59627 h 834876"/>
              <a:gd name="connsiteX2" fmla="*/ 554822 w 856211"/>
              <a:gd name="connsiteY2" fmla="*/ 58046 h 834876"/>
              <a:gd name="connsiteX3" fmla="*/ 579682 w 856211"/>
              <a:gd name="connsiteY3" fmla="*/ 141514 h 834876"/>
              <a:gd name="connsiteX4" fmla="*/ 570205 w 856211"/>
              <a:gd name="connsiteY4" fmla="*/ 150248 h 834876"/>
              <a:gd name="connsiteX5" fmla="*/ 569395 w 856211"/>
              <a:gd name="connsiteY5" fmla="*/ 150220 h 834876"/>
              <a:gd name="connsiteX6" fmla="*/ 560708 w 856211"/>
              <a:gd name="connsiteY6" fmla="*/ 139933 h 834876"/>
              <a:gd name="connsiteX7" fmla="*/ 542982 w 856211"/>
              <a:gd name="connsiteY7" fmla="*/ 72981 h 834876"/>
              <a:gd name="connsiteX8" fmla="*/ 738349 w 856211"/>
              <a:gd name="connsiteY8" fmla="*/ 163612 h 834876"/>
              <a:gd name="connsiteX9" fmla="*/ 657406 w 856211"/>
              <a:gd name="connsiteY9" fmla="*/ 174747 h 834876"/>
              <a:gd name="connsiteX10" fmla="*/ 656473 w 856211"/>
              <a:gd name="connsiteY10" fmla="*/ 188120 h 834876"/>
              <a:gd name="connsiteX11" fmla="*/ 663683 w 856211"/>
              <a:gd name="connsiteY11" fmla="*/ 191415 h 834876"/>
              <a:gd name="connsiteX12" fmla="*/ 669884 w 856211"/>
              <a:gd name="connsiteY12" fmla="*/ 189129 h 834876"/>
              <a:gd name="connsiteX13" fmla="*/ 731644 w 856211"/>
              <a:gd name="connsiteY13" fmla="*/ 181433 h 834876"/>
              <a:gd name="connsiteX14" fmla="*/ 743912 w 856211"/>
              <a:gd name="connsiteY14" fmla="*/ 175871 h 834876"/>
              <a:gd name="connsiteX15" fmla="*/ 738349 w 856211"/>
              <a:gd name="connsiteY15" fmla="*/ 163612 h 834876"/>
              <a:gd name="connsiteX16" fmla="*/ 487785 w 856211"/>
              <a:gd name="connsiteY16" fmla="*/ 815817 h 834876"/>
              <a:gd name="connsiteX17" fmla="*/ 294180 w 856211"/>
              <a:gd name="connsiteY17" fmla="*/ 763944 h 834876"/>
              <a:gd name="connsiteX18" fmla="*/ 286874 w 856211"/>
              <a:gd name="connsiteY18" fmla="*/ 731978 h 834876"/>
              <a:gd name="connsiteX19" fmla="*/ 278835 w 856211"/>
              <a:gd name="connsiteY19" fmla="*/ 721167 h 834876"/>
              <a:gd name="connsiteX20" fmla="*/ 268024 w 856211"/>
              <a:gd name="connsiteY20" fmla="*/ 729206 h 834876"/>
              <a:gd name="connsiteX21" fmla="*/ 278206 w 856211"/>
              <a:gd name="connsiteY21" fmla="*/ 774336 h 834876"/>
              <a:gd name="connsiteX22" fmla="*/ 487775 w 856211"/>
              <a:gd name="connsiteY22" fmla="*/ 834867 h 834876"/>
              <a:gd name="connsiteX23" fmla="*/ 497300 w 856211"/>
              <a:gd name="connsiteY23" fmla="*/ 825342 h 834876"/>
              <a:gd name="connsiteX24" fmla="*/ 487785 w 856211"/>
              <a:gd name="connsiteY24" fmla="*/ 815817 h 834876"/>
              <a:gd name="connsiteX25" fmla="*/ 257175 w 856211"/>
              <a:gd name="connsiteY25" fmla="*/ 373105 h 834876"/>
              <a:gd name="connsiteX26" fmla="*/ 257175 w 856211"/>
              <a:gd name="connsiteY26" fmla="*/ 230230 h 834876"/>
              <a:gd name="connsiteX27" fmla="*/ 266700 w 856211"/>
              <a:gd name="connsiteY27" fmla="*/ 220705 h 834876"/>
              <a:gd name="connsiteX28" fmla="*/ 276225 w 856211"/>
              <a:gd name="connsiteY28" fmla="*/ 230230 h 834876"/>
              <a:gd name="connsiteX29" fmla="*/ 276225 w 856211"/>
              <a:gd name="connsiteY29" fmla="*/ 373105 h 834876"/>
              <a:gd name="connsiteX30" fmla="*/ 266700 w 856211"/>
              <a:gd name="connsiteY30" fmla="*/ 382630 h 834876"/>
              <a:gd name="connsiteX31" fmla="*/ 257175 w 856211"/>
              <a:gd name="connsiteY31" fmla="*/ 373105 h 834876"/>
              <a:gd name="connsiteX32" fmla="*/ 395126 w 856211"/>
              <a:gd name="connsiteY32" fmla="*/ 262662 h 834876"/>
              <a:gd name="connsiteX33" fmla="*/ 337118 w 856211"/>
              <a:gd name="connsiteY33" fmla="*/ 379820 h 834876"/>
              <a:gd name="connsiteX34" fmla="*/ 328574 w 856211"/>
              <a:gd name="connsiteY34" fmla="*/ 385116 h 834876"/>
              <a:gd name="connsiteX35" fmla="*/ 324364 w 856211"/>
              <a:gd name="connsiteY35" fmla="*/ 384125 h 834876"/>
              <a:gd name="connsiteX36" fmla="*/ 320050 w 856211"/>
              <a:gd name="connsiteY36" fmla="*/ 371362 h 834876"/>
              <a:gd name="connsiteX37" fmla="*/ 378057 w 856211"/>
              <a:gd name="connsiteY37" fmla="*/ 254204 h 834876"/>
              <a:gd name="connsiteX38" fmla="*/ 390820 w 856211"/>
              <a:gd name="connsiteY38" fmla="*/ 249899 h 834876"/>
              <a:gd name="connsiteX39" fmla="*/ 395126 w 856211"/>
              <a:gd name="connsiteY39" fmla="*/ 262662 h 834876"/>
              <a:gd name="connsiteX40" fmla="*/ 357911 w 856211"/>
              <a:gd name="connsiteY40" fmla="*/ 415320 h 834876"/>
              <a:gd name="connsiteX41" fmla="*/ 407289 w 856211"/>
              <a:gd name="connsiteY41" fmla="*/ 373819 h 834876"/>
              <a:gd name="connsiteX42" fmla="*/ 420710 w 856211"/>
              <a:gd name="connsiteY42" fmla="*/ 374981 h 834876"/>
              <a:gd name="connsiteX43" fmla="*/ 419548 w 856211"/>
              <a:gd name="connsiteY43" fmla="*/ 388402 h 834876"/>
              <a:gd name="connsiteX44" fmla="*/ 370170 w 856211"/>
              <a:gd name="connsiteY44" fmla="*/ 429902 h 834876"/>
              <a:gd name="connsiteX45" fmla="*/ 364046 w 856211"/>
              <a:gd name="connsiteY45" fmla="*/ 432141 h 834876"/>
              <a:gd name="connsiteX46" fmla="*/ 356740 w 856211"/>
              <a:gd name="connsiteY46" fmla="*/ 428740 h 834876"/>
              <a:gd name="connsiteX47" fmla="*/ 357911 w 856211"/>
              <a:gd name="connsiteY47" fmla="*/ 415320 h 834876"/>
              <a:gd name="connsiteX48" fmla="*/ 119424 w 856211"/>
              <a:gd name="connsiteY48" fmla="*/ 269730 h 834876"/>
              <a:gd name="connsiteX49" fmla="*/ 123073 w 856211"/>
              <a:gd name="connsiteY49" fmla="*/ 256766 h 834876"/>
              <a:gd name="connsiteX50" fmla="*/ 136036 w 856211"/>
              <a:gd name="connsiteY50" fmla="*/ 260424 h 834876"/>
              <a:gd name="connsiteX51" fmla="*/ 147923 w 856211"/>
              <a:gd name="connsiteY51" fmla="*/ 281646 h 834876"/>
              <a:gd name="connsiteX52" fmla="*/ 144275 w 856211"/>
              <a:gd name="connsiteY52" fmla="*/ 294609 h 834876"/>
              <a:gd name="connsiteX53" fmla="*/ 139627 w 856211"/>
              <a:gd name="connsiteY53" fmla="*/ 295819 h 834876"/>
              <a:gd name="connsiteX54" fmla="*/ 131312 w 856211"/>
              <a:gd name="connsiteY54" fmla="*/ 290952 h 834876"/>
              <a:gd name="connsiteX55" fmla="*/ 119424 w 856211"/>
              <a:gd name="connsiteY55" fmla="*/ 269730 h 834876"/>
              <a:gd name="connsiteX56" fmla="*/ 150876 w 856211"/>
              <a:gd name="connsiteY56" fmla="*/ 306363 h 834876"/>
              <a:gd name="connsiteX57" fmla="*/ 163840 w 856211"/>
              <a:gd name="connsiteY57" fmla="*/ 310011 h 834876"/>
              <a:gd name="connsiteX58" fmla="*/ 197358 w 856211"/>
              <a:gd name="connsiteY58" fmla="*/ 369790 h 834876"/>
              <a:gd name="connsiteX59" fmla="*/ 193710 w 856211"/>
              <a:gd name="connsiteY59" fmla="*/ 382754 h 834876"/>
              <a:gd name="connsiteX60" fmla="*/ 189062 w 856211"/>
              <a:gd name="connsiteY60" fmla="*/ 383973 h 834876"/>
              <a:gd name="connsiteX61" fmla="*/ 180746 w 856211"/>
              <a:gd name="connsiteY61" fmla="*/ 379105 h 834876"/>
              <a:gd name="connsiteX62" fmla="*/ 147228 w 856211"/>
              <a:gd name="connsiteY62" fmla="*/ 319327 h 834876"/>
              <a:gd name="connsiteX63" fmla="*/ 150876 w 856211"/>
              <a:gd name="connsiteY63" fmla="*/ 306363 h 834876"/>
              <a:gd name="connsiteX64" fmla="*/ 28184 w 856211"/>
              <a:gd name="connsiteY64" fmla="*/ 359608 h 834876"/>
              <a:gd name="connsiteX65" fmla="*/ 25622 w 856211"/>
              <a:gd name="connsiteY65" fmla="*/ 346378 h 834876"/>
              <a:gd name="connsiteX66" fmla="*/ 38843 w 856211"/>
              <a:gd name="connsiteY66" fmla="*/ 343815 h 834876"/>
              <a:gd name="connsiteX67" fmla="*/ 158563 w 856211"/>
              <a:gd name="connsiteY67" fmla="*/ 424749 h 834876"/>
              <a:gd name="connsiteX68" fmla="*/ 161125 w 856211"/>
              <a:gd name="connsiteY68" fmla="*/ 437970 h 834876"/>
              <a:gd name="connsiteX69" fmla="*/ 153229 w 856211"/>
              <a:gd name="connsiteY69" fmla="*/ 442161 h 834876"/>
              <a:gd name="connsiteX70" fmla="*/ 147904 w 856211"/>
              <a:gd name="connsiteY70" fmla="*/ 440523 h 834876"/>
              <a:gd name="connsiteX71" fmla="*/ 28184 w 856211"/>
              <a:gd name="connsiteY71" fmla="*/ 359608 h 834876"/>
              <a:gd name="connsiteX72" fmla="*/ 11344 w 856211"/>
              <a:gd name="connsiteY72" fmla="*/ 467088 h 834876"/>
              <a:gd name="connsiteX73" fmla="*/ 22231 w 856211"/>
              <a:gd name="connsiteY73" fmla="*/ 459144 h 834876"/>
              <a:gd name="connsiteX74" fmla="*/ 77791 w 856211"/>
              <a:gd name="connsiteY74" fmla="*/ 467821 h 834876"/>
              <a:gd name="connsiteX75" fmla="*/ 85735 w 856211"/>
              <a:gd name="connsiteY75" fmla="*/ 478708 h 834876"/>
              <a:gd name="connsiteX76" fmla="*/ 76333 w 856211"/>
              <a:gd name="connsiteY76" fmla="*/ 486767 h 834876"/>
              <a:gd name="connsiteX77" fmla="*/ 74857 w 856211"/>
              <a:gd name="connsiteY77" fmla="*/ 486652 h 834876"/>
              <a:gd name="connsiteX78" fmla="*/ 19288 w 856211"/>
              <a:gd name="connsiteY78" fmla="*/ 477975 h 834876"/>
              <a:gd name="connsiteX79" fmla="*/ 11344 w 856211"/>
              <a:gd name="connsiteY79" fmla="*/ 467088 h 834876"/>
              <a:gd name="connsiteX80" fmla="*/ 855107 w 856211"/>
              <a:gd name="connsiteY80" fmla="*/ 227582 h 834876"/>
              <a:gd name="connsiteX81" fmla="*/ 790613 w 856211"/>
              <a:gd name="connsiteY81" fmla="*/ 144886 h 834876"/>
              <a:gd name="connsiteX82" fmla="*/ 785527 w 856211"/>
              <a:gd name="connsiteY82" fmla="*/ 142590 h 834876"/>
              <a:gd name="connsiteX83" fmla="*/ 792794 w 856211"/>
              <a:gd name="connsiteY83" fmla="*/ 137218 h 834876"/>
              <a:gd name="connsiteX84" fmla="*/ 784355 w 856211"/>
              <a:gd name="connsiteY84" fmla="*/ 129408 h 834876"/>
              <a:gd name="connsiteX85" fmla="*/ 720328 w 856211"/>
              <a:gd name="connsiteY85" fmla="*/ 117520 h 834876"/>
              <a:gd name="connsiteX86" fmla="*/ 725224 w 856211"/>
              <a:gd name="connsiteY86" fmla="*/ 52569 h 834876"/>
              <a:gd name="connsiteX87" fmla="*/ 716013 w 856211"/>
              <a:gd name="connsiteY87" fmla="*/ 44502 h 834876"/>
              <a:gd name="connsiteX88" fmla="*/ 704317 w 856211"/>
              <a:gd name="connsiteY88" fmla="*/ 48255 h 834876"/>
              <a:gd name="connsiteX89" fmla="*/ 681428 w 856211"/>
              <a:gd name="connsiteY89" fmla="*/ 72153 h 834876"/>
              <a:gd name="connsiteX90" fmla="*/ 675408 w 856211"/>
              <a:gd name="connsiteY90" fmla="*/ 63599 h 834876"/>
              <a:gd name="connsiteX91" fmla="*/ 662511 w 856211"/>
              <a:gd name="connsiteY91" fmla="*/ 61694 h 834876"/>
              <a:gd name="connsiteX92" fmla="*/ 636441 w 856211"/>
              <a:gd name="connsiteY92" fmla="*/ 73991 h 834876"/>
              <a:gd name="connsiteX93" fmla="*/ 615458 w 856211"/>
              <a:gd name="connsiteY93" fmla="*/ 93498 h 834876"/>
              <a:gd name="connsiteX94" fmla="*/ 590950 w 856211"/>
              <a:gd name="connsiteY94" fmla="*/ 35824 h 834876"/>
              <a:gd name="connsiteX95" fmla="*/ 568547 w 856211"/>
              <a:gd name="connsiteY95" fmla="*/ 24671 h 834876"/>
              <a:gd name="connsiteX96" fmla="*/ 565766 w 856211"/>
              <a:gd name="connsiteY96" fmla="*/ 25537 h 834876"/>
              <a:gd name="connsiteX97" fmla="*/ 558975 w 856211"/>
              <a:gd name="connsiteY97" fmla="*/ 21537 h 834876"/>
              <a:gd name="connsiteX98" fmla="*/ 540696 w 856211"/>
              <a:gd name="connsiteY98" fmla="*/ 10955 h 834876"/>
              <a:gd name="connsiteX99" fmla="*/ 469983 w 856211"/>
              <a:gd name="connsiteY99" fmla="*/ 1306 h 834876"/>
              <a:gd name="connsiteX100" fmla="*/ 460924 w 856211"/>
              <a:gd name="connsiteY100" fmla="*/ 9250 h 834876"/>
              <a:gd name="connsiteX101" fmla="*/ 464810 w 856211"/>
              <a:gd name="connsiteY101" fmla="*/ 20584 h 834876"/>
              <a:gd name="connsiteX102" fmla="*/ 509788 w 856211"/>
              <a:gd name="connsiteY102" fmla="*/ 60037 h 834876"/>
              <a:gd name="connsiteX103" fmla="*/ 510121 w 856211"/>
              <a:gd name="connsiteY103" fmla="*/ 60723 h 834876"/>
              <a:gd name="connsiteX104" fmla="*/ 507730 w 856211"/>
              <a:gd name="connsiteY104" fmla="*/ 62456 h 834876"/>
              <a:gd name="connsiteX105" fmla="*/ 501796 w 856211"/>
              <a:gd name="connsiteY105" fmla="*/ 70334 h 834876"/>
              <a:gd name="connsiteX106" fmla="*/ 504292 w 856211"/>
              <a:gd name="connsiteY106" fmla="*/ 79859 h 834876"/>
              <a:gd name="connsiteX107" fmla="*/ 518465 w 856211"/>
              <a:gd name="connsiteY107" fmla="*/ 117244 h 834876"/>
              <a:gd name="connsiteX108" fmla="*/ 530371 w 856211"/>
              <a:gd name="connsiteY108" fmla="*/ 163117 h 834876"/>
              <a:gd name="connsiteX109" fmla="*/ 529076 w 856211"/>
              <a:gd name="connsiteY109" fmla="*/ 163745 h 834876"/>
              <a:gd name="connsiteX110" fmla="*/ 443703 w 856211"/>
              <a:gd name="connsiteY110" fmla="*/ 103604 h 834876"/>
              <a:gd name="connsiteX111" fmla="*/ 435007 w 856211"/>
              <a:gd name="connsiteY111" fmla="*/ 102842 h 834876"/>
              <a:gd name="connsiteX112" fmla="*/ 433492 w 856211"/>
              <a:gd name="connsiteY112" fmla="*/ 111453 h 834876"/>
              <a:gd name="connsiteX113" fmla="*/ 432845 w 856211"/>
              <a:gd name="connsiteY113" fmla="*/ 116816 h 834876"/>
              <a:gd name="connsiteX114" fmla="*/ 432683 w 856211"/>
              <a:gd name="connsiteY114" fmla="*/ 118559 h 834876"/>
              <a:gd name="connsiteX115" fmla="*/ 426701 w 856211"/>
              <a:gd name="connsiteY115" fmla="*/ 117616 h 834876"/>
              <a:gd name="connsiteX116" fmla="*/ 322107 w 856211"/>
              <a:gd name="connsiteY116" fmla="*/ 135789 h 834876"/>
              <a:gd name="connsiteX117" fmla="*/ 318630 w 856211"/>
              <a:gd name="connsiteY117" fmla="*/ 139447 h 834876"/>
              <a:gd name="connsiteX118" fmla="*/ 319107 w 856211"/>
              <a:gd name="connsiteY118" fmla="*/ 145029 h 834876"/>
              <a:gd name="connsiteX119" fmla="*/ 413090 w 856211"/>
              <a:gd name="connsiteY119" fmla="*/ 201655 h 834876"/>
              <a:gd name="connsiteX120" fmla="*/ 413175 w 856211"/>
              <a:gd name="connsiteY120" fmla="*/ 201655 h 834876"/>
              <a:gd name="connsiteX121" fmla="*/ 414947 w 856211"/>
              <a:gd name="connsiteY121" fmla="*/ 213075 h 834876"/>
              <a:gd name="connsiteX122" fmla="*/ 462610 w 856211"/>
              <a:gd name="connsiteY122" fmla="*/ 231773 h 834876"/>
              <a:gd name="connsiteX123" fmla="*/ 504520 w 856211"/>
              <a:gd name="connsiteY123" fmla="*/ 227391 h 834876"/>
              <a:gd name="connsiteX124" fmla="*/ 505187 w 856211"/>
              <a:gd name="connsiteY124" fmla="*/ 228630 h 834876"/>
              <a:gd name="connsiteX125" fmla="*/ 427501 w 856211"/>
              <a:gd name="connsiteY125" fmla="*/ 280312 h 834876"/>
              <a:gd name="connsiteX126" fmla="*/ 424367 w 856211"/>
              <a:gd name="connsiteY126" fmla="*/ 285980 h 834876"/>
              <a:gd name="connsiteX127" fmla="*/ 428492 w 856211"/>
              <a:gd name="connsiteY127" fmla="*/ 290980 h 834876"/>
              <a:gd name="connsiteX128" fmla="*/ 425196 w 856211"/>
              <a:gd name="connsiteY128" fmla="*/ 337729 h 834876"/>
              <a:gd name="connsiteX129" fmla="*/ 425968 w 856211"/>
              <a:gd name="connsiteY129" fmla="*/ 348711 h 834876"/>
              <a:gd name="connsiteX130" fmla="*/ 435092 w 856211"/>
              <a:gd name="connsiteY130" fmla="*/ 354464 h 834876"/>
              <a:gd name="connsiteX131" fmla="*/ 445170 w 856211"/>
              <a:gd name="connsiteY131" fmla="*/ 354912 h 834876"/>
              <a:gd name="connsiteX132" fmla="*/ 451285 w 856211"/>
              <a:gd name="connsiteY132" fmla="*/ 354731 h 834876"/>
              <a:gd name="connsiteX133" fmla="*/ 397554 w 856211"/>
              <a:gd name="connsiteY133" fmla="*/ 496939 h 834876"/>
              <a:gd name="connsiteX134" fmla="*/ 380686 w 856211"/>
              <a:gd name="connsiteY134" fmla="*/ 496939 h 834876"/>
              <a:gd name="connsiteX135" fmla="*/ 263462 w 856211"/>
              <a:gd name="connsiteY135" fmla="*/ 390716 h 834876"/>
              <a:gd name="connsiteX136" fmla="*/ 146237 w 856211"/>
              <a:gd name="connsiteY136" fmla="*/ 496939 h 834876"/>
              <a:gd name="connsiteX137" fmla="*/ 9525 w 856211"/>
              <a:gd name="connsiteY137" fmla="*/ 496939 h 834876"/>
              <a:gd name="connsiteX138" fmla="*/ 0 w 856211"/>
              <a:gd name="connsiteY138" fmla="*/ 506464 h 834876"/>
              <a:gd name="connsiteX139" fmla="*/ 9525 w 856211"/>
              <a:gd name="connsiteY139" fmla="*/ 515989 h 834876"/>
              <a:gd name="connsiteX140" fmla="*/ 393230 w 856211"/>
              <a:gd name="connsiteY140" fmla="*/ 515989 h 834876"/>
              <a:gd name="connsiteX141" fmla="*/ 383810 w 856211"/>
              <a:gd name="connsiteY141" fmla="*/ 573873 h 834876"/>
              <a:gd name="connsiteX142" fmla="*/ 274549 w 856211"/>
              <a:gd name="connsiteY142" fmla="*/ 588894 h 834876"/>
              <a:gd name="connsiteX143" fmla="*/ 45787 w 856211"/>
              <a:gd name="connsiteY143" fmla="*/ 677619 h 834876"/>
              <a:gd name="connsiteX144" fmla="*/ 81334 w 856211"/>
              <a:gd name="connsiteY144" fmla="*/ 701622 h 834876"/>
              <a:gd name="connsiteX145" fmla="*/ 187433 w 856211"/>
              <a:gd name="connsiteY145" fmla="*/ 708661 h 834876"/>
              <a:gd name="connsiteX146" fmla="*/ 298237 w 856211"/>
              <a:gd name="connsiteY146" fmla="*/ 719748 h 834876"/>
              <a:gd name="connsiteX147" fmla="*/ 299990 w 856211"/>
              <a:gd name="connsiteY147" fmla="*/ 760134 h 834876"/>
              <a:gd name="connsiteX148" fmla="*/ 489642 w 856211"/>
              <a:gd name="connsiteY148" fmla="*/ 808702 h 834876"/>
              <a:gd name="connsiteX149" fmla="*/ 622830 w 856211"/>
              <a:gd name="connsiteY149" fmla="*/ 801454 h 834876"/>
              <a:gd name="connsiteX150" fmla="*/ 631374 w 856211"/>
              <a:gd name="connsiteY150" fmla="*/ 791043 h 834876"/>
              <a:gd name="connsiteX151" fmla="*/ 620963 w 856211"/>
              <a:gd name="connsiteY151" fmla="*/ 782499 h 834876"/>
              <a:gd name="connsiteX152" fmla="*/ 315954 w 856211"/>
              <a:gd name="connsiteY152" fmla="*/ 749742 h 834876"/>
              <a:gd name="connsiteX153" fmla="*/ 315039 w 856211"/>
              <a:gd name="connsiteY153" fmla="*/ 728721 h 834876"/>
              <a:gd name="connsiteX154" fmla="*/ 315639 w 856211"/>
              <a:gd name="connsiteY154" fmla="*/ 711109 h 834876"/>
              <a:gd name="connsiteX155" fmla="*/ 187976 w 856211"/>
              <a:gd name="connsiteY155" fmla="*/ 689611 h 834876"/>
              <a:gd name="connsiteX156" fmla="*/ 84592 w 856211"/>
              <a:gd name="connsiteY156" fmla="*/ 682848 h 834876"/>
              <a:gd name="connsiteX157" fmla="*/ 65322 w 856211"/>
              <a:gd name="connsiteY157" fmla="*/ 676809 h 834876"/>
              <a:gd name="connsiteX158" fmla="*/ 278292 w 856211"/>
              <a:gd name="connsiteY158" fmla="*/ 607563 h 834876"/>
              <a:gd name="connsiteX159" fmla="*/ 381848 w 856211"/>
              <a:gd name="connsiteY159" fmla="*/ 593170 h 834876"/>
              <a:gd name="connsiteX160" fmla="*/ 379676 w 856211"/>
              <a:gd name="connsiteY160" fmla="*/ 641367 h 834876"/>
              <a:gd name="connsiteX161" fmla="*/ 389153 w 856211"/>
              <a:gd name="connsiteY161" fmla="*/ 649330 h 834876"/>
              <a:gd name="connsiteX162" fmla="*/ 389211 w 856211"/>
              <a:gd name="connsiteY162" fmla="*/ 649330 h 834876"/>
              <a:gd name="connsiteX163" fmla="*/ 397688 w 856211"/>
              <a:gd name="connsiteY163" fmla="*/ 641386 h 834876"/>
              <a:gd name="connsiteX164" fmla="*/ 400050 w 856211"/>
              <a:gd name="connsiteY164" fmla="*/ 581893 h 834876"/>
              <a:gd name="connsiteX165" fmla="*/ 400050 w 856211"/>
              <a:gd name="connsiteY165" fmla="*/ 582655 h 834876"/>
              <a:gd name="connsiteX166" fmla="*/ 401098 w 856211"/>
              <a:gd name="connsiteY166" fmla="*/ 582655 h 834876"/>
              <a:gd name="connsiteX167" fmla="*/ 474716 w 856211"/>
              <a:gd name="connsiteY167" fmla="*/ 352264 h 834876"/>
              <a:gd name="connsiteX168" fmla="*/ 492566 w 856211"/>
              <a:gd name="connsiteY168" fmla="*/ 347921 h 834876"/>
              <a:gd name="connsiteX169" fmla="*/ 463982 w 856211"/>
              <a:gd name="connsiteY169" fmla="*/ 631985 h 834876"/>
              <a:gd name="connsiteX170" fmla="*/ 472983 w 856211"/>
              <a:gd name="connsiteY170" fmla="*/ 638166 h 834876"/>
              <a:gd name="connsiteX171" fmla="*/ 476307 w 856211"/>
              <a:gd name="connsiteY171" fmla="*/ 637557 h 834876"/>
              <a:gd name="connsiteX172" fmla="*/ 481965 w 856211"/>
              <a:gd name="connsiteY172" fmla="*/ 625317 h 834876"/>
              <a:gd name="connsiteX173" fmla="*/ 471821 w 856211"/>
              <a:gd name="connsiteY173" fmla="*/ 588332 h 834876"/>
              <a:gd name="connsiteX174" fmla="*/ 688724 w 856211"/>
              <a:gd name="connsiteY174" fmla="*/ 597542 h 834876"/>
              <a:gd name="connsiteX175" fmla="*/ 689867 w 856211"/>
              <a:gd name="connsiteY175" fmla="*/ 597609 h 834876"/>
              <a:gd name="connsiteX176" fmla="*/ 699316 w 856211"/>
              <a:gd name="connsiteY176" fmla="*/ 589217 h 834876"/>
              <a:gd name="connsiteX177" fmla="*/ 691001 w 856211"/>
              <a:gd name="connsiteY177" fmla="*/ 578626 h 834876"/>
              <a:gd name="connsiteX178" fmla="*/ 469030 w 856211"/>
              <a:gd name="connsiteY178" fmla="*/ 569348 h 834876"/>
              <a:gd name="connsiteX179" fmla="*/ 467897 w 856211"/>
              <a:gd name="connsiteY179" fmla="*/ 515989 h 834876"/>
              <a:gd name="connsiteX180" fmla="*/ 752475 w 856211"/>
              <a:gd name="connsiteY180" fmla="*/ 515989 h 834876"/>
              <a:gd name="connsiteX181" fmla="*/ 762000 w 856211"/>
              <a:gd name="connsiteY181" fmla="*/ 506464 h 834876"/>
              <a:gd name="connsiteX182" fmla="*/ 752475 w 856211"/>
              <a:gd name="connsiteY182" fmla="*/ 496939 h 834876"/>
              <a:gd name="connsiteX183" fmla="*/ 469630 w 856211"/>
              <a:gd name="connsiteY183" fmla="*/ 496939 h 834876"/>
              <a:gd name="connsiteX184" fmla="*/ 518798 w 856211"/>
              <a:gd name="connsiteY184" fmla="*/ 338100 h 834876"/>
              <a:gd name="connsiteX185" fmla="*/ 559918 w 856211"/>
              <a:gd name="connsiteY185" fmla="*/ 306458 h 834876"/>
              <a:gd name="connsiteX186" fmla="*/ 563690 w 856211"/>
              <a:gd name="connsiteY186" fmla="*/ 306649 h 834876"/>
              <a:gd name="connsiteX187" fmla="*/ 567157 w 856211"/>
              <a:gd name="connsiteY187" fmla="*/ 306792 h 834876"/>
              <a:gd name="connsiteX188" fmla="*/ 567785 w 856211"/>
              <a:gd name="connsiteY188" fmla="*/ 312326 h 834876"/>
              <a:gd name="connsiteX189" fmla="*/ 559146 w 856211"/>
              <a:gd name="connsiteY189" fmla="*/ 347273 h 834876"/>
              <a:gd name="connsiteX190" fmla="*/ 553641 w 856211"/>
              <a:gd name="connsiteY190" fmla="*/ 375762 h 834876"/>
              <a:gd name="connsiteX191" fmla="*/ 554746 w 856211"/>
              <a:gd name="connsiteY191" fmla="*/ 378039 h 834876"/>
              <a:gd name="connsiteX192" fmla="*/ 565728 w 856211"/>
              <a:gd name="connsiteY192" fmla="*/ 384230 h 834876"/>
              <a:gd name="connsiteX193" fmla="*/ 582730 w 856211"/>
              <a:gd name="connsiteY193" fmla="*/ 420758 h 834876"/>
              <a:gd name="connsiteX194" fmla="*/ 626345 w 856211"/>
              <a:gd name="connsiteY194" fmla="*/ 377305 h 834876"/>
              <a:gd name="connsiteX195" fmla="*/ 642671 w 856211"/>
              <a:gd name="connsiteY195" fmla="*/ 368457 h 834876"/>
              <a:gd name="connsiteX196" fmla="*/ 660559 w 856211"/>
              <a:gd name="connsiteY196" fmla="*/ 328652 h 834876"/>
              <a:gd name="connsiteX197" fmla="*/ 643385 w 856211"/>
              <a:gd name="connsiteY197" fmla="*/ 273245 h 834876"/>
              <a:gd name="connsiteX198" fmla="*/ 666788 w 856211"/>
              <a:gd name="connsiteY198" fmla="*/ 292199 h 834876"/>
              <a:gd name="connsiteX199" fmla="*/ 675418 w 856211"/>
              <a:gd name="connsiteY199" fmla="*/ 310754 h 834876"/>
              <a:gd name="connsiteX200" fmla="*/ 685343 w 856211"/>
              <a:gd name="connsiteY200" fmla="*/ 317888 h 834876"/>
              <a:gd name="connsiteX201" fmla="*/ 696459 w 856211"/>
              <a:gd name="connsiteY201" fmla="*/ 313173 h 834876"/>
              <a:gd name="connsiteX202" fmla="*/ 697935 w 856211"/>
              <a:gd name="connsiteY202" fmla="*/ 311535 h 834876"/>
              <a:gd name="connsiteX203" fmla="*/ 710108 w 856211"/>
              <a:gd name="connsiteY203" fmla="*/ 363265 h 834876"/>
              <a:gd name="connsiteX204" fmla="*/ 713613 w 856211"/>
              <a:gd name="connsiteY204" fmla="*/ 377305 h 834876"/>
              <a:gd name="connsiteX205" fmla="*/ 720366 w 856211"/>
              <a:gd name="connsiteY205" fmla="*/ 379639 h 834876"/>
              <a:gd name="connsiteX206" fmla="*/ 726919 w 856211"/>
              <a:gd name="connsiteY206" fmla="*/ 377848 h 834876"/>
              <a:gd name="connsiteX207" fmla="*/ 763514 w 856211"/>
              <a:gd name="connsiteY207" fmla="*/ 292590 h 834876"/>
              <a:gd name="connsiteX208" fmla="*/ 716699 w 856211"/>
              <a:gd name="connsiteY208" fmla="*/ 218466 h 834876"/>
              <a:gd name="connsiteX209" fmla="*/ 724748 w 856211"/>
              <a:gd name="connsiteY209" fmla="*/ 217495 h 834876"/>
              <a:gd name="connsiteX210" fmla="*/ 762562 w 856211"/>
              <a:gd name="connsiteY210" fmla="*/ 228753 h 834876"/>
              <a:gd name="connsiteX211" fmla="*/ 806606 w 856211"/>
              <a:gd name="connsiteY211" fmla="*/ 241345 h 834876"/>
              <a:gd name="connsiteX212" fmla="*/ 815559 w 856211"/>
              <a:gd name="connsiteY212" fmla="*/ 237802 h 834876"/>
              <a:gd name="connsiteX213" fmla="*/ 845639 w 856211"/>
              <a:gd name="connsiteY213" fmla="*/ 239755 h 834876"/>
              <a:gd name="connsiteX214" fmla="*/ 856212 w 856211"/>
              <a:gd name="connsiteY214" fmla="*/ 239755 h 834876"/>
              <a:gd name="connsiteX215" fmla="*/ 855107 w 856211"/>
              <a:gd name="connsiteY215" fmla="*/ 227582 h 834876"/>
              <a:gd name="connsiteX216" fmla="*/ 263452 w 856211"/>
              <a:gd name="connsiteY216" fmla="*/ 409757 h 834876"/>
              <a:gd name="connsiteX217" fmla="*/ 361569 w 856211"/>
              <a:gd name="connsiteY217" fmla="*/ 496930 h 834876"/>
              <a:gd name="connsiteX218" fmla="*/ 165335 w 856211"/>
              <a:gd name="connsiteY218" fmla="*/ 496930 h 834876"/>
              <a:gd name="connsiteX219" fmla="*/ 263452 w 856211"/>
              <a:gd name="connsiteY219" fmla="*/ 409757 h 834876"/>
              <a:gd name="connsiteX220" fmla="*/ 646119 w 856211"/>
              <a:gd name="connsiteY220" fmla="*/ 90384 h 834876"/>
              <a:gd name="connsiteX221" fmla="*/ 663302 w 856211"/>
              <a:gd name="connsiteY221" fmla="*/ 80725 h 834876"/>
              <a:gd name="connsiteX222" fmla="*/ 675942 w 856211"/>
              <a:gd name="connsiteY222" fmla="*/ 96880 h 834876"/>
              <a:gd name="connsiteX223" fmla="*/ 675970 w 856211"/>
              <a:gd name="connsiteY223" fmla="*/ 96880 h 834876"/>
              <a:gd name="connsiteX224" fmla="*/ 710070 w 856211"/>
              <a:gd name="connsiteY224" fmla="*/ 69067 h 834876"/>
              <a:gd name="connsiteX225" fmla="*/ 694287 w 856211"/>
              <a:gd name="connsiteY225" fmla="*/ 120702 h 834876"/>
              <a:gd name="connsiteX226" fmla="*/ 630345 w 856211"/>
              <a:gd name="connsiteY226" fmla="*/ 161859 h 834876"/>
              <a:gd name="connsiteX227" fmla="*/ 611076 w 856211"/>
              <a:gd name="connsiteY227" fmla="*/ 150286 h 834876"/>
              <a:gd name="connsiteX228" fmla="*/ 614658 w 856211"/>
              <a:gd name="connsiteY228" fmla="*/ 131846 h 834876"/>
              <a:gd name="connsiteX229" fmla="*/ 615753 w 856211"/>
              <a:gd name="connsiteY229" fmla="*/ 130246 h 834876"/>
              <a:gd name="connsiteX230" fmla="*/ 646119 w 856211"/>
              <a:gd name="connsiteY230" fmla="*/ 90384 h 834876"/>
              <a:gd name="connsiteX231" fmla="*/ 595246 w 856211"/>
              <a:gd name="connsiteY231" fmla="*/ 194120 h 834876"/>
              <a:gd name="connsiteX232" fmla="*/ 583444 w 856211"/>
              <a:gd name="connsiteY232" fmla="*/ 173851 h 834876"/>
              <a:gd name="connsiteX233" fmla="*/ 599275 w 856211"/>
              <a:gd name="connsiteY233" fmla="*/ 167593 h 834876"/>
              <a:gd name="connsiteX234" fmla="*/ 623002 w 856211"/>
              <a:gd name="connsiteY234" fmla="*/ 191320 h 834876"/>
              <a:gd name="connsiteX235" fmla="*/ 620039 w 856211"/>
              <a:gd name="connsiteY235" fmla="*/ 202560 h 834876"/>
              <a:gd name="connsiteX236" fmla="*/ 595246 w 856211"/>
              <a:gd name="connsiteY236" fmla="*/ 194120 h 834876"/>
              <a:gd name="connsiteX237" fmla="*/ 519436 w 856211"/>
              <a:gd name="connsiteY237" fmla="*/ 207941 h 834876"/>
              <a:gd name="connsiteX238" fmla="*/ 548945 w 856211"/>
              <a:gd name="connsiteY238" fmla="*/ 178433 h 834876"/>
              <a:gd name="connsiteX239" fmla="*/ 578453 w 856211"/>
              <a:gd name="connsiteY239" fmla="*/ 207941 h 834876"/>
              <a:gd name="connsiteX240" fmla="*/ 548945 w 856211"/>
              <a:gd name="connsiteY240" fmla="*/ 237450 h 834876"/>
              <a:gd name="connsiteX241" fmla="*/ 519436 w 856211"/>
              <a:gd name="connsiteY241" fmla="*/ 207941 h 834876"/>
              <a:gd name="connsiteX242" fmla="*/ 526666 w 856211"/>
              <a:gd name="connsiteY242" fmla="*/ 51198 h 834876"/>
              <a:gd name="connsiteX243" fmla="*/ 493795 w 856211"/>
              <a:gd name="connsiteY243" fmla="*/ 19108 h 834876"/>
              <a:gd name="connsiteX244" fmla="*/ 531533 w 856211"/>
              <a:gd name="connsiteY244" fmla="*/ 27642 h 834876"/>
              <a:gd name="connsiteX245" fmla="*/ 549173 w 856211"/>
              <a:gd name="connsiteY245" fmla="*/ 37863 h 834876"/>
              <a:gd name="connsiteX246" fmla="*/ 572253 w 856211"/>
              <a:gd name="connsiteY246" fmla="*/ 45245 h 834876"/>
              <a:gd name="connsiteX247" fmla="*/ 572853 w 856211"/>
              <a:gd name="connsiteY247" fmla="*/ 44988 h 834876"/>
              <a:gd name="connsiteX248" fmla="*/ 591722 w 856211"/>
              <a:gd name="connsiteY248" fmla="*/ 149305 h 834876"/>
              <a:gd name="connsiteX249" fmla="*/ 567319 w 856211"/>
              <a:gd name="connsiteY249" fmla="*/ 163040 h 834876"/>
              <a:gd name="connsiteX250" fmla="*/ 549869 w 856211"/>
              <a:gd name="connsiteY250" fmla="*/ 159478 h 834876"/>
              <a:gd name="connsiteX251" fmla="*/ 537524 w 856211"/>
              <a:gd name="connsiteY251" fmla="*/ 116501 h 834876"/>
              <a:gd name="connsiteX252" fmla="*/ 523761 w 856211"/>
              <a:gd name="connsiteY252" fmla="*/ 74077 h 834876"/>
              <a:gd name="connsiteX253" fmla="*/ 528380 w 856211"/>
              <a:gd name="connsiteY253" fmla="*/ 66409 h 834876"/>
              <a:gd name="connsiteX254" fmla="*/ 526666 w 856211"/>
              <a:gd name="connsiteY254" fmla="*/ 51198 h 834876"/>
              <a:gd name="connsiteX255" fmla="*/ 432968 w 856211"/>
              <a:gd name="connsiteY255" fmla="*/ 204807 h 834876"/>
              <a:gd name="connsiteX256" fmla="*/ 432616 w 856211"/>
              <a:gd name="connsiteY256" fmla="*/ 198883 h 834876"/>
              <a:gd name="connsiteX257" fmla="*/ 437407 w 856211"/>
              <a:gd name="connsiteY257" fmla="*/ 195340 h 834876"/>
              <a:gd name="connsiteX258" fmla="*/ 435883 w 856211"/>
              <a:gd name="connsiteY258" fmla="*/ 189006 h 834876"/>
              <a:gd name="connsiteX259" fmla="*/ 415642 w 856211"/>
              <a:gd name="connsiteY259" fmla="*/ 179338 h 834876"/>
              <a:gd name="connsiteX260" fmla="*/ 339071 w 856211"/>
              <a:gd name="connsiteY260" fmla="*/ 146133 h 834876"/>
              <a:gd name="connsiteX261" fmla="*/ 422196 w 856211"/>
              <a:gd name="connsiteY261" fmla="*/ 135913 h 834876"/>
              <a:gd name="connsiteX262" fmla="*/ 444722 w 856211"/>
              <a:gd name="connsiteY262" fmla="*/ 134370 h 834876"/>
              <a:gd name="connsiteX263" fmla="*/ 451142 w 856211"/>
              <a:gd name="connsiteY263" fmla="*/ 123769 h 834876"/>
              <a:gd name="connsiteX264" fmla="*/ 513340 w 856211"/>
              <a:gd name="connsiteY264" fmla="*/ 175194 h 834876"/>
              <a:gd name="connsiteX265" fmla="*/ 500386 w 856211"/>
              <a:gd name="connsiteY265" fmla="*/ 207951 h 834876"/>
              <a:gd name="connsiteX266" fmla="*/ 500472 w 856211"/>
              <a:gd name="connsiteY266" fmla="*/ 208808 h 834876"/>
              <a:gd name="connsiteX267" fmla="*/ 432968 w 856211"/>
              <a:gd name="connsiteY267" fmla="*/ 204807 h 834876"/>
              <a:gd name="connsiteX268" fmla="*/ 446008 w 856211"/>
              <a:gd name="connsiteY268" fmla="*/ 335824 h 834876"/>
              <a:gd name="connsiteX269" fmla="*/ 446856 w 856211"/>
              <a:gd name="connsiteY269" fmla="*/ 285132 h 834876"/>
              <a:gd name="connsiteX270" fmla="*/ 515836 w 856211"/>
              <a:gd name="connsiteY270" fmla="*/ 245898 h 834876"/>
              <a:gd name="connsiteX271" fmla="*/ 518055 w 856211"/>
              <a:gd name="connsiteY271" fmla="*/ 245089 h 834876"/>
              <a:gd name="connsiteX272" fmla="*/ 548945 w 856211"/>
              <a:gd name="connsiteY272" fmla="*/ 256500 h 834876"/>
              <a:gd name="connsiteX273" fmla="*/ 596951 w 856211"/>
              <a:gd name="connsiteY273" fmla="*/ 213342 h 834876"/>
              <a:gd name="connsiteX274" fmla="*/ 618201 w 856211"/>
              <a:gd name="connsiteY274" fmla="*/ 236478 h 834876"/>
              <a:gd name="connsiteX275" fmla="*/ 594855 w 856211"/>
              <a:gd name="connsiteY275" fmla="*/ 259824 h 834876"/>
              <a:gd name="connsiteX276" fmla="*/ 580530 w 856211"/>
              <a:gd name="connsiteY276" fmla="*/ 254976 h 834876"/>
              <a:gd name="connsiteX277" fmla="*/ 579053 w 856211"/>
              <a:gd name="connsiteY277" fmla="*/ 254242 h 834876"/>
              <a:gd name="connsiteX278" fmla="*/ 577482 w 856211"/>
              <a:gd name="connsiteY278" fmla="*/ 253461 h 834876"/>
              <a:gd name="connsiteX279" fmla="*/ 575539 w 856211"/>
              <a:gd name="connsiteY279" fmla="*/ 253185 h 834876"/>
              <a:gd name="connsiteX280" fmla="*/ 573891 w 856211"/>
              <a:gd name="connsiteY280" fmla="*/ 253080 h 834876"/>
              <a:gd name="connsiteX281" fmla="*/ 571967 w 856211"/>
              <a:gd name="connsiteY281" fmla="*/ 253556 h 834876"/>
              <a:gd name="connsiteX282" fmla="*/ 570405 w 856211"/>
              <a:gd name="connsiteY282" fmla="*/ 254080 h 834876"/>
              <a:gd name="connsiteX283" fmla="*/ 568804 w 856211"/>
              <a:gd name="connsiteY283" fmla="*/ 255261 h 834876"/>
              <a:gd name="connsiteX284" fmla="*/ 567633 w 856211"/>
              <a:gd name="connsiteY284" fmla="*/ 256128 h 834876"/>
              <a:gd name="connsiteX285" fmla="*/ 552602 w 856211"/>
              <a:gd name="connsiteY285" fmla="*/ 280217 h 834876"/>
              <a:gd name="connsiteX286" fmla="*/ 552517 w 856211"/>
              <a:gd name="connsiteY286" fmla="*/ 280369 h 834876"/>
              <a:gd name="connsiteX287" fmla="*/ 551859 w 856211"/>
              <a:gd name="connsiteY287" fmla="*/ 281960 h 834876"/>
              <a:gd name="connsiteX288" fmla="*/ 551755 w 856211"/>
              <a:gd name="connsiteY288" fmla="*/ 282208 h 834876"/>
              <a:gd name="connsiteX289" fmla="*/ 446008 w 856211"/>
              <a:gd name="connsiteY289" fmla="*/ 335824 h 834876"/>
              <a:gd name="connsiteX290" fmla="*/ 621592 w 856211"/>
              <a:gd name="connsiteY290" fmla="*/ 358865 h 834876"/>
              <a:gd name="connsiteX291" fmla="*/ 615296 w 856211"/>
              <a:gd name="connsiteY291" fmla="*/ 357608 h 834876"/>
              <a:gd name="connsiteX292" fmla="*/ 612096 w 856211"/>
              <a:gd name="connsiteY292" fmla="*/ 364275 h 834876"/>
              <a:gd name="connsiteX293" fmla="*/ 587159 w 856211"/>
              <a:gd name="connsiteY293" fmla="*/ 394631 h 834876"/>
              <a:gd name="connsiteX294" fmla="*/ 584225 w 856211"/>
              <a:gd name="connsiteY294" fmla="*/ 376610 h 834876"/>
              <a:gd name="connsiteX295" fmla="*/ 578777 w 856211"/>
              <a:gd name="connsiteY295" fmla="*/ 365618 h 834876"/>
              <a:gd name="connsiteX296" fmla="*/ 573815 w 856211"/>
              <a:gd name="connsiteY296" fmla="*/ 363837 h 834876"/>
              <a:gd name="connsiteX297" fmla="*/ 577225 w 856211"/>
              <a:gd name="connsiteY297" fmla="*/ 353255 h 834876"/>
              <a:gd name="connsiteX298" fmla="*/ 586835 w 856211"/>
              <a:gd name="connsiteY298" fmla="*/ 311735 h 834876"/>
              <a:gd name="connsiteX299" fmla="*/ 569928 w 856211"/>
              <a:gd name="connsiteY299" fmla="*/ 288046 h 834876"/>
              <a:gd name="connsiteX300" fmla="*/ 577167 w 856211"/>
              <a:gd name="connsiteY300" fmla="*/ 274912 h 834876"/>
              <a:gd name="connsiteX301" fmla="*/ 594865 w 856211"/>
              <a:gd name="connsiteY301" fmla="*/ 278874 h 834876"/>
              <a:gd name="connsiteX302" fmla="*/ 595846 w 856211"/>
              <a:gd name="connsiteY302" fmla="*/ 278779 h 834876"/>
              <a:gd name="connsiteX303" fmla="*/ 597218 w 856211"/>
              <a:gd name="connsiteY303" fmla="*/ 281588 h 834876"/>
              <a:gd name="connsiteX304" fmla="*/ 598008 w 856211"/>
              <a:gd name="connsiteY304" fmla="*/ 338348 h 834876"/>
              <a:gd name="connsiteX305" fmla="*/ 603628 w 856211"/>
              <a:gd name="connsiteY305" fmla="*/ 350588 h 834876"/>
              <a:gd name="connsiteX306" fmla="*/ 606943 w 856211"/>
              <a:gd name="connsiteY306" fmla="*/ 351188 h 834876"/>
              <a:gd name="connsiteX307" fmla="*/ 615877 w 856211"/>
              <a:gd name="connsiteY307" fmla="*/ 344968 h 834876"/>
              <a:gd name="connsiteX308" fmla="*/ 614734 w 856211"/>
              <a:gd name="connsiteY308" fmla="*/ 273702 h 834876"/>
              <a:gd name="connsiteX309" fmla="*/ 617344 w 856211"/>
              <a:gd name="connsiteY309" fmla="*/ 272283 h 834876"/>
              <a:gd name="connsiteX310" fmla="*/ 641528 w 856211"/>
              <a:gd name="connsiteY310" fmla="*/ 329004 h 834876"/>
              <a:gd name="connsiteX311" fmla="*/ 621592 w 856211"/>
              <a:gd name="connsiteY311" fmla="*/ 358865 h 834876"/>
              <a:gd name="connsiteX312" fmla="*/ 744531 w 856211"/>
              <a:gd name="connsiteY312" fmla="*/ 294123 h 834876"/>
              <a:gd name="connsiteX313" fmla="*/ 729501 w 856211"/>
              <a:gd name="connsiteY313" fmla="*/ 347616 h 834876"/>
              <a:gd name="connsiteX314" fmla="*/ 708860 w 856211"/>
              <a:gd name="connsiteY314" fmla="*/ 295790 h 834876"/>
              <a:gd name="connsiteX315" fmla="*/ 688915 w 856211"/>
              <a:gd name="connsiteY315" fmla="*/ 294600 h 834876"/>
              <a:gd name="connsiteX316" fmla="*/ 684066 w 856211"/>
              <a:gd name="connsiteY316" fmla="*/ 284170 h 834876"/>
              <a:gd name="connsiteX317" fmla="*/ 634756 w 856211"/>
              <a:gd name="connsiteY317" fmla="*/ 250270 h 834876"/>
              <a:gd name="connsiteX318" fmla="*/ 637251 w 856211"/>
              <a:gd name="connsiteY318" fmla="*/ 236488 h 834876"/>
              <a:gd name="connsiteX319" fmla="*/ 635479 w 856211"/>
              <a:gd name="connsiteY319" fmla="*/ 225029 h 834876"/>
              <a:gd name="connsiteX320" fmla="*/ 677675 w 856211"/>
              <a:gd name="connsiteY320" fmla="*/ 225334 h 834876"/>
              <a:gd name="connsiteX321" fmla="*/ 679371 w 856211"/>
              <a:gd name="connsiteY321" fmla="*/ 225963 h 834876"/>
              <a:gd name="connsiteX322" fmla="*/ 744531 w 856211"/>
              <a:gd name="connsiteY322" fmla="*/ 294123 h 834876"/>
              <a:gd name="connsiteX323" fmla="*/ 809311 w 856211"/>
              <a:gd name="connsiteY323" fmla="*/ 216857 h 834876"/>
              <a:gd name="connsiteX324" fmla="*/ 800100 w 856211"/>
              <a:gd name="connsiteY324" fmla="*/ 216466 h 834876"/>
              <a:gd name="connsiteX325" fmla="*/ 800100 w 856211"/>
              <a:gd name="connsiteY325" fmla="*/ 221543 h 834876"/>
              <a:gd name="connsiteX326" fmla="*/ 771068 w 856211"/>
              <a:gd name="connsiteY326" fmla="*/ 211351 h 834876"/>
              <a:gd name="connsiteX327" fmla="*/ 724757 w 856211"/>
              <a:gd name="connsiteY327" fmla="*/ 198426 h 834876"/>
              <a:gd name="connsiteX328" fmla="*/ 703250 w 856211"/>
              <a:gd name="connsiteY328" fmla="*/ 201683 h 834876"/>
              <a:gd name="connsiteX329" fmla="*/ 639118 w 856211"/>
              <a:gd name="connsiteY329" fmla="*/ 206303 h 834876"/>
              <a:gd name="connsiteX330" fmla="*/ 642052 w 856211"/>
              <a:gd name="connsiteY330" fmla="*/ 191320 h 834876"/>
              <a:gd name="connsiteX331" fmla="*/ 640404 w 856211"/>
              <a:gd name="connsiteY331" fmla="*/ 180204 h 834876"/>
              <a:gd name="connsiteX332" fmla="*/ 640490 w 856211"/>
              <a:gd name="connsiteY332" fmla="*/ 180119 h 834876"/>
              <a:gd name="connsiteX333" fmla="*/ 712670 w 856211"/>
              <a:gd name="connsiteY333" fmla="*/ 137199 h 834876"/>
              <a:gd name="connsiteX334" fmla="*/ 764734 w 856211"/>
              <a:gd name="connsiteY334" fmla="*/ 140352 h 834876"/>
              <a:gd name="connsiteX335" fmla="*/ 764581 w 856211"/>
              <a:gd name="connsiteY335" fmla="*/ 144200 h 834876"/>
              <a:gd name="connsiteX336" fmla="*/ 776297 w 856211"/>
              <a:gd name="connsiteY336" fmla="*/ 159221 h 834876"/>
              <a:gd name="connsiteX337" fmla="*/ 783165 w 856211"/>
              <a:gd name="connsiteY337" fmla="*/ 162345 h 834876"/>
              <a:gd name="connsiteX338" fmla="*/ 834809 w 856211"/>
              <a:gd name="connsiteY338" fmla="*/ 217352 h 834876"/>
              <a:gd name="connsiteX339" fmla="*/ 809311 w 856211"/>
              <a:gd name="connsiteY339" fmla="*/ 216857 h 834876"/>
              <a:gd name="connsiteX340" fmla="*/ 257175 w 856211"/>
              <a:gd name="connsiteY340" fmla="*/ 535030 h 834876"/>
              <a:gd name="connsiteX341" fmla="*/ 247650 w 856211"/>
              <a:gd name="connsiteY341" fmla="*/ 544555 h 834876"/>
              <a:gd name="connsiteX342" fmla="*/ 152400 w 856211"/>
              <a:gd name="connsiteY342" fmla="*/ 544555 h 834876"/>
              <a:gd name="connsiteX343" fmla="*/ 142875 w 856211"/>
              <a:gd name="connsiteY343" fmla="*/ 535030 h 834876"/>
              <a:gd name="connsiteX344" fmla="*/ 152400 w 856211"/>
              <a:gd name="connsiteY344" fmla="*/ 525505 h 834876"/>
              <a:gd name="connsiteX345" fmla="*/ 247650 w 856211"/>
              <a:gd name="connsiteY345" fmla="*/ 525505 h 834876"/>
              <a:gd name="connsiteX346" fmla="*/ 257175 w 856211"/>
              <a:gd name="connsiteY346" fmla="*/ 535030 h 834876"/>
              <a:gd name="connsiteX347" fmla="*/ 295275 w 856211"/>
              <a:gd name="connsiteY347" fmla="*/ 544555 h 834876"/>
              <a:gd name="connsiteX348" fmla="*/ 285750 w 856211"/>
              <a:gd name="connsiteY348" fmla="*/ 535030 h 834876"/>
              <a:gd name="connsiteX349" fmla="*/ 295275 w 856211"/>
              <a:gd name="connsiteY349" fmla="*/ 525505 h 834876"/>
              <a:gd name="connsiteX350" fmla="*/ 342900 w 856211"/>
              <a:gd name="connsiteY350" fmla="*/ 525505 h 834876"/>
              <a:gd name="connsiteX351" fmla="*/ 352425 w 856211"/>
              <a:gd name="connsiteY351" fmla="*/ 535030 h 834876"/>
              <a:gd name="connsiteX352" fmla="*/ 342900 w 856211"/>
              <a:gd name="connsiteY352" fmla="*/ 544555 h 834876"/>
              <a:gd name="connsiteX353" fmla="*/ 295275 w 856211"/>
              <a:gd name="connsiteY353" fmla="*/ 544555 h 834876"/>
              <a:gd name="connsiteX354" fmla="*/ 228600 w 856211"/>
              <a:gd name="connsiteY354" fmla="*/ 554080 h 834876"/>
              <a:gd name="connsiteX355" fmla="*/ 276225 w 856211"/>
              <a:gd name="connsiteY355" fmla="*/ 554080 h 834876"/>
              <a:gd name="connsiteX356" fmla="*/ 285750 w 856211"/>
              <a:gd name="connsiteY356" fmla="*/ 563605 h 834876"/>
              <a:gd name="connsiteX357" fmla="*/ 276225 w 856211"/>
              <a:gd name="connsiteY357" fmla="*/ 573130 h 834876"/>
              <a:gd name="connsiteX358" fmla="*/ 228600 w 856211"/>
              <a:gd name="connsiteY358" fmla="*/ 573130 h 834876"/>
              <a:gd name="connsiteX359" fmla="*/ 219075 w 856211"/>
              <a:gd name="connsiteY359" fmla="*/ 563605 h 834876"/>
              <a:gd name="connsiteX360" fmla="*/ 228600 w 856211"/>
              <a:gd name="connsiteY360" fmla="*/ 554080 h 834876"/>
              <a:gd name="connsiteX361" fmla="*/ 551621 w 856211"/>
              <a:gd name="connsiteY361" fmla="*/ 455086 h 834876"/>
              <a:gd name="connsiteX362" fmla="*/ 543506 w 856211"/>
              <a:gd name="connsiteY362" fmla="*/ 465840 h 834876"/>
              <a:gd name="connsiteX363" fmla="*/ 498996 w 856211"/>
              <a:gd name="connsiteY363" fmla="*/ 472050 h 834876"/>
              <a:gd name="connsiteX364" fmla="*/ 497662 w 856211"/>
              <a:gd name="connsiteY364" fmla="*/ 472146 h 834876"/>
              <a:gd name="connsiteX365" fmla="*/ 488242 w 856211"/>
              <a:gd name="connsiteY365" fmla="*/ 463945 h 834876"/>
              <a:gd name="connsiteX366" fmla="*/ 496357 w 856211"/>
              <a:gd name="connsiteY366" fmla="*/ 453191 h 834876"/>
              <a:gd name="connsiteX367" fmla="*/ 540868 w 856211"/>
              <a:gd name="connsiteY367" fmla="*/ 446981 h 834876"/>
              <a:gd name="connsiteX368" fmla="*/ 551621 w 856211"/>
              <a:gd name="connsiteY368" fmla="*/ 455086 h 834876"/>
              <a:gd name="connsiteX369" fmla="*/ 280921 w 856211"/>
              <a:gd name="connsiteY369" fmla="*/ 817532 h 834876"/>
              <a:gd name="connsiteX370" fmla="*/ 283283 w 856211"/>
              <a:gd name="connsiteY370" fmla="*/ 830800 h 834876"/>
              <a:gd name="connsiteX371" fmla="*/ 275463 w 856211"/>
              <a:gd name="connsiteY371" fmla="*/ 834877 h 834876"/>
              <a:gd name="connsiteX372" fmla="*/ 270024 w 856211"/>
              <a:gd name="connsiteY372" fmla="*/ 833162 h 834876"/>
              <a:gd name="connsiteX373" fmla="*/ 238439 w 856211"/>
              <a:gd name="connsiteY373" fmla="*/ 729016 h 834876"/>
              <a:gd name="connsiteX374" fmla="*/ 251393 w 856211"/>
              <a:gd name="connsiteY374" fmla="*/ 725320 h 834876"/>
              <a:gd name="connsiteX375" fmla="*/ 255108 w 856211"/>
              <a:gd name="connsiteY375" fmla="*/ 738236 h 834876"/>
              <a:gd name="connsiteX376" fmla="*/ 280921 w 856211"/>
              <a:gd name="connsiteY376" fmla="*/ 817532 h 83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Lst>
            <a:rect l="l" t="t" r="r" b="b"/>
            <a:pathLst>
              <a:path w="856211" h="834876">
                <a:moveTo>
                  <a:pt x="542982" y="72981"/>
                </a:moveTo>
                <a:cubicBezTo>
                  <a:pt x="538963" y="69667"/>
                  <a:pt x="538305" y="63685"/>
                  <a:pt x="541572" y="59627"/>
                </a:cubicBezTo>
                <a:cubicBezTo>
                  <a:pt x="544840" y="55560"/>
                  <a:pt x="550716" y="54836"/>
                  <a:pt x="554822" y="58046"/>
                </a:cubicBezTo>
                <a:cubicBezTo>
                  <a:pt x="556041" y="59008"/>
                  <a:pt x="584683" y="82135"/>
                  <a:pt x="579682" y="141514"/>
                </a:cubicBezTo>
                <a:cubicBezTo>
                  <a:pt x="579272" y="146486"/>
                  <a:pt x="575110" y="150248"/>
                  <a:pt x="570205" y="150248"/>
                </a:cubicBezTo>
                <a:cubicBezTo>
                  <a:pt x="569938" y="150248"/>
                  <a:pt x="569662" y="150239"/>
                  <a:pt x="569395" y="150220"/>
                </a:cubicBezTo>
                <a:cubicBezTo>
                  <a:pt x="564156" y="149782"/>
                  <a:pt x="560261" y="145171"/>
                  <a:pt x="560708" y="139933"/>
                </a:cubicBezTo>
                <a:cubicBezTo>
                  <a:pt x="564756" y="91546"/>
                  <a:pt x="543878" y="73715"/>
                  <a:pt x="542982" y="72981"/>
                </a:cubicBezTo>
                <a:close/>
                <a:moveTo>
                  <a:pt x="738349" y="163612"/>
                </a:moveTo>
                <a:cubicBezTo>
                  <a:pt x="691239" y="145914"/>
                  <a:pt x="658768" y="173556"/>
                  <a:pt x="657406" y="174747"/>
                </a:cubicBezTo>
                <a:cubicBezTo>
                  <a:pt x="653453" y="178185"/>
                  <a:pt x="653053" y="184157"/>
                  <a:pt x="656473" y="188120"/>
                </a:cubicBezTo>
                <a:cubicBezTo>
                  <a:pt x="658349" y="190301"/>
                  <a:pt x="661006" y="191415"/>
                  <a:pt x="663683" y="191415"/>
                </a:cubicBezTo>
                <a:cubicBezTo>
                  <a:pt x="665874" y="191415"/>
                  <a:pt x="668084" y="190663"/>
                  <a:pt x="669884" y="189129"/>
                </a:cubicBezTo>
                <a:cubicBezTo>
                  <a:pt x="670903" y="188263"/>
                  <a:pt x="695477" y="167850"/>
                  <a:pt x="731644" y="181433"/>
                </a:cubicBezTo>
                <a:cubicBezTo>
                  <a:pt x="736568" y="183271"/>
                  <a:pt x="742055" y="180795"/>
                  <a:pt x="743912" y="175871"/>
                </a:cubicBezTo>
                <a:cubicBezTo>
                  <a:pt x="745760" y="170946"/>
                  <a:pt x="743274" y="165460"/>
                  <a:pt x="738349" y="163612"/>
                </a:cubicBezTo>
                <a:close/>
                <a:moveTo>
                  <a:pt x="487785" y="815817"/>
                </a:moveTo>
                <a:cubicBezTo>
                  <a:pt x="381714" y="815817"/>
                  <a:pt x="316582" y="798358"/>
                  <a:pt x="294180" y="763944"/>
                </a:cubicBezTo>
                <a:cubicBezTo>
                  <a:pt x="287779" y="754095"/>
                  <a:pt x="285255" y="743046"/>
                  <a:pt x="286874" y="731978"/>
                </a:cubicBezTo>
                <a:cubicBezTo>
                  <a:pt x="287636" y="726768"/>
                  <a:pt x="284036" y="721929"/>
                  <a:pt x="278835" y="721167"/>
                </a:cubicBezTo>
                <a:cubicBezTo>
                  <a:pt x="273491" y="720329"/>
                  <a:pt x="268786" y="724006"/>
                  <a:pt x="268024" y="729206"/>
                </a:cubicBezTo>
                <a:cubicBezTo>
                  <a:pt x="265748" y="744713"/>
                  <a:pt x="269367" y="760744"/>
                  <a:pt x="278206" y="774336"/>
                </a:cubicBezTo>
                <a:cubicBezTo>
                  <a:pt x="304714" y="815065"/>
                  <a:pt x="373256" y="834867"/>
                  <a:pt x="487775" y="834867"/>
                </a:cubicBezTo>
                <a:cubicBezTo>
                  <a:pt x="493043" y="834867"/>
                  <a:pt x="497300" y="830610"/>
                  <a:pt x="497300" y="825342"/>
                </a:cubicBezTo>
                <a:cubicBezTo>
                  <a:pt x="497300" y="820075"/>
                  <a:pt x="493052" y="815817"/>
                  <a:pt x="487785" y="815817"/>
                </a:cubicBezTo>
                <a:close/>
                <a:moveTo>
                  <a:pt x="257175" y="373105"/>
                </a:moveTo>
                <a:lnTo>
                  <a:pt x="257175" y="230230"/>
                </a:lnTo>
                <a:cubicBezTo>
                  <a:pt x="257175" y="224972"/>
                  <a:pt x="261433" y="220705"/>
                  <a:pt x="266700" y="220705"/>
                </a:cubicBezTo>
                <a:cubicBezTo>
                  <a:pt x="271967" y="220705"/>
                  <a:pt x="276225" y="224972"/>
                  <a:pt x="276225" y="230230"/>
                </a:cubicBezTo>
                <a:lnTo>
                  <a:pt x="276225" y="373105"/>
                </a:lnTo>
                <a:cubicBezTo>
                  <a:pt x="276225" y="378362"/>
                  <a:pt x="271967" y="382630"/>
                  <a:pt x="266700" y="382630"/>
                </a:cubicBezTo>
                <a:cubicBezTo>
                  <a:pt x="261433" y="382630"/>
                  <a:pt x="257175" y="378362"/>
                  <a:pt x="257175" y="373105"/>
                </a:cubicBezTo>
                <a:close/>
                <a:moveTo>
                  <a:pt x="395126" y="262662"/>
                </a:moveTo>
                <a:lnTo>
                  <a:pt x="337118" y="379820"/>
                </a:lnTo>
                <a:cubicBezTo>
                  <a:pt x="335451" y="383173"/>
                  <a:pt x="332080" y="385116"/>
                  <a:pt x="328574" y="385116"/>
                </a:cubicBezTo>
                <a:cubicBezTo>
                  <a:pt x="327165" y="385116"/>
                  <a:pt x="325717" y="384801"/>
                  <a:pt x="324364" y="384125"/>
                </a:cubicBezTo>
                <a:cubicBezTo>
                  <a:pt x="319649" y="381792"/>
                  <a:pt x="317716" y="376077"/>
                  <a:pt x="320050" y="371362"/>
                </a:cubicBezTo>
                <a:lnTo>
                  <a:pt x="378057" y="254204"/>
                </a:lnTo>
                <a:cubicBezTo>
                  <a:pt x="380390" y="249499"/>
                  <a:pt x="386086" y="247556"/>
                  <a:pt x="390820" y="249899"/>
                </a:cubicBezTo>
                <a:cubicBezTo>
                  <a:pt x="395526" y="252232"/>
                  <a:pt x="397469" y="257947"/>
                  <a:pt x="395126" y="262662"/>
                </a:cubicBezTo>
                <a:close/>
                <a:moveTo>
                  <a:pt x="357911" y="415320"/>
                </a:moveTo>
                <a:lnTo>
                  <a:pt x="407289" y="373819"/>
                </a:lnTo>
                <a:cubicBezTo>
                  <a:pt x="411318" y="370428"/>
                  <a:pt x="417328" y="370952"/>
                  <a:pt x="420710" y="374981"/>
                </a:cubicBezTo>
                <a:cubicBezTo>
                  <a:pt x="424091" y="379010"/>
                  <a:pt x="423577" y="385020"/>
                  <a:pt x="419548" y="388402"/>
                </a:cubicBezTo>
                <a:lnTo>
                  <a:pt x="370170" y="429902"/>
                </a:lnTo>
                <a:cubicBezTo>
                  <a:pt x="368379" y="431407"/>
                  <a:pt x="366208" y="432141"/>
                  <a:pt x="364046" y="432141"/>
                </a:cubicBezTo>
                <a:cubicBezTo>
                  <a:pt x="361331" y="432141"/>
                  <a:pt x="358635" y="430979"/>
                  <a:pt x="356740" y="428740"/>
                </a:cubicBezTo>
                <a:cubicBezTo>
                  <a:pt x="353368" y="424711"/>
                  <a:pt x="353882" y="418710"/>
                  <a:pt x="357911" y="415320"/>
                </a:cubicBezTo>
                <a:close/>
                <a:moveTo>
                  <a:pt x="119424" y="269730"/>
                </a:moveTo>
                <a:cubicBezTo>
                  <a:pt x="116843" y="265139"/>
                  <a:pt x="118481" y="259338"/>
                  <a:pt x="123073" y="256766"/>
                </a:cubicBezTo>
                <a:cubicBezTo>
                  <a:pt x="127692" y="254185"/>
                  <a:pt x="133483" y="255833"/>
                  <a:pt x="136036" y="260424"/>
                </a:cubicBezTo>
                <a:lnTo>
                  <a:pt x="147923" y="281646"/>
                </a:lnTo>
                <a:cubicBezTo>
                  <a:pt x="150505" y="286237"/>
                  <a:pt x="148866" y="292037"/>
                  <a:pt x="144275" y="294609"/>
                </a:cubicBezTo>
                <a:cubicBezTo>
                  <a:pt x="142799" y="295428"/>
                  <a:pt x="141199" y="295819"/>
                  <a:pt x="139627" y="295819"/>
                </a:cubicBezTo>
                <a:cubicBezTo>
                  <a:pt x="136284" y="295819"/>
                  <a:pt x="133055" y="294066"/>
                  <a:pt x="131312" y="290952"/>
                </a:cubicBezTo>
                <a:lnTo>
                  <a:pt x="119424" y="269730"/>
                </a:lnTo>
                <a:close/>
                <a:moveTo>
                  <a:pt x="150876" y="306363"/>
                </a:moveTo>
                <a:cubicBezTo>
                  <a:pt x="155496" y="303782"/>
                  <a:pt x="161268" y="305430"/>
                  <a:pt x="163840" y="310011"/>
                </a:cubicBezTo>
                <a:lnTo>
                  <a:pt x="197358" y="369790"/>
                </a:lnTo>
                <a:cubicBezTo>
                  <a:pt x="199939" y="374381"/>
                  <a:pt x="198301" y="380182"/>
                  <a:pt x="193710" y="382754"/>
                </a:cubicBezTo>
                <a:cubicBezTo>
                  <a:pt x="192234" y="383582"/>
                  <a:pt x="190633" y="383973"/>
                  <a:pt x="189062" y="383973"/>
                </a:cubicBezTo>
                <a:cubicBezTo>
                  <a:pt x="185718" y="383973"/>
                  <a:pt x="182499" y="382220"/>
                  <a:pt x="180746" y="379105"/>
                </a:cubicBezTo>
                <a:lnTo>
                  <a:pt x="147228" y="319327"/>
                </a:lnTo>
                <a:cubicBezTo>
                  <a:pt x="144656" y="314745"/>
                  <a:pt x="146285" y="308935"/>
                  <a:pt x="150876" y="306363"/>
                </a:cubicBezTo>
                <a:close/>
                <a:moveTo>
                  <a:pt x="28184" y="359608"/>
                </a:moveTo>
                <a:cubicBezTo>
                  <a:pt x="23822" y="356655"/>
                  <a:pt x="22679" y="350740"/>
                  <a:pt x="25622" y="346378"/>
                </a:cubicBezTo>
                <a:cubicBezTo>
                  <a:pt x="28575" y="342025"/>
                  <a:pt x="34500" y="340872"/>
                  <a:pt x="38843" y="343815"/>
                </a:cubicBezTo>
                <a:lnTo>
                  <a:pt x="158563" y="424749"/>
                </a:lnTo>
                <a:cubicBezTo>
                  <a:pt x="162925" y="427702"/>
                  <a:pt x="164068" y="433617"/>
                  <a:pt x="161125" y="437970"/>
                </a:cubicBezTo>
                <a:cubicBezTo>
                  <a:pt x="159287" y="440694"/>
                  <a:pt x="156286" y="442161"/>
                  <a:pt x="153229" y="442161"/>
                </a:cubicBezTo>
                <a:cubicBezTo>
                  <a:pt x="151400" y="442161"/>
                  <a:pt x="149533" y="441628"/>
                  <a:pt x="147904" y="440523"/>
                </a:cubicBezTo>
                <a:lnTo>
                  <a:pt x="28184" y="359608"/>
                </a:lnTo>
                <a:close/>
                <a:moveTo>
                  <a:pt x="11344" y="467088"/>
                </a:moveTo>
                <a:cubicBezTo>
                  <a:pt x="12154" y="461897"/>
                  <a:pt x="16926" y="458353"/>
                  <a:pt x="22231" y="459144"/>
                </a:cubicBezTo>
                <a:lnTo>
                  <a:pt x="77791" y="467821"/>
                </a:lnTo>
                <a:cubicBezTo>
                  <a:pt x="82991" y="468640"/>
                  <a:pt x="86544" y="473508"/>
                  <a:pt x="85735" y="478708"/>
                </a:cubicBezTo>
                <a:cubicBezTo>
                  <a:pt x="85001" y="483404"/>
                  <a:pt x="80943" y="486767"/>
                  <a:pt x="76333" y="486767"/>
                </a:cubicBezTo>
                <a:cubicBezTo>
                  <a:pt x="75848" y="486767"/>
                  <a:pt x="75352" y="486728"/>
                  <a:pt x="74857" y="486652"/>
                </a:cubicBezTo>
                <a:lnTo>
                  <a:pt x="19288" y="477975"/>
                </a:lnTo>
                <a:cubicBezTo>
                  <a:pt x="14087" y="477156"/>
                  <a:pt x="10535" y="472289"/>
                  <a:pt x="11344" y="467088"/>
                </a:cubicBezTo>
                <a:close/>
                <a:moveTo>
                  <a:pt x="855107" y="227582"/>
                </a:moveTo>
                <a:cubicBezTo>
                  <a:pt x="849316" y="172184"/>
                  <a:pt x="808168" y="152553"/>
                  <a:pt x="790613" y="144886"/>
                </a:cubicBezTo>
                <a:cubicBezTo>
                  <a:pt x="788632" y="144019"/>
                  <a:pt x="786898" y="143276"/>
                  <a:pt x="785527" y="142590"/>
                </a:cubicBezTo>
                <a:lnTo>
                  <a:pt x="792794" y="137218"/>
                </a:lnTo>
                <a:lnTo>
                  <a:pt x="784355" y="129408"/>
                </a:lnTo>
                <a:cubicBezTo>
                  <a:pt x="781574" y="126836"/>
                  <a:pt x="766077" y="114872"/>
                  <a:pt x="720328" y="117520"/>
                </a:cubicBezTo>
                <a:cubicBezTo>
                  <a:pt x="735778" y="89222"/>
                  <a:pt x="728415" y="61618"/>
                  <a:pt x="725224" y="52569"/>
                </a:cubicBezTo>
                <a:cubicBezTo>
                  <a:pt x="723767" y="48407"/>
                  <a:pt x="720319" y="45397"/>
                  <a:pt x="716013" y="44502"/>
                </a:cubicBezTo>
                <a:cubicBezTo>
                  <a:pt x="711641" y="43597"/>
                  <a:pt x="707308" y="45007"/>
                  <a:pt x="704317" y="48255"/>
                </a:cubicBezTo>
                <a:cubicBezTo>
                  <a:pt x="694563" y="58789"/>
                  <a:pt x="686895" y="66743"/>
                  <a:pt x="681428" y="72153"/>
                </a:cubicBezTo>
                <a:cubicBezTo>
                  <a:pt x="680533" y="68695"/>
                  <a:pt x="678437" y="65666"/>
                  <a:pt x="675408" y="63599"/>
                </a:cubicBezTo>
                <a:cubicBezTo>
                  <a:pt x="671617" y="60990"/>
                  <a:pt x="666893" y="60294"/>
                  <a:pt x="662511" y="61694"/>
                </a:cubicBezTo>
                <a:cubicBezTo>
                  <a:pt x="654958" y="64104"/>
                  <a:pt x="646186" y="68238"/>
                  <a:pt x="636441" y="73991"/>
                </a:cubicBezTo>
                <a:cubicBezTo>
                  <a:pt x="628231" y="78830"/>
                  <a:pt x="621202" y="86069"/>
                  <a:pt x="615458" y="93498"/>
                </a:cubicBezTo>
                <a:cubicBezTo>
                  <a:pt x="611772" y="60828"/>
                  <a:pt x="597198" y="42311"/>
                  <a:pt x="590950" y="35824"/>
                </a:cubicBezTo>
                <a:cubicBezTo>
                  <a:pt x="586102" y="30786"/>
                  <a:pt x="576767" y="22632"/>
                  <a:pt x="568547" y="24671"/>
                </a:cubicBezTo>
                <a:lnTo>
                  <a:pt x="565766" y="25537"/>
                </a:lnTo>
                <a:cubicBezTo>
                  <a:pt x="563832" y="24452"/>
                  <a:pt x="561375" y="22975"/>
                  <a:pt x="558975" y="21537"/>
                </a:cubicBezTo>
                <a:cubicBezTo>
                  <a:pt x="554250" y="18698"/>
                  <a:pt x="548259" y="15108"/>
                  <a:pt x="540696" y="10955"/>
                </a:cubicBezTo>
                <a:cubicBezTo>
                  <a:pt x="515684" y="-2771"/>
                  <a:pt x="482927" y="-371"/>
                  <a:pt x="469983" y="1306"/>
                </a:cubicBezTo>
                <a:cubicBezTo>
                  <a:pt x="465611" y="1887"/>
                  <a:pt x="462058" y="5002"/>
                  <a:pt x="460924" y="9250"/>
                </a:cubicBezTo>
                <a:cubicBezTo>
                  <a:pt x="459800" y="13488"/>
                  <a:pt x="461334" y="17937"/>
                  <a:pt x="464810" y="20584"/>
                </a:cubicBezTo>
                <a:cubicBezTo>
                  <a:pt x="491385" y="40854"/>
                  <a:pt x="507549" y="55779"/>
                  <a:pt x="509788" y="60037"/>
                </a:cubicBezTo>
                <a:cubicBezTo>
                  <a:pt x="509978" y="60389"/>
                  <a:pt x="510064" y="60637"/>
                  <a:pt x="510121" y="60723"/>
                </a:cubicBezTo>
                <a:cubicBezTo>
                  <a:pt x="509835" y="61085"/>
                  <a:pt x="509054" y="61780"/>
                  <a:pt x="507730" y="62456"/>
                </a:cubicBezTo>
                <a:cubicBezTo>
                  <a:pt x="504635" y="64047"/>
                  <a:pt x="502463" y="66924"/>
                  <a:pt x="501796" y="70334"/>
                </a:cubicBezTo>
                <a:cubicBezTo>
                  <a:pt x="501120" y="73743"/>
                  <a:pt x="502034" y="77230"/>
                  <a:pt x="504292" y="79859"/>
                </a:cubicBezTo>
                <a:cubicBezTo>
                  <a:pt x="507416" y="83545"/>
                  <a:pt x="517684" y="97127"/>
                  <a:pt x="518465" y="117244"/>
                </a:cubicBezTo>
                <a:cubicBezTo>
                  <a:pt x="519179" y="135970"/>
                  <a:pt x="525475" y="152734"/>
                  <a:pt x="530371" y="163117"/>
                </a:cubicBezTo>
                <a:cubicBezTo>
                  <a:pt x="529923" y="163298"/>
                  <a:pt x="529514" y="163545"/>
                  <a:pt x="529076" y="163745"/>
                </a:cubicBezTo>
                <a:cubicBezTo>
                  <a:pt x="520665" y="144514"/>
                  <a:pt x="497834" y="108367"/>
                  <a:pt x="443703" y="103604"/>
                </a:cubicBezTo>
                <a:lnTo>
                  <a:pt x="435007" y="102842"/>
                </a:lnTo>
                <a:lnTo>
                  <a:pt x="433492" y="111453"/>
                </a:lnTo>
                <a:cubicBezTo>
                  <a:pt x="433168" y="113253"/>
                  <a:pt x="432997" y="115092"/>
                  <a:pt x="432845" y="116816"/>
                </a:cubicBezTo>
                <a:cubicBezTo>
                  <a:pt x="432797" y="117339"/>
                  <a:pt x="432749" y="117997"/>
                  <a:pt x="432683" y="118559"/>
                </a:cubicBezTo>
                <a:cubicBezTo>
                  <a:pt x="431473" y="118473"/>
                  <a:pt x="429578" y="118311"/>
                  <a:pt x="426701" y="117616"/>
                </a:cubicBezTo>
                <a:cubicBezTo>
                  <a:pt x="408699" y="113206"/>
                  <a:pt x="350453" y="109519"/>
                  <a:pt x="322107" y="135789"/>
                </a:cubicBezTo>
                <a:lnTo>
                  <a:pt x="318630" y="139447"/>
                </a:lnTo>
                <a:lnTo>
                  <a:pt x="319107" y="145029"/>
                </a:lnTo>
                <a:cubicBezTo>
                  <a:pt x="323459" y="187872"/>
                  <a:pt x="386277" y="192130"/>
                  <a:pt x="413090" y="201655"/>
                </a:cubicBezTo>
                <a:cubicBezTo>
                  <a:pt x="413118" y="201655"/>
                  <a:pt x="413147" y="201655"/>
                  <a:pt x="413175" y="201655"/>
                </a:cubicBezTo>
                <a:cubicBezTo>
                  <a:pt x="412623" y="201655"/>
                  <a:pt x="413090" y="208722"/>
                  <a:pt x="414947" y="213075"/>
                </a:cubicBezTo>
                <a:cubicBezTo>
                  <a:pt x="420748" y="226677"/>
                  <a:pt x="436712" y="231773"/>
                  <a:pt x="462610" y="231773"/>
                </a:cubicBezTo>
                <a:cubicBezTo>
                  <a:pt x="474469" y="231773"/>
                  <a:pt x="488528" y="230258"/>
                  <a:pt x="504520" y="227391"/>
                </a:cubicBezTo>
                <a:cubicBezTo>
                  <a:pt x="504711" y="227820"/>
                  <a:pt x="504987" y="228201"/>
                  <a:pt x="505187" y="228630"/>
                </a:cubicBezTo>
                <a:cubicBezTo>
                  <a:pt x="487937" y="232620"/>
                  <a:pt x="446789" y="245489"/>
                  <a:pt x="427501" y="280312"/>
                </a:cubicBezTo>
                <a:lnTo>
                  <a:pt x="424367" y="285980"/>
                </a:lnTo>
                <a:lnTo>
                  <a:pt x="428492" y="290980"/>
                </a:lnTo>
                <a:cubicBezTo>
                  <a:pt x="432149" y="295428"/>
                  <a:pt x="433273" y="318241"/>
                  <a:pt x="425196" y="337729"/>
                </a:cubicBezTo>
                <a:cubicBezTo>
                  <a:pt x="423710" y="341301"/>
                  <a:pt x="423996" y="345406"/>
                  <a:pt x="425968" y="348711"/>
                </a:cubicBezTo>
                <a:cubicBezTo>
                  <a:pt x="427911" y="351959"/>
                  <a:pt x="431330" y="354102"/>
                  <a:pt x="435092" y="354464"/>
                </a:cubicBezTo>
                <a:cubicBezTo>
                  <a:pt x="438226" y="354760"/>
                  <a:pt x="441598" y="354912"/>
                  <a:pt x="445170" y="354912"/>
                </a:cubicBezTo>
                <a:cubicBezTo>
                  <a:pt x="447132" y="354912"/>
                  <a:pt x="449209" y="354817"/>
                  <a:pt x="451285" y="354731"/>
                </a:cubicBezTo>
                <a:cubicBezTo>
                  <a:pt x="438350" y="378439"/>
                  <a:pt x="414204" y="428388"/>
                  <a:pt x="397554" y="496939"/>
                </a:cubicBezTo>
                <a:lnTo>
                  <a:pt x="380686" y="496939"/>
                </a:lnTo>
                <a:cubicBezTo>
                  <a:pt x="374828" y="437513"/>
                  <a:pt x="324269" y="390716"/>
                  <a:pt x="263462" y="390716"/>
                </a:cubicBezTo>
                <a:cubicBezTo>
                  <a:pt x="202644" y="390716"/>
                  <a:pt x="152095" y="437522"/>
                  <a:pt x="146237" y="496939"/>
                </a:cubicBezTo>
                <a:lnTo>
                  <a:pt x="9525" y="496939"/>
                </a:lnTo>
                <a:cubicBezTo>
                  <a:pt x="4258" y="496939"/>
                  <a:pt x="0" y="501197"/>
                  <a:pt x="0" y="506464"/>
                </a:cubicBezTo>
                <a:cubicBezTo>
                  <a:pt x="0" y="511732"/>
                  <a:pt x="4258" y="515989"/>
                  <a:pt x="9525" y="515989"/>
                </a:cubicBezTo>
                <a:lnTo>
                  <a:pt x="393230" y="515989"/>
                </a:lnTo>
                <a:cubicBezTo>
                  <a:pt x="389401" y="534182"/>
                  <a:pt x="386163" y="553508"/>
                  <a:pt x="383810" y="573873"/>
                </a:cubicBezTo>
                <a:cubicBezTo>
                  <a:pt x="344786" y="577206"/>
                  <a:pt x="308000" y="582207"/>
                  <a:pt x="274549" y="588894"/>
                </a:cubicBezTo>
                <a:cubicBezTo>
                  <a:pt x="188900" y="606172"/>
                  <a:pt x="45282" y="640681"/>
                  <a:pt x="45787" y="677619"/>
                </a:cubicBezTo>
                <a:cubicBezTo>
                  <a:pt x="46025" y="695488"/>
                  <a:pt x="72600" y="700098"/>
                  <a:pt x="81334" y="701622"/>
                </a:cubicBezTo>
                <a:cubicBezTo>
                  <a:pt x="109176" y="706451"/>
                  <a:pt x="148961" y="707575"/>
                  <a:pt x="187433" y="708661"/>
                </a:cubicBezTo>
                <a:cubicBezTo>
                  <a:pt x="227628" y="709785"/>
                  <a:pt x="287684" y="711480"/>
                  <a:pt x="298237" y="719748"/>
                </a:cubicBezTo>
                <a:cubicBezTo>
                  <a:pt x="291084" y="732740"/>
                  <a:pt x="291713" y="747428"/>
                  <a:pt x="299990" y="760134"/>
                </a:cubicBezTo>
                <a:cubicBezTo>
                  <a:pt x="320850" y="792167"/>
                  <a:pt x="386744" y="808702"/>
                  <a:pt x="489642" y="808702"/>
                </a:cubicBezTo>
                <a:cubicBezTo>
                  <a:pt x="528819" y="808702"/>
                  <a:pt x="573367" y="806311"/>
                  <a:pt x="622830" y="801454"/>
                </a:cubicBezTo>
                <a:cubicBezTo>
                  <a:pt x="628069" y="800939"/>
                  <a:pt x="631888" y="796281"/>
                  <a:pt x="631374" y="791043"/>
                </a:cubicBezTo>
                <a:cubicBezTo>
                  <a:pt x="630860" y="785804"/>
                  <a:pt x="626297" y="782013"/>
                  <a:pt x="620963" y="782499"/>
                </a:cubicBezTo>
                <a:cubicBezTo>
                  <a:pt x="373580" y="806749"/>
                  <a:pt x="324945" y="763573"/>
                  <a:pt x="315954" y="749742"/>
                </a:cubicBezTo>
                <a:cubicBezTo>
                  <a:pt x="310286" y="741055"/>
                  <a:pt x="312344" y="733502"/>
                  <a:pt x="315039" y="728721"/>
                </a:cubicBezTo>
                <a:cubicBezTo>
                  <a:pt x="319630" y="720634"/>
                  <a:pt x="317383" y="714224"/>
                  <a:pt x="315639" y="711109"/>
                </a:cubicBezTo>
                <a:cubicBezTo>
                  <a:pt x="305867" y="693773"/>
                  <a:pt x="262966" y="691735"/>
                  <a:pt x="187976" y="689611"/>
                </a:cubicBezTo>
                <a:cubicBezTo>
                  <a:pt x="150171" y="688554"/>
                  <a:pt x="111090" y="687439"/>
                  <a:pt x="84592" y="682848"/>
                </a:cubicBezTo>
                <a:cubicBezTo>
                  <a:pt x="71971" y="680667"/>
                  <a:pt x="67037" y="678048"/>
                  <a:pt x="65322" y="676809"/>
                </a:cubicBezTo>
                <a:cubicBezTo>
                  <a:pt x="71218" y="667856"/>
                  <a:pt x="118805" y="639738"/>
                  <a:pt x="278292" y="607563"/>
                </a:cubicBezTo>
                <a:cubicBezTo>
                  <a:pt x="310010" y="601219"/>
                  <a:pt x="344872" y="596447"/>
                  <a:pt x="381848" y="593170"/>
                </a:cubicBezTo>
                <a:cubicBezTo>
                  <a:pt x="380543" y="608715"/>
                  <a:pt x="379781" y="624793"/>
                  <a:pt x="379676" y="641367"/>
                </a:cubicBezTo>
                <a:cubicBezTo>
                  <a:pt x="379657" y="646634"/>
                  <a:pt x="383896" y="649330"/>
                  <a:pt x="389153" y="649330"/>
                </a:cubicBezTo>
                <a:cubicBezTo>
                  <a:pt x="389172" y="649330"/>
                  <a:pt x="389192" y="649330"/>
                  <a:pt x="389211" y="649330"/>
                </a:cubicBezTo>
                <a:cubicBezTo>
                  <a:pt x="394449" y="649330"/>
                  <a:pt x="397659" y="646615"/>
                  <a:pt x="397688" y="641386"/>
                </a:cubicBezTo>
                <a:cubicBezTo>
                  <a:pt x="397812" y="620764"/>
                  <a:pt x="400050" y="600905"/>
                  <a:pt x="400050" y="581893"/>
                </a:cubicBezTo>
                <a:lnTo>
                  <a:pt x="400050" y="582655"/>
                </a:lnTo>
                <a:lnTo>
                  <a:pt x="401098" y="582655"/>
                </a:lnTo>
                <a:cubicBezTo>
                  <a:pt x="414899" y="449305"/>
                  <a:pt x="466906" y="365142"/>
                  <a:pt x="474716" y="352264"/>
                </a:cubicBezTo>
                <a:cubicBezTo>
                  <a:pt x="480498" y="351188"/>
                  <a:pt x="486651" y="349616"/>
                  <a:pt x="492566" y="347921"/>
                </a:cubicBezTo>
                <a:cubicBezTo>
                  <a:pt x="469783" y="397212"/>
                  <a:pt x="422996" y="520723"/>
                  <a:pt x="463982" y="631985"/>
                </a:cubicBezTo>
                <a:cubicBezTo>
                  <a:pt x="465401" y="635833"/>
                  <a:pt x="469106" y="638166"/>
                  <a:pt x="472983" y="638166"/>
                </a:cubicBezTo>
                <a:cubicBezTo>
                  <a:pt x="474078" y="638166"/>
                  <a:pt x="475221" y="637957"/>
                  <a:pt x="476307" y="637557"/>
                </a:cubicBezTo>
                <a:cubicBezTo>
                  <a:pt x="481251" y="635738"/>
                  <a:pt x="483784" y="630251"/>
                  <a:pt x="481965" y="625317"/>
                </a:cubicBezTo>
                <a:cubicBezTo>
                  <a:pt x="477488" y="613163"/>
                  <a:pt x="474183" y="600781"/>
                  <a:pt x="471821" y="588332"/>
                </a:cubicBezTo>
                <a:cubicBezTo>
                  <a:pt x="589998" y="585817"/>
                  <a:pt x="687715" y="597419"/>
                  <a:pt x="688724" y="597542"/>
                </a:cubicBezTo>
                <a:cubicBezTo>
                  <a:pt x="689105" y="597590"/>
                  <a:pt x="689486" y="597609"/>
                  <a:pt x="689867" y="597609"/>
                </a:cubicBezTo>
                <a:cubicBezTo>
                  <a:pt x="694620" y="597609"/>
                  <a:pt x="698735" y="594056"/>
                  <a:pt x="699316" y="589217"/>
                </a:cubicBezTo>
                <a:cubicBezTo>
                  <a:pt x="699935" y="583998"/>
                  <a:pt x="696220" y="579254"/>
                  <a:pt x="691001" y="578626"/>
                </a:cubicBezTo>
                <a:cubicBezTo>
                  <a:pt x="689972" y="578502"/>
                  <a:pt x="589693" y="566662"/>
                  <a:pt x="469030" y="569348"/>
                </a:cubicBezTo>
                <a:cubicBezTo>
                  <a:pt x="467001" y="551422"/>
                  <a:pt x="466782" y="533506"/>
                  <a:pt x="467897" y="515989"/>
                </a:cubicBezTo>
                <a:lnTo>
                  <a:pt x="752475" y="515989"/>
                </a:lnTo>
                <a:cubicBezTo>
                  <a:pt x="757742" y="515989"/>
                  <a:pt x="762000" y="511732"/>
                  <a:pt x="762000" y="506464"/>
                </a:cubicBezTo>
                <a:cubicBezTo>
                  <a:pt x="762000" y="501197"/>
                  <a:pt x="757742" y="496939"/>
                  <a:pt x="752475" y="496939"/>
                </a:cubicBezTo>
                <a:lnTo>
                  <a:pt x="469630" y="496939"/>
                </a:lnTo>
                <a:cubicBezTo>
                  <a:pt x="478803" y="418720"/>
                  <a:pt x="511331" y="352474"/>
                  <a:pt x="518798" y="338100"/>
                </a:cubicBezTo>
                <a:cubicBezTo>
                  <a:pt x="535134" y="330433"/>
                  <a:pt x="549802" y="319946"/>
                  <a:pt x="559918" y="306458"/>
                </a:cubicBezTo>
                <a:cubicBezTo>
                  <a:pt x="561194" y="306525"/>
                  <a:pt x="562518" y="306620"/>
                  <a:pt x="563690" y="306649"/>
                </a:cubicBezTo>
                <a:cubicBezTo>
                  <a:pt x="564804" y="306668"/>
                  <a:pt x="566223" y="306696"/>
                  <a:pt x="567157" y="306792"/>
                </a:cubicBezTo>
                <a:cubicBezTo>
                  <a:pt x="567385" y="307649"/>
                  <a:pt x="567709" y="309316"/>
                  <a:pt x="567785" y="312326"/>
                </a:cubicBezTo>
                <a:cubicBezTo>
                  <a:pt x="568033" y="320479"/>
                  <a:pt x="562889" y="335967"/>
                  <a:pt x="559146" y="347273"/>
                </a:cubicBezTo>
                <a:cubicBezTo>
                  <a:pt x="553955" y="362922"/>
                  <a:pt x="551745" y="370076"/>
                  <a:pt x="553641" y="375762"/>
                </a:cubicBezTo>
                <a:lnTo>
                  <a:pt x="554746" y="378039"/>
                </a:lnTo>
                <a:cubicBezTo>
                  <a:pt x="556765" y="381058"/>
                  <a:pt x="560108" y="384116"/>
                  <a:pt x="565728" y="384230"/>
                </a:cubicBezTo>
                <a:cubicBezTo>
                  <a:pt x="566995" y="396393"/>
                  <a:pt x="570995" y="420758"/>
                  <a:pt x="582730" y="420758"/>
                </a:cubicBezTo>
                <a:cubicBezTo>
                  <a:pt x="591893" y="420758"/>
                  <a:pt x="617201" y="390736"/>
                  <a:pt x="626345" y="377305"/>
                </a:cubicBezTo>
                <a:cubicBezTo>
                  <a:pt x="632003" y="375857"/>
                  <a:pt x="638070" y="372286"/>
                  <a:pt x="642671" y="368457"/>
                </a:cubicBezTo>
                <a:cubicBezTo>
                  <a:pt x="654501" y="358570"/>
                  <a:pt x="660854" y="344434"/>
                  <a:pt x="660559" y="328652"/>
                </a:cubicBezTo>
                <a:cubicBezTo>
                  <a:pt x="660149" y="307354"/>
                  <a:pt x="654215" y="288656"/>
                  <a:pt x="643385" y="273245"/>
                </a:cubicBezTo>
                <a:cubicBezTo>
                  <a:pt x="652767" y="277236"/>
                  <a:pt x="662692" y="283379"/>
                  <a:pt x="666788" y="292199"/>
                </a:cubicBezTo>
                <a:lnTo>
                  <a:pt x="675418" y="310754"/>
                </a:lnTo>
                <a:cubicBezTo>
                  <a:pt x="677266" y="314736"/>
                  <a:pt x="680980" y="317403"/>
                  <a:pt x="685343" y="317888"/>
                </a:cubicBezTo>
                <a:cubicBezTo>
                  <a:pt x="689791" y="318365"/>
                  <a:pt x="693830" y="316593"/>
                  <a:pt x="696459" y="313173"/>
                </a:cubicBezTo>
                <a:cubicBezTo>
                  <a:pt x="697040" y="312421"/>
                  <a:pt x="697535" y="311897"/>
                  <a:pt x="697935" y="311535"/>
                </a:cubicBezTo>
                <a:cubicBezTo>
                  <a:pt x="703964" y="317898"/>
                  <a:pt x="713985" y="348654"/>
                  <a:pt x="710108" y="363265"/>
                </a:cubicBezTo>
                <a:cubicBezTo>
                  <a:pt x="707965" y="371371"/>
                  <a:pt x="711384" y="375543"/>
                  <a:pt x="713613" y="377305"/>
                </a:cubicBezTo>
                <a:cubicBezTo>
                  <a:pt x="714718" y="378182"/>
                  <a:pt x="717061" y="379639"/>
                  <a:pt x="720366" y="379639"/>
                </a:cubicBezTo>
                <a:cubicBezTo>
                  <a:pt x="722252" y="379639"/>
                  <a:pt x="724452" y="379163"/>
                  <a:pt x="726919" y="377848"/>
                </a:cubicBezTo>
                <a:cubicBezTo>
                  <a:pt x="739407" y="371162"/>
                  <a:pt x="766905" y="334081"/>
                  <a:pt x="763514" y="292590"/>
                </a:cubicBezTo>
                <a:cubicBezTo>
                  <a:pt x="760762" y="259014"/>
                  <a:pt x="743855" y="233011"/>
                  <a:pt x="716699" y="218466"/>
                </a:cubicBezTo>
                <a:cubicBezTo>
                  <a:pt x="719966" y="217885"/>
                  <a:pt x="722757" y="217495"/>
                  <a:pt x="724748" y="217495"/>
                </a:cubicBezTo>
                <a:cubicBezTo>
                  <a:pt x="737483" y="217495"/>
                  <a:pt x="749665" y="222962"/>
                  <a:pt x="762562" y="228753"/>
                </a:cubicBezTo>
                <a:cubicBezTo>
                  <a:pt x="776345" y="234945"/>
                  <a:pt x="790604" y="241345"/>
                  <a:pt x="806606" y="241345"/>
                </a:cubicBezTo>
                <a:cubicBezTo>
                  <a:pt x="807891" y="241345"/>
                  <a:pt x="812692" y="242660"/>
                  <a:pt x="815559" y="237802"/>
                </a:cubicBezTo>
                <a:cubicBezTo>
                  <a:pt x="821941" y="237926"/>
                  <a:pt x="832114" y="239755"/>
                  <a:pt x="845639" y="239755"/>
                </a:cubicBezTo>
                <a:lnTo>
                  <a:pt x="856212" y="239755"/>
                </a:lnTo>
                <a:lnTo>
                  <a:pt x="855107" y="227582"/>
                </a:lnTo>
                <a:close/>
                <a:moveTo>
                  <a:pt x="263452" y="409757"/>
                </a:moveTo>
                <a:cubicBezTo>
                  <a:pt x="313801" y="409757"/>
                  <a:pt x="355797" y="448009"/>
                  <a:pt x="361569" y="496930"/>
                </a:cubicBezTo>
                <a:lnTo>
                  <a:pt x="165335" y="496930"/>
                </a:lnTo>
                <a:cubicBezTo>
                  <a:pt x="171098" y="448009"/>
                  <a:pt x="213103" y="409757"/>
                  <a:pt x="263452" y="409757"/>
                </a:cubicBezTo>
                <a:close/>
                <a:moveTo>
                  <a:pt x="646119" y="90384"/>
                </a:moveTo>
                <a:cubicBezTo>
                  <a:pt x="653358" y="86116"/>
                  <a:pt x="659054" y="82459"/>
                  <a:pt x="663302" y="80725"/>
                </a:cubicBezTo>
                <a:cubicBezTo>
                  <a:pt x="664150" y="88326"/>
                  <a:pt x="666645" y="96880"/>
                  <a:pt x="675942" y="96880"/>
                </a:cubicBezTo>
                <a:cubicBezTo>
                  <a:pt x="675951" y="96880"/>
                  <a:pt x="675961" y="96880"/>
                  <a:pt x="675970" y="96880"/>
                </a:cubicBezTo>
                <a:cubicBezTo>
                  <a:pt x="680266" y="96880"/>
                  <a:pt x="683009" y="97823"/>
                  <a:pt x="710070" y="69067"/>
                </a:cubicBezTo>
                <a:cubicBezTo>
                  <a:pt x="712184" y="82259"/>
                  <a:pt x="711041" y="102280"/>
                  <a:pt x="694287" y="120702"/>
                </a:cubicBezTo>
                <a:cubicBezTo>
                  <a:pt x="661530" y="128941"/>
                  <a:pt x="639956" y="150382"/>
                  <a:pt x="630345" y="161859"/>
                </a:cubicBezTo>
                <a:cubicBezTo>
                  <a:pt x="625164" y="156354"/>
                  <a:pt x="618535" y="152449"/>
                  <a:pt x="611076" y="150286"/>
                </a:cubicBezTo>
                <a:cubicBezTo>
                  <a:pt x="612619" y="143838"/>
                  <a:pt x="613829" y="137723"/>
                  <a:pt x="614658" y="131846"/>
                </a:cubicBezTo>
                <a:cubicBezTo>
                  <a:pt x="615029" y="131303"/>
                  <a:pt x="615486" y="130874"/>
                  <a:pt x="615753" y="130246"/>
                </a:cubicBezTo>
                <a:cubicBezTo>
                  <a:pt x="619068" y="122178"/>
                  <a:pt x="631031" y="99280"/>
                  <a:pt x="646119" y="90384"/>
                </a:cubicBezTo>
                <a:close/>
                <a:moveTo>
                  <a:pt x="595246" y="194120"/>
                </a:moveTo>
                <a:cubicBezTo>
                  <a:pt x="592941" y="186415"/>
                  <a:pt x="588959" y="179433"/>
                  <a:pt x="583444" y="173851"/>
                </a:cubicBezTo>
                <a:cubicBezTo>
                  <a:pt x="587740" y="169965"/>
                  <a:pt x="593303" y="167593"/>
                  <a:pt x="599275" y="167593"/>
                </a:cubicBezTo>
                <a:cubicBezTo>
                  <a:pt x="612362" y="167593"/>
                  <a:pt x="623002" y="178233"/>
                  <a:pt x="623002" y="191320"/>
                </a:cubicBezTo>
                <a:cubicBezTo>
                  <a:pt x="623002" y="195311"/>
                  <a:pt x="621897" y="199131"/>
                  <a:pt x="620039" y="202560"/>
                </a:cubicBezTo>
                <a:cubicBezTo>
                  <a:pt x="613077" y="197378"/>
                  <a:pt x="604561" y="194206"/>
                  <a:pt x="595246" y="194120"/>
                </a:cubicBezTo>
                <a:close/>
                <a:moveTo>
                  <a:pt x="519436" y="207941"/>
                </a:moveTo>
                <a:cubicBezTo>
                  <a:pt x="519436" y="191673"/>
                  <a:pt x="532676" y="178433"/>
                  <a:pt x="548945" y="178433"/>
                </a:cubicBezTo>
                <a:cubicBezTo>
                  <a:pt x="565213" y="178433"/>
                  <a:pt x="578453" y="191673"/>
                  <a:pt x="578453" y="207941"/>
                </a:cubicBezTo>
                <a:cubicBezTo>
                  <a:pt x="578453" y="224210"/>
                  <a:pt x="565213" y="237450"/>
                  <a:pt x="548945" y="237450"/>
                </a:cubicBezTo>
                <a:cubicBezTo>
                  <a:pt x="532676" y="237450"/>
                  <a:pt x="519436" y="224210"/>
                  <a:pt x="519436" y="207941"/>
                </a:cubicBezTo>
                <a:close/>
                <a:moveTo>
                  <a:pt x="526666" y="51198"/>
                </a:moveTo>
                <a:cubicBezTo>
                  <a:pt x="522827" y="43864"/>
                  <a:pt x="508806" y="31281"/>
                  <a:pt x="493795" y="19108"/>
                </a:cubicBezTo>
                <a:cubicBezTo>
                  <a:pt x="505730" y="19403"/>
                  <a:pt x="520046" y="21337"/>
                  <a:pt x="531533" y="27642"/>
                </a:cubicBezTo>
                <a:cubicBezTo>
                  <a:pt x="538839" y="31653"/>
                  <a:pt x="544611" y="35120"/>
                  <a:pt x="549173" y="37863"/>
                </a:cubicBezTo>
                <a:cubicBezTo>
                  <a:pt x="560203" y="44492"/>
                  <a:pt x="565756" y="47788"/>
                  <a:pt x="572253" y="45245"/>
                </a:cubicBezTo>
                <a:cubicBezTo>
                  <a:pt x="572443" y="45168"/>
                  <a:pt x="572643" y="45083"/>
                  <a:pt x="572853" y="44988"/>
                </a:cubicBezTo>
                <a:cubicBezTo>
                  <a:pt x="583063" y="52750"/>
                  <a:pt x="608457" y="84402"/>
                  <a:pt x="591722" y="149305"/>
                </a:cubicBezTo>
                <a:cubicBezTo>
                  <a:pt x="582254" y="151020"/>
                  <a:pt x="573672" y="155859"/>
                  <a:pt x="567319" y="163040"/>
                </a:cubicBezTo>
                <a:cubicBezTo>
                  <a:pt x="561918" y="160821"/>
                  <a:pt x="556031" y="159592"/>
                  <a:pt x="549869" y="159478"/>
                </a:cubicBezTo>
                <a:cubicBezTo>
                  <a:pt x="545868" y="151915"/>
                  <a:pt x="538239" y="135218"/>
                  <a:pt x="537524" y="116501"/>
                </a:cubicBezTo>
                <a:cubicBezTo>
                  <a:pt x="536781" y="97270"/>
                  <a:pt x="529542" y="82745"/>
                  <a:pt x="523761" y="74077"/>
                </a:cubicBezTo>
                <a:cubicBezTo>
                  <a:pt x="525713" y="72039"/>
                  <a:pt x="527399" y="69514"/>
                  <a:pt x="528380" y="66409"/>
                </a:cubicBezTo>
                <a:cubicBezTo>
                  <a:pt x="529447" y="63009"/>
                  <a:pt x="530028" y="57608"/>
                  <a:pt x="526666" y="51198"/>
                </a:cubicBezTo>
                <a:close/>
                <a:moveTo>
                  <a:pt x="432968" y="204807"/>
                </a:moveTo>
                <a:cubicBezTo>
                  <a:pt x="431378" y="202398"/>
                  <a:pt x="432178" y="199797"/>
                  <a:pt x="432616" y="198883"/>
                </a:cubicBezTo>
                <a:lnTo>
                  <a:pt x="437407" y="195340"/>
                </a:lnTo>
                <a:lnTo>
                  <a:pt x="435883" y="189006"/>
                </a:lnTo>
                <a:cubicBezTo>
                  <a:pt x="434140" y="181824"/>
                  <a:pt x="428730" y="181090"/>
                  <a:pt x="415642" y="179338"/>
                </a:cubicBezTo>
                <a:cubicBezTo>
                  <a:pt x="394592" y="176509"/>
                  <a:pt x="346996" y="170108"/>
                  <a:pt x="339071" y="146133"/>
                </a:cubicBezTo>
                <a:cubicBezTo>
                  <a:pt x="360436" y="131284"/>
                  <a:pt x="403393" y="131322"/>
                  <a:pt x="422196" y="135913"/>
                </a:cubicBezTo>
                <a:cubicBezTo>
                  <a:pt x="429254" y="137647"/>
                  <a:pt x="438217" y="139028"/>
                  <a:pt x="444722" y="134370"/>
                </a:cubicBezTo>
                <a:cubicBezTo>
                  <a:pt x="448742" y="131494"/>
                  <a:pt x="450371" y="127484"/>
                  <a:pt x="451142" y="123769"/>
                </a:cubicBezTo>
                <a:cubicBezTo>
                  <a:pt x="493757" y="131341"/>
                  <a:pt x="508978" y="162964"/>
                  <a:pt x="513340" y="175194"/>
                </a:cubicBezTo>
                <a:cubicBezTo>
                  <a:pt x="505377" y="183843"/>
                  <a:pt x="500386" y="195292"/>
                  <a:pt x="500386" y="207951"/>
                </a:cubicBezTo>
                <a:cubicBezTo>
                  <a:pt x="500386" y="208246"/>
                  <a:pt x="500463" y="208513"/>
                  <a:pt x="500472" y="208808"/>
                </a:cubicBezTo>
                <a:cubicBezTo>
                  <a:pt x="445427" y="218581"/>
                  <a:pt x="434597" y="207293"/>
                  <a:pt x="432968" y="204807"/>
                </a:cubicBezTo>
                <a:close/>
                <a:moveTo>
                  <a:pt x="446008" y="335824"/>
                </a:moveTo>
                <a:cubicBezTo>
                  <a:pt x="451085" y="318565"/>
                  <a:pt x="452199" y="297933"/>
                  <a:pt x="446856" y="285132"/>
                </a:cubicBezTo>
                <a:cubicBezTo>
                  <a:pt x="468106" y="253433"/>
                  <a:pt x="515341" y="245975"/>
                  <a:pt x="515836" y="245898"/>
                </a:cubicBezTo>
                <a:cubicBezTo>
                  <a:pt x="516646" y="245775"/>
                  <a:pt x="517331" y="245393"/>
                  <a:pt x="518055" y="245089"/>
                </a:cubicBezTo>
                <a:cubicBezTo>
                  <a:pt x="526475" y="252099"/>
                  <a:pt x="537153" y="256500"/>
                  <a:pt x="548945" y="256500"/>
                </a:cubicBezTo>
                <a:cubicBezTo>
                  <a:pt x="573872" y="256500"/>
                  <a:pt x="594227" y="237554"/>
                  <a:pt x="596951" y="213342"/>
                </a:cubicBezTo>
                <a:cubicBezTo>
                  <a:pt x="608828" y="214418"/>
                  <a:pt x="618201" y="224324"/>
                  <a:pt x="618201" y="236478"/>
                </a:cubicBezTo>
                <a:cubicBezTo>
                  <a:pt x="618201" y="249356"/>
                  <a:pt x="607724" y="259824"/>
                  <a:pt x="594855" y="259824"/>
                </a:cubicBezTo>
                <a:cubicBezTo>
                  <a:pt x="589588" y="259824"/>
                  <a:pt x="584635" y="258147"/>
                  <a:pt x="580530" y="254976"/>
                </a:cubicBezTo>
                <a:cubicBezTo>
                  <a:pt x="580073" y="254623"/>
                  <a:pt x="579539" y="254499"/>
                  <a:pt x="579053" y="254242"/>
                </a:cubicBezTo>
                <a:cubicBezTo>
                  <a:pt x="578529" y="253966"/>
                  <a:pt x="578034" y="253633"/>
                  <a:pt x="577482" y="253461"/>
                </a:cubicBezTo>
                <a:cubicBezTo>
                  <a:pt x="576844" y="253261"/>
                  <a:pt x="576196" y="253242"/>
                  <a:pt x="575539" y="253185"/>
                </a:cubicBezTo>
                <a:cubicBezTo>
                  <a:pt x="574986" y="253137"/>
                  <a:pt x="574443" y="253033"/>
                  <a:pt x="573891" y="253080"/>
                </a:cubicBezTo>
                <a:cubicBezTo>
                  <a:pt x="573224" y="253137"/>
                  <a:pt x="572614" y="253366"/>
                  <a:pt x="571967" y="253556"/>
                </a:cubicBezTo>
                <a:cubicBezTo>
                  <a:pt x="571433" y="253718"/>
                  <a:pt x="570910" y="253823"/>
                  <a:pt x="570405" y="254080"/>
                </a:cubicBezTo>
                <a:cubicBezTo>
                  <a:pt x="569814" y="254385"/>
                  <a:pt x="569328" y="254833"/>
                  <a:pt x="568804" y="255261"/>
                </a:cubicBezTo>
                <a:cubicBezTo>
                  <a:pt x="568423" y="255566"/>
                  <a:pt x="567976" y="255747"/>
                  <a:pt x="567633" y="256128"/>
                </a:cubicBezTo>
                <a:cubicBezTo>
                  <a:pt x="566309" y="257595"/>
                  <a:pt x="557708" y="267530"/>
                  <a:pt x="552602" y="280217"/>
                </a:cubicBezTo>
                <a:cubicBezTo>
                  <a:pt x="552583" y="280274"/>
                  <a:pt x="552536" y="280312"/>
                  <a:pt x="552517" y="280369"/>
                </a:cubicBezTo>
                <a:cubicBezTo>
                  <a:pt x="552345" y="280912"/>
                  <a:pt x="552060" y="281417"/>
                  <a:pt x="551859" y="281960"/>
                </a:cubicBezTo>
                <a:cubicBezTo>
                  <a:pt x="551831" y="282046"/>
                  <a:pt x="551783" y="282122"/>
                  <a:pt x="551755" y="282208"/>
                </a:cubicBezTo>
                <a:cubicBezTo>
                  <a:pt x="538648" y="317412"/>
                  <a:pt x="481003" y="335414"/>
                  <a:pt x="446008" y="335824"/>
                </a:cubicBezTo>
                <a:close/>
                <a:moveTo>
                  <a:pt x="621592" y="358865"/>
                </a:moveTo>
                <a:lnTo>
                  <a:pt x="615296" y="357608"/>
                </a:lnTo>
                <a:lnTo>
                  <a:pt x="612096" y="364275"/>
                </a:lnTo>
                <a:cubicBezTo>
                  <a:pt x="608590" y="371581"/>
                  <a:pt x="596132" y="385544"/>
                  <a:pt x="587159" y="394631"/>
                </a:cubicBezTo>
                <a:cubicBezTo>
                  <a:pt x="585740" y="388183"/>
                  <a:pt x="584425" y="380696"/>
                  <a:pt x="584225" y="376610"/>
                </a:cubicBezTo>
                <a:cubicBezTo>
                  <a:pt x="583978" y="371543"/>
                  <a:pt x="582139" y="367847"/>
                  <a:pt x="578777" y="365618"/>
                </a:cubicBezTo>
                <a:cubicBezTo>
                  <a:pt x="577101" y="364513"/>
                  <a:pt x="575405" y="363999"/>
                  <a:pt x="573815" y="363837"/>
                </a:cubicBezTo>
                <a:cubicBezTo>
                  <a:pt x="574834" y="360456"/>
                  <a:pt x="576129" y="356550"/>
                  <a:pt x="577225" y="353255"/>
                </a:cubicBezTo>
                <a:cubicBezTo>
                  <a:pt x="581882" y="339196"/>
                  <a:pt x="587178" y="323260"/>
                  <a:pt x="586835" y="311735"/>
                </a:cubicBezTo>
                <a:cubicBezTo>
                  <a:pt x="586311" y="294523"/>
                  <a:pt x="578930" y="289428"/>
                  <a:pt x="569928" y="288046"/>
                </a:cubicBezTo>
                <a:cubicBezTo>
                  <a:pt x="571795" y="283198"/>
                  <a:pt x="574586" y="278598"/>
                  <a:pt x="577167" y="274912"/>
                </a:cubicBezTo>
                <a:cubicBezTo>
                  <a:pt x="582673" y="277436"/>
                  <a:pt x="588626" y="278874"/>
                  <a:pt x="594865" y="278874"/>
                </a:cubicBezTo>
                <a:cubicBezTo>
                  <a:pt x="595198" y="278874"/>
                  <a:pt x="595513" y="278779"/>
                  <a:pt x="595846" y="278779"/>
                </a:cubicBezTo>
                <a:cubicBezTo>
                  <a:pt x="596170" y="279760"/>
                  <a:pt x="596560" y="280722"/>
                  <a:pt x="597218" y="281588"/>
                </a:cubicBezTo>
                <a:cubicBezTo>
                  <a:pt x="597818" y="282370"/>
                  <a:pt x="611762" y="301239"/>
                  <a:pt x="598008" y="338348"/>
                </a:cubicBezTo>
                <a:cubicBezTo>
                  <a:pt x="596179" y="343282"/>
                  <a:pt x="598694" y="348759"/>
                  <a:pt x="603628" y="350588"/>
                </a:cubicBezTo>
                <a:cubicBezTo>
                  <a:pt x="604714" y="350988"/>
                  <a:pt x="605838" y="351188"/>
                  <a:pt x="606943" y="351188"/>
                </a:cubicBezTo>
                <a:cubicBezTo>
                  <a:pt x="610810" y="351188"/>
                  <a:pt x="614448" y="348806"/>
                  <a:pt x="615877" y="344968"/>
                </a:cubicBezTo>
                <a:cubicBezTo>
                  <a:pt x="629926" y="307068"/>
                  <a:pt x="619963" y="282770"/>
                  <a:pt x="614734" y="273702"/>
                </a:cubicBezTo>
                <a:cubicBezTo>
                  <a:pt x="615610" y="273235"/>
                  <a:pt x="616506" y="272806"/>
                  <a:pt x="617344" y="272283"/>
                </a:cubicBezTo>
                <a:cubicBezTo>
                  <a:pt x="632898" y="286294"/>
                  <a:pt x="641080" y="305315"/>
                  <a:pt x="641528" y="329004"/>
                </a:cubicBezTo>
                <a:cubicBezTo>
                  <a:pt x="641909" y="349635"/>
                  <a:pt x="625212" y="357912"/>
                  <a:pt x="621592" y="358865"/>
                </a:cubicBezTo>
                <a:close/>
                <a:moveTo>
                  <a:pt x="744531" y="294123"/>
                </a:moveTo>
                <a:cubicBezTo>
                  <a:pt x="746274" y="315317"/>
                  <a:pt x="737616" y="335081"/>
                  <a:pt x="729501" y="347616"/>
                </a:cubicBezTo>
                <a:cubicBezTo>
                  <a:pt x="727396" y="326775"/>
                  <a:pt x="717995" y="302772"/>
                  <a:pt x="708860" y="295790"/>
                </a:cubicBezTo>
                <a:cubicBezTo>
                  <a:pt x="703869" y="291971"/>
                  <a:pt x="696373" y="290132"/>
                  <a:pt x="688915" y="294600"/>
                </a:cubicBezTo>
                <a:lnTo>
                  <a:pt x="684066" y="284170"/>
                </a:lnTo>
                <a:cubicBezTo>
                  <a:pt x="673903" y="262300"/>
                  <a:pt x="646462" y="253233"/>
                  <a:pt x="634756" y="250270"/>
                </a:cubicBezTo>
                <a:cubicBezTo>
                  <a:pt x="636261" y="245927"/>
                  <a:pt x="637251" y="241336"/>
                  <a:pt x="637251" y="236488"/>
                </a:cubicBezTo>
                <a:cubicBezTo>
                  <a:pt x="637251" y="232497"/>
                  <a:pt x="636518" y="228696"/>
                  <a:pt x="635479" y="225029"/>
                </a:cubicBezTo>
                <a:cubicBezTo>
                  <a:pt x="650529" y="227277"/>
                  <a:pt x="664855" y="226820"/>
                  <a:pt x="677675" y="225334"/>
                </a:cubicBezTo>
                <a:cubicBezTo>
                  <a:pt x="678247" y="225543"/>
                  <a:pt x="678742" y="225867"/>
                  <a:pt x="679371" y="225963"/>
                </a:cubicBezTo>
                <a:cubicBezTo>
                  <a:pt x="697516" y="228820"/>
                  <a:pt x="740207" y="241183"/>
                  <a:pt x="744531" y="294123"/>
                </a:cubicBezTo>
                <a:close/>
                <a:moveTo>
                  <a:pt x="809311" y="216857"/>
                </a:moveTo>
                <a:lnTo>
                  <a:pt x="800100" y="216466"/>
                </a:lnTo>
                <a:lnTo>
                  <a:pt x="800100" y="221543"/>
                </a:lnTo>
                <a:cubicBezTo>
                  <a:pt x="790575" y="219914"/>
                  <a:pt x="780802" y="215723"/>
                  <a:pt x="771068" y="211351"/>
                </a:cubicBezTo>
                <a:cubicBezTo>
                  <a:pt x="756914" y="204998"/>
                  <a:pt x="741578" y="198426"/>
                  <a:pt x="724757" y="198426"/>
                </a:cubicBezTo>
                <a:cubicBezTo>
                  <a:pt x="719090" y="198426"/>
                  <a:pt x="712099" y="199864"/>
                  <a:pt x="703250" y="201683"/>
                </a:cubicBezTo>
                <a:cubicBezTo>
                  <a:pt x="686095" y="205217"/>
                  <a:pt x="663502" y="209818"/>
                  <a:pt x="639118" y="206303"/>
                </a:cubicBezTo>
                <a:cubicBezTo>
                  <a:pt x="640909" y="201540"/>
                  <a:pt x="642052" y="196530"/>
                  <a:pt x="642052" y="191320"/>
                </a:cubicBezTo>
                <a:cubicBezTo>
                  <a:pt x="642052" y="187453"/>
                  <a:pt x="641366" y="183767"/>
                  <a:pt x="640404" y="180204"/>
                </a:cubicBezTo>
                <a:cubicBezTo>
                  <a:pt x="640423" y="180166"/>
                  <a:pt x="640461" y="180157"/>
                  <a:pt x="640490" y="180119"/>
                </a:cubicBezTo>
                <a:cubicBezTo>
                  <a:pt x="640737" y="179728"/>
                  <a:pt x="666560" y="141571"/>
                  <a:pt x="712670" y="137199"/>
                </a:cubicBezTo>
                <a:cubicBezTo>
                  <a:pt x="740721" y="134532"/>
                  <a:pt x="756733" y="137666"/>
                  <a:pt x="764734" y="140352"/>
                </a:cubicBezTo>
                <a:cubicBezTo>
                  <a:pt x="764534" y="141552"/>
                  <a:pt x="764477" y="142838"/>
                  <a:pt x="764581" y="144200"/>
                </a:cubicBezTo>
                <a:cubicBezTo>
                  <a:pt x="764915" y="148458"/>
                  <a:pt x="767258" y="154525"/>
                  <a:pt x="776297" y="159221"/>
                </a:cubicBezTo>
                <a:cubicBezTo>
                  <a:pt x="778059" y="160135"/>
                  <a:pt x="780450" y="161154"/>
                  <a:pt x="783165" y="162345"/>
                </a:cubicBezTo>
                <a:cubicBezTo>
                  <a:pt x="798700" y="169136"/>
                  <a:pt x="826665" y="181271"/>
                  <a:pt x="834809" y="217352"/>
                </a:cubicBezTo>
                <a:cubicBezTo>
                  <a:pt x="818369" y="217219"/>
                  <a:pt x="809425" y="216866"/>
                  <a:pt x="809311" y="216857"/>
                </a:cubicBezTo>
                <a:close/>
                <a:moveTo>
                  <a:pt x="257175" y="535030"/>
                </a:moveTo>
                <a:cubicBezTo>
                  <a:pt x="257175" y="540297"/>
                  <a:pt x="252917" y="544555"/>
                  <a:pt x="247650" y="544555"/>
                </a:cubicBezTo>
                <a:lnTo>
                  <a:pt x="152400" y="544555"/>
                </a:lnTo>
                <a:cubicBezTo>
                  <a:pt x="147133" y="544555"/>
                  <a:pt x="142875" y="540297"/>
                  <a:pt x="142875" y="535030"/>
                </a:cubicBezTo>
                <a:cubicBezTo>
                  <a:pt x="142875" y="529762"/>
                  <a:pt x="147133" y="525505"/>
                  <a:pt x="152400" y="525505"/>
                </a:cubicBezTo>
                <a:lnTo>
                  <a:pt x="247650" y="525505"/>
                </a:lnTo>
                <a:cubicBezTo>
                  <a:pt x="252917" y="525505"/>
                  <a:pt x="257175" y="529762"/>
                  <a:pt x="257175" y="535030"/>
                </a:cubicBezTo>
                <a:close/>
                <a:moveTo>
                  <a:pt x="295275" y="544555"/>
                </a:moveTo>
                <a:cubicBezTo>
                  <a:pt x="290008" y="544555"/>
                  <a:pt x="285750" y="540297"/>
                  <a:pt x="285750" y="535030"/>
                </a:cubicBezTo>
                <a:cubicBezTo>
                  <a:pt x="285750" y="529762"/>
                  <a:pt x="290008" y="525505"/>
                  <a:pt x="295275" y="525505"/>
                </a:cubicBezTo>
                <a:lnTo>
                  <a:pt x="342900" y="525505"/>
                </a:lnTo>
                <a:cubicBezTo>
                  <a:pt x="348167" y="525505"/>
                  <a:pt x="352425" y="529762"/>
                  <a:pt x="352425" y="535030"/>
                </a:cubicBezTo>
                <a:cubicBezTo>
                  <a:pt x="352425" y="540297"/>
                  <a:pt x="348167" y="544555"/>
                  <a:pt x="342900" y="544555"/>
                </a:cubicBezTo>
                <a:lnTo>
                  <a:pt x="295275" y="544555"/>
                </a:lnTo>
                <a:close/>
                <a:moveTo>
                  <a:pt x="228600" y="554080"/>
                </a:moveTo>
                <a:lnTo>
                  <a:pt x="276225" y="554080"/>
                </a:lnTo>
                <a:cubicBezTo>
                  <a:pt x="281492" y="554080"/>
                  <a:pt x="285750" y="558337"/>
                  <a:pt x="285750" y="563605"/>
                </a:cubicBezTo>
                <a:cubicBezTo>
                  <a:pt x="285750" y="568872"/>
                  <a:pt x="281492" y="573130"/>
                  <a:pt x="276225" y="573130"/>
                </a:cubicBezTo>
                <a:lnTo>
                  <a:pt x="228600" y="573130"/>
                </a:lnTo>
                <a:cubicBezTo>
                  <a:pt x="223333" y="573130"/>
                  <a:pt x="219075" y="568872"/>
                  <a:pt x="219075" y="563605"/>
                </a:cubicBezTo>
                <a:cubicBezTo>
                  <a:pt x="219075" y="558337"/>
                  <a:pt x="223333" y="554080"/>
                  <a:pt x="228600" y="554080"/>
                </a:cubicBezTo>
                <a:close/>
                <a:moveTo>
                  <a:pt x="551621" y="455086"/>
                </a:moveTo>
                <a:cubicBezTo>
                  <a:pt x="552345" y="460306"/>
                  <a:pt x="548716" y="465116"/>
                  <a:pt x="543506" y="465840"/>
                </a:cubicBezTo>
                <a:lnTo>
                  <a:pt x="498996" y="472050"/>
                </a:lnTo>
                <a:cubicBezTo>
                  <a:pt x="498548" y="472117"/>
                  <a:pt x="498100" y="472146"/>
                  <a:pt x="497662" y="472146"/>
                </a:cubicBezTo>
                <a:cubicBezTo>
                  <a:pt x="492985" y="472146"/>
                  <a:pt x="488899" y="468707"/>
                  <a:pt x="488242" y="463945"/>
                </a:cubicBezTo>
                <a:cubicBezTo>
                  <a:pt x="487518" y="458725"/>
                  <a:pt x="491147" y="453915"/>
                  <a:pt x="496357" y="453191"/>
                </a:cubicBezTo>
                <a:lnTo>
                  <a:pt x="540868" y="446981"/>
                </a:lnTo>
                <a:cubicBezTo>
                  <a:pt x="546078" y="446181"/>
                  <a:pt x="550897" y="449886"/>
                  <a:pt x="551621" y="455086"/>
                </a:cubicBezTo>
                <a:close/>
                <a:moveTo>
                  <a:pt x="280921" y="817532"/>
                </a:moveTo>
                <a:cubicBezTo>
                  <a:pt x="285236" y="820532"/>
                  <a:pt x="286283" y="826476"/>
                  <a:pt x="283283" y="830800"/>
                </a:cubicBezTo>
                <a:cubicBezTo>
                  <a:pt x="281435" y="833448"/>
                  <a:pt x="278473" y="834877"/>
                  <a:pt x="275463" y="834877"/>
                </a:cubicBezTo>
                <a:cubicBezTo>
                  <a:pt x="273587" y="834877"/>
                  <a:pt x="271691" y="834315"/>
                  <a:pt x="270024" y="833162"/>
                </a:cubicBezTo>
                <a:cubicBezTo>
                  <a:pt x="206283" y="788709"/>
                  <a:pt x="238106" y="729616"/>
                  <a:pt x="238439" y="729016"/>
                </a:cubicBezTo>
                <a:cubicBezTo>
                  <a:pt x="240992" y="724434"/>
                  <a:pt x="246774" y="722758"/>
                  <a:pt x="251393" y="725320"/>
                </a:cubicBezTo>
                <a:cubicBezTo>
                  <a:pt x="255975" y="727873"/>
                  <a:pt x="257632" y="733645"/>
                  <a:pt x="255108" y="738236"/>
                </a:cubicBezTo>
                <a:cubicBezTo>
                  <a:pt x="254070" y="740141"/>
                  <a:pt x="231581" y="783137"/>
                  <a:pt x="280921" y="817532"/>
                </a:cubicBezTo>
                <a:close/>
              </a:path>
            </a:pathLst>
          </a:custGeom>
          <a:solidFill>
            <a:schemeClr val="bg1"/>
          </a:solidFill>
          <a:ln w="9525" cap="flat">
            <a:noFill/>
            <a:prstDash val="solid"/>
            <a:miter/>
          </a:ln>
        </p:spPr>
        <p:txBody>
          <a:bodyPr rtlCol="0" anchor="ctr"/>
          <a:lstStyle/>
          <a:p>
            <a:endParaRPr lang="zh-CN" altLang="en-US"/>
          </a:p>
        </p:txBody>
      </p:sp>
      <p:sp>
        <p:nvSpPr>
          <p:cNvPr id="38" name="文本框 37">
            <a:extLst>
              <a:ext uri="{FF2B5EF4-FFF2-40B4-BE49-F238E27FC236}">
                <a16:creationId xmlns="" xmlns:a16="http://schemas.microsoft.com/office/drawing/2014/main" id="{F8F1D034-F38A-4EFB-8E28-C831E9C65043}"/>
              </a:ext>
            </a:extLst>
          </p:cNvPr>
          <p:cNvSpPr txBox="1"/>
          <p:nvPr/>
        </p:nvSpPr>
        <p:spPr>
          <a:xfrm>
            <a:off x="3275126" y="1515802"/>
            <a:ext cx="681774"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01.</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39" name="文本框 38">
            <a:extLst>
              <a:ext uri="{FF2B5EF4-FFF2-40B4-BE49-F238E27FC236}">
                <a16:creationId xmlns="" xmlns:a16="http://schemas.microsoft.com/office/drawing/2014/main" id="{AB4CBC32-D4C9-4A05-B2F9-2B4C5EDE9DBC}"/>
              </a:ext>
            </a:extLst>
          </p:cNvPr>
          <p:cNvSpPr txBox="1"/>
          <p:nvPr/>
        </p:nvSpPr>
        <p:spPr>
          <a:xfrm>
            <a:off x="8235101" y="2322370"/>
            <a:ext cx="681774"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02.</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40" name="文本框 39">
            <a:extLst>
              <a:ext uri="{FF2B5EF4-FFF2-40B4-BE49-F238E27FC236}">
                <a16:creationId xmlns="" xmlns:a16="http://schemas.microsoft.com/office/drawing/2014/main" id="{8C393195-3975-4D0A-8B44-4F28C5A4BD19}"/>
              </a:ext>
            </a:extLst>
          </p:cNvPr>
          <p:cNvSpPr txBox="1"/>
          <p:nvPr/>
        </p:nvSpPr>
        <p:spPr>
          <a:xfrm>
            <a:off x="5755113" y="3128938"/>
            <a:ext cx="681774"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03.</a:t>
            </a:r>
            <a:endParaRPr lang="zh-CN" altLang="en-US" sz="2800" dirty="0">
              <a:solidFill>
                <a:schemeClr val="bg1"/>
              </a:solidFill>
              <a:latin typeface="Arial Narrow" panose="020B0606020202030204" pitchFamily="34" charset="0"/>
              <a:cs typeface="..黑体UI-韩语" panose="02000000000000000000" pitchFamily="2" charset="-128"/>
            </a:endParaRPr>
          </a:p>
        </p:txBody>
      </p:sp>
      <p:grpSp>
        <p:nvGrpSpPr>
          <p:cNvPr id="43" name="组合 42">
            <a:extLst>
              <a:ext uri="{FF2B5EF4-FFF2-40B4-BE49-F238E27FC236}">
                <a16:creationId xmlns="" xmlns:a16="http://schemas.microsoft.com/office/drawing/2014/main" id="{8CD419C9-5380-4BF0-8C3E-694D844CB4C0}"/>
              </a:ext>
            </a:extLst>
          </p:cNvPr>
          <p:cNvGrpSpPr/>
          <p:nvPr/>
        </p:nvGrpSpPr>
        <p:grpSpPr>
          <a:xfrm rot="21300000">
            <a:off x="994412" y="4887470"/>
            <a:ext cx="3238500" cy="984885"/>
            <a:chOff x="1358574" y="1296915"/>
            <a:chExt cx="3238500" cy="984885"/>
          </a:xfrm>
        </p:grpSpPr>
        <p:sp>
          <p:nvSpPr>
            <p:cNvPr id="44" name="文本框 43">
              <a:extLst>
                <a:ext uri="{FF2B5EF4-FFF2-40B4-BE49-F238E27FC236}">
                  <a16:creationId xmlns="" xmlns:a16="http://schemas.microsoft.com/office/drawing/2014/main" id="{BB976580-BDA7-4D83-AA3A-A9AA29CB84EB}"/>
                </a:ext>
              </a:extLst>
            </p:cNvPr>
            <p:cNvSpPr txBox="1"/>
            <p:nvPr/>
          </p:nvSpPr>
          <p:spPr>
            <a:xfrm>
              <a:off x="1358574" y="129691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45" name="文本框 44">
              <a:extLst>
                <a:ext uri="{FF2B5EF4-FFF2-40B4-BE49-F238E27FC236}">
                  <a16:creationId xmlns="" xmlns:a16="http://schemas.microsoft.com/office/drawing/2014/main" id="{A8ADB222-3C3E-4501-80B5-33EC4610A2D2}"/>
                </a:ext>
              </a:extLst>
            </p:cNvPr>
            <p:cNvSpPr txBox="1"/>
            <p:nvPr/>
          </p:nvSpPr>
          <p:spPr>
            <a:xfrm>
              <a:off x="1358574" y="194324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46" name="任意多边形: 形状 45">
            <a:extLst>
              <a:ext uri="{FF2B5EF4-FFF2-40B4-BE49-F238E27FC236}">
                <a16:creationId xmlns="" xmlns:a16="http://schemas.microsoft.com/office/drawing/2014/main" id="{9C2BB143-BFA3-4F64-A5A7-98C5FD740E94}"/>
              </a:ext>
            </a:extLst>
          </p:cNvPr>
          <p:cNvSpPr/>
          <p:nvPr/>
        </p:nvSpPr>
        <p:spPr>
          <a:xfrm flipH="1">
            <a:off x="2015819" y="1517762"/>
            <a:ext cx="1166179" cy="97658"/>
          </a:xfrm>
          <a:custGeom>
            <a:avLst/>
            <a:gdLst>
              <a:gd name="connsiteX0" fmla="*/ 759916 w 762000"/>
              <a:gd name="connsiteY0" fmla="*/ 15470 h 63811"/>
              <a:gd name="connsiteX1" fmla="*/ 758419 w 762000"/>
              <a:gd name="connsiteY1" fmla="*/ 2085 h 63811"/>
              <a:gd name="connsiteX2" fmla="*/ 745034 w 762000"/>
              <a:gd name="connsiteY2" fmla="*/ 3582 h 63811"/>
              <a:gd name="connsiteX3" fmla="*/ 659606 w 762000"/>
              <a:gd name="connsiteY3" fmla="*/ 44761 h 63811"/>
              <a:gd name="connsiteX4" fmla="*/ 574179 w 762000"/>
              <a:gd name="connsiteY4" fmla="*/ 3582 h 63811"/>
              <a:gd name="connsiteX5" fmla="*/ 573363 w 762000"/>
              <a:gd name="connsiteY5" fmla="*/ 2899 h 63811"/>
              <a:gd name="connsiteX6" fmla="*/ 572681 w 762000"/>
              <a:gd name="connsiteY6" fmla="*/ 2085 h 63811"/>
              <a:gd name="connsiteX7" fmla="*/ 571935 w 762000"/>
              <a:gd name="connsiteY7" fmla="*/ 1700 h 63811"/>
              <a:gd name="connsiteX8" fmla="*/ 570230 w 762000"/>
              <a:gd name="connsiteY8" fmla="*/ 824 h 63811"/>
              <a:gd name="connsiteX9" fmla="*/ 568540 w 762000"/>
              <a:gd name="connsiteY9" fmla="*/ 293 h 63811"/>
              <a:gd name="connsiteX10" fmla="*/ 566717 w 762000"/>
              <a:gd name="connsiteY10" fmla="*/ 147 h 63811"/>
              <a:gd name="connsiteX11" fmla="*/ 564968 w 762000"/>
              <a:gd name="connsiteY11" fmla="*/ 288 h 63811"/>
              <a:gd name="connsiteX12" fmla="*/ 563219 w 762000"/>
              <a:gd name="connsiteY12" fmla="*/ 835 h 63811"/>
              <a:gd name="connsiteX13" fmla="*/ 561554 w 762000"/>
              <a:gd name="connsiteY13" fmla="*/ 1693 h 63811"/>
              <a:gd name="connsiteX14" fmla="*/ 560794 w 762000"/>
              <a:gd name="connsiteY14" fmla="*/ 2085 h 63811"/>
              <a:gd name="connsiteX15" fmla="*/ 560108 w 762000"/>
              <a:gd name="connsiteY15" fmla="*/ 2903 h 63811"/>
              <a:gd name="connsiteX16" fmla="*/ 559296 w 762000"/>
              <a:gd name="connsiteY16" fmla="*/ 3582 h 63811"/>
              <a:gd name="connsiteX17" fmla="*/ 473869 w 762000"/>
              <a:gd name="connsiteY17" fmla="*/ 44761 h 63811"/>
              <a:gd name="connsiteX18" fmla="*/ 388441 w 762000"/>
              <a:gd name="connsiteY18" fmla="*/ 3582 h 63811"/>
              <a:gd name="connsiteX19" fmla="*/ 387629 w 762000"/>
              <a:gd name="connsiteY19" fmla="*/ 2901 h 63811"/>
              <a:gd name="connsiteX20" fmla="*/ 386944 w 762000"/>
              <a:gd name="connsiteY20" fmla="*/ 2085 h 63811"/>
              <a:gd name="connsiteX21" fmla="*/ 386188 w 762000"/>
              <a:gd name="connsiteY21" fmla="*/ 1695 h 63811"/>
              <a:gd name="connsiteX22" fmla="*/ 384505 w 762000"/>
              <a:gd name="connsiteY22" fmla="*/ 829 h 63811"/>
              <a:gd name="connsiteX23" fmla="*/ 382796 w 762000"/>
              <a:gd name="connsiteY23" fmla="*/ 293 h 63811"/>
              <a:gd name="connsiteX24" fmla="*/ 380979 w 762000"/>
              <a:gd name="connsiteY24" fmla="*/ 147 h 63811"/>
              <a:gd name="connsiteX25" fmla="*/ 379230 w 762000"/>
              <a:gd name="connsiteY25" fmla="*/ 288 h 63811"/>
              <a:gd name="connsiteX26" fmla="*/ 377481 w 762000"/>
              <a:gd name="connsiteY26" fmla="*/ 835 h 63811"/>
              <a:gd name="connsiteX27" fmla="*/ 375812 w 762000"/>
              <a:gd name="connsiteY27" fmla="*/ 1695 h 63811"/>
              <a:gd name="connsiteX28" fmla="*/ 375056 w 762000"/>
              <a:gd name="connsiteY28" fmla="*/ 2085 h 63811"/>
              <a:gd name="connsiteX29" fmla="*/ 374372 w 762000"/>
              <a:gd name="connsiteY29" fmla="*/ 2901 h 63811"/>
              <a:gd name="connsiteX30" fmla="*/ 373559 w 762000"/>
              <a:gd name="connsiteY30" fmla="*/ 3582 h 63811"/>
              <a:gd name="connsiteX31" fmla="*/ 288131 w 762000"/>
              <a:gd name="connsiteY31" fmla="*/ 44761 h 63811"/>
              <a:gd name="connsiteX32" fmla="*/ 202704 w 762000"/>
              <a:gd name="connsiteY32" fmla="*/ 3582 h 63811"/>
              <a:gd name="connsiteX33" fmla="*/ 201889 w 762000"/>
              <a:gd name="connsiteY33" fmla="*/ 2899 h 63811"/>
              <a:gd name="connsiteX34" fmla="*/ 201206 w 762000"/>
              <a:gd name="connsiteY34" fmla="*/ 2085 h 63811"/>
              <a:gd name="connsiteX35" fmla="*/ 200456 w 762000"/>
              <a:gd name="connsiteY35" fmla="*/ 1698 h 63811"/>
              <a:gd name="connsiteX36" fmla="*/ 198766 w 762000"/>
              <a:gd name="connsiteY36" fmla="*/ 828 h 63811"/>
              <a:gd name="connsiteX37" fmla="*/ 197059 w 762000"/>
              <a:gd name="connsiteY37" fmla="*/ 293 h 63811"/>
              <a:gd name="connsiteX38" fmla="*/ 195242 w 762000"/>
              <a:gd name="connsiteY38" fmla="*/ 147 h 63811"/>
              <a:gd name="connsiteX39" fmla="*/ 193498 w 762000"/>
              <a:gd name="connsiteY39" fmla="*/ 287 h 63811"/>
              <a:gd name="connsiteX40" fmla="*/ 191734 w 762000"/>
              <a:gd name="connsiteY40" fmla="*/ 839 h 63811"/>
              <a:gd name="connsiteX41" fmla="*/ 190082 w 762000"/>
              <a:gd name="connsiteY41" fmla="*/ 1691 h 63811"/>
              <a:gd name="connsiteX42" fmla="*/ 189319 w 762000"/>
              <a:gd name="connsiteY42" fmla="*/ 2085 h 63811"/>
              <a:gd name="connsiteX43" fmla="*/ 188632 w 762000"/>
              <a:gd name="connsiteY43" fmla="*/ 2904 h 63811"/>
              <a:gd name="connsiteX44" fmla="*/ 187821 w 762000"/>
              <a:gd name="connsiteY44" fmla="*/ 3582 h 63811"/>
              <a:gd name="connsiteX45" fmla="*/ 102394 w 762000"/>
              <a:gd name="connsiteY45" fmla="*/ 44761 h 63811"/>
              <a:gd name="connsiteX46" fmla="*/ 16966 w 762000"/>
              <a:gd name="connsiteY46" fmla="*/ 3582 h 63811"/>
              <a:gd name="connsiteX47" fmla="*/ 3581 w 762000"/>
              <a:gd name="connsiteY47" fmla="*/ 2085 h 63811"/>
              <a:gd name="connsiteX48" fmla="*/ 2084 w 762000"/>
              <a:gd name="connsiteY48" fmla="*/ 15470 h 63811"/>
              <a:gd name="connsiteX49" fmla="*/ 102394 w 762000"/>
              <a:gd name="connsiteY49" fmla="*/ 63811 h 63811"/>
              <a:gd name="connsiteX50" fmla="*/ 195263 w 762000"/>
              <a:gd name="connsiteY50" fmla="*/ 23785 h 63811"/>
              <a:gd name="connsiteX51" fmla="*/ 288131 w 762000"/>
              <a:gd name="connsiteY51" fmla="*/ 63811 h 63811"/>
              <a:gd name="connsiteX52" fmla="*/ 381000 w 762000"/>
              <a:gd name="connsiteY52" fmla="*/ 23785 h 63811"/>
              <a:gd name="connsiteX53" fmla="*/ 473869 w 762000"/>
              <a:gd name="connsiteY53" fmla="*/ 63811 h 63811"/>
              <a:gd name="connsiteX54" fmla="*/ 566738 w 762000"/>
              <a:gd name="connsiteY54" fmla="*/ 23785 h 63811"/>
              <a:gd name="connsiteX55" fmla="*/ 659606 w 762000"/>
              <a:gd name="connsiteY55" fmla="*/ 63811 h 63811"/>
              <a:gd name="connsiteX56" fmla="*/ 759916 w 762000"/>
              <a:gd name="connsiteY56" fmla="*/ 15470 h 6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62000" h="63811">
                <a:moveTo>
                  <a:pt x="759916" y="15470"/>
                </a:moveTo>
                <a:cubicBezTo>
                  <a:pt x="763200" y="11368"/>
                  <a:pt x="762530" y="5368"/>
                  <a:pt x="758419" y="2085"/>
                </a:cubicBezTo>
                <a:cubicBezTo>
                  <a:pt x="754326" y="-1199"/>
                  <a:pt x="748317" y="-520"/>
                  <a:pt x="745034" y="3582"/>
                </a:cubicBezTo>
                <a:cubicBezTo>
                  <a:pt x="724114" y="29748"/>
                  <a:pt x="692981" y="44761"/>
                  <a:pt x="659606" y="44761"/>
                </a:cubicBezTo>
                <a:cubicBezTo>
                  <a:pt x="626232" y="44761"/>
                  <a:pt x="595099" y="29748"/>
                  <a:pt x="574179" y="3582"/>
                </a:cubicBezTo>
                <a:cubicBezTo>
                  <a:pt x="573949" y="3293"/>
                  <a:pt x="573619" y="3153"/>
                  <a:pt x="573363" y="2899"/>
                </a:cubicBezTo>
                <a:cubicBezTo>
                  <a:pt x="573109" y="2643"/>
                  <a:pt x="572970" y="2315"/>
                  <a:pt x="572681" y="2085"/>
                </a:cubicBezTo>
                <a:cubicBezTo>
                  <a:pt x="572454" y="1902"/>
                  <a:pt x="572173" y="1858"/>
                  <a:pt x="571935" y="1700"/>
                </a:cubicBezTo>
                <a:cubicBezTo>
                  <a:pt x="571386" y="1337"/>
                  <a:pt x="570832" y="1064"/>
                  <a:pt x="570230" y="824"/>
                </a:cubicBezTo>
                <a:cubicBezTo>
                  <a:pt x="569668" y="599"/>
                  <a:pt x="569126" y="406"/>
                  <a:pt x="568540" y="293"/>
                </a:cubicBezTo>
                <a:cubicBezTo>
                  <a:pt x="567931" y="174"/>
                  <a:pt x="567340" y="146"/>
                  <a:pt x="566717" y="147"/>
                </a:cubicBezTo>
                <a:cubicBezTo>
                  <a:pt x="566119" y="149"/>
                  <a:pt x="565554" y="175"/>
                  <a:pt x="564968" y="288"/>
                </a:cubicBezTo>
                <a:cubicBezTo>
                  <a:pt x="564361" y="402"/>
                  <a:pt x="563801" y="600"/>
                  <a:pt x="563219" y="835"/>
                </a:cubicBezTo>
                <a:cubicBezTo>
                  <a:pt x="562632" y="1071"/>
                  <a:pt x="562089" y="1339"/>
                  <a:pt x="561554" y="1693"/>
                </a:cubicBezTo>
                <a:cubicBezTo>
                  <a:pt x="561311" y="1854"/>
                  <a:pt x="561026" y="1899"/>
                  <a:pt x="560794" y="2085"/>
                </a:cubicBezTo>
                <a:cubicBezTo>
                  <a:pt x="560504" y="2316"/>
                  <a:pt x="560364" y="2646"/>
                  <a:pt x="560108" y="2903"/>
                </a:cubicBezTo>
                <a:cubicBezTo>
                  <a:pt x="559853" y="3156"/>
                  <a:pt x="559526" y="3295"/>
                  <a:pt x="559296" y="3582"/>
                </a:cubicBezTo>
                <a:cubicBezTo>
                  <a:pt x="538377" y="29748"/>
                  <a:pt x="507244" y="44761"/>
                  <a:pt x="473869" y="44761"/>
                </a:cubicBezTo>
                <a:cubicBezTo>
                  <a:pt x="440494" y="44761"/>
                  <a:pt x="409361" y="29748"/>
                  <a:pt x="388441" y="3582"/>
                </a:cubicBezTo>
                <a:cubicBezTo>
                  <a:pt x="388211" y="3294"/>
                  <a:pt x="387884" y="3155"/>
                  <a:pt x="387629" y="2901"/>
                </a:cubicBezTo>
                <a:cubicBezTo>
                  <a:pt x="387374" y="2645"/>
                  <a:pt x="387233" y="2316"/>
                  <a:pt x="386944" y="2085"/>
                </a:cubicBezTo>
                <a:cubicBezTo>
                  <a:pt x="386714" y="1900"/>
                  <a:pt x="386429" y="1855"/>
                  <a:pt x="386188" y="1695"/>
                </a:cubicBezTo>
                <a:cubicBezTo>
                  <a:pt x="385646" y="1337"/>
                  <a:pt x="385098" y="1067"/>
                  <a:pt x="384505" y="829"/>
                </a:cubicBezTo>
                <a:cubicBezTo>
                  <a:pt x="383937" y="601"/>
                  <a:pt x="383389" y="406"/>
                  <a:pt x="382796" y="293"/>
                </a:cubicBezTo>
                <a:cubicBezTo>
                  <a:pt x="382188" y="174"/>
                  <a:pt x="381599" y="146"/>
                  <a:pt x="380979" y="147"/>
                </a:cubicBezTo>
                <a:cubicBezTo>
                  <a:pt x="380382" y="149"/>
                  <a:pt x="379816" y="175"/>
                  <a:pt x="379230" y="288"/>
                </a:cubicBezTo>
                <a:cubicBezTo>
                  <a:pt x="378624" y="402"/>
                  <a:pt x="378063" y="600"/>
                  <a:pt x="377481" y="835"/>
                </a:cubicBezTo>
                <a:cubicBezTo>
                  <a:pt x="376892" y="1071"/>
                  <a:pt x="376349" y="1341"/>
                  <a:pt x="375812" y="1695"/>
                </a:cubicBezTo>
                <a:cubicBezTo>
                  <a:pt x="375570" y="1855"/>
                  <a:pt x="375287" y="1900"/>
                  <a:pt x="375056" y="2085"/>
                </a:cubicBezTo>
                <a:cubicBezTo>
                  <a:pt x="374767" y="2315"/>
                  <a:pt x="374627" y="2644"/>
                  <a:pt x="374372" y="2901"/>
                </a:cubicBezTo>
                <a:cubicBezTo>
                  <a:pt x="374117" y="3155"/>
                  <a:pt x="373788" y="3294"/>
                  <a:pt x="373559" y="3582"/>
                </a:cubicBezTo>
                <a:cubicBezTo>
                  <a:pt x="352639" y="29748"/>
                  <a:pt x="321506" y="44761"/>
                  <a:pt x="288131" y="44761"/>
                </a:cubicBezTo>
                <a:cubicBezTo>
                  <a:pt x="254757" y="44761"/>
                  <a:pt x="223624" y="29748"/>
                  <a:pt x="202704" y="3582"/>
                </a:cubicBezTo>
                <a:cubicBezTo>
                  <a:pt x="202474" y="3294"/>
                  <a:pt x="202145" y="3154"/>
                  <a:pt x="201889" y="2899"/>
                </a:cubicBezTo>
                <a:cubicBezTo>
                  <a:pt x="201634" y="2643"/>
                  <a:pt x="201495" y="2315"/>
                  <a:pt x="201206" y="2085"/>
                </a:cubicBezTo>
                <a:cubicBezTo>
                  <a:pt x="200977" y="1901"/>
                  <a:pt x="200696" y="1857"/>
                  <a:pt x="200456" y="1698"/>
                </a:cubicBezTo>
                <a:cubicBezTo>
                  <a:pt x="199912" y="1338"/>
                  <a:pt x="199362" y="1067"/>
                  <a:pt x="198766" y="828"/>
                </a:cubicBezTo>
                <a:cubicBezTo>
                  <a:pt x="198198" y="600"/>
                  <a:pt x="197651" y="406"/>
                  <a:pt x="197059" y="293"/>
                </a:cubicBezTo>
                <a:cubicBezTo>
                  <a:pt x="196450" y="174"/>
                  <a:pt x="195863" y="147"/>
                  <a:pt x="195242" y="147"/>
                </a:cubicBezTo>
                <a:cubicBezTo>
                  <a:pt x="194647" y="149"/>
                  <a:pt x="194083" y="175"/>
                  <a:pt x="193498" y="287"/>
                </a:cubicBezTo>
                <a:cubicBezTo>
                  <a:pt x="192886" y="402"/>
                  <a:pt x="192320" y="601"/>
                  <a:pt x="191734" y="839"/>
                </a:cubicBezTo>
                <a:cubicBezTo>
                  <a:pt x="191152" y="1074"/>
                  <a:pt x="190614" y="1340"/>
                  <a:pt x="190082" y="1691"/>
                </a:cubicBezTo>
                <a:cubicBezTo>
                  <a:pt x="189838" y="1853"/>
                  <a:pt x="189551" y="1897"/>
                  <a:pt x="189319" y="2085"/>
                </a:cubicBezTo>
                <a:cubicBezTo>
                  <a:pt x="189029" y="2317"/>
                  <a:pt x="188888" y="2646"/>
                  <a:pt x="188632" y="2904"/>
                </a:cubicBezTo>
                <a:cubicBezTo>
                  <a:pt x="188378" y="3157"/>
                  <a:pt x="188051" y="3296"/>
                  <a:pt x="187821" y="3582"/>
                </a:cubicBezTo>
                <a:cubicBezTo>
                  <a:pt x="166901" y="29748"/>
                  <a:pt x="135769" y="44761"/>
                  <a:pt x="102394" y="44761"/>
                </a:cubicBezTo>
                <a:cubicBezTo>
                  <a:pt x="69019" y="44761"/>
                  <a:pt x="37886" y="29748"/>
                  <a:pt x="16966" y="3582"/>
                </a:cubicBezTo>
                <a:cubicBezTo>
                  <a:pt x="13692" y="-520"/>
                  <a:pt x="7683" y="-1208"/>
                  <a:pt x="3581" y="2085"/>
                </a:cubicBezTo>
                <a:cubicBezTo>
                  <a:pt x="-530" y="5368"/>
                  <a:pt x="-1200" y="11368"/>
                  <a:pt x="2084" y="15470"/>
                </a:cubicBezTo>
                <a:cubicBezTo>
                  <a:pt x="26640" y="46194"/>
                  <a:pt x="63196" y="63811"/>
                  <a:pt x="102394" y="63811"/>
                </a:cubicBezTo>
                <a:cubicBezTo>
                  <a:pt x="137853" y="63811"/>
                  <a:pt x="171054" y="49280"/>
                  <a:pt x="195263" y="23785"/>
                </a:cubicBezTo>
                <a:cubicBezTo>
                  <a:pt x="219471" y="49280"/>
                  <a:pt x="252672" y="63811"/>
                  <a:pt x="288131" y="63811"/>
                </a:cubicBezTo>
                <a:cubicBezTo>
                  <a:pt x="323590" y="63811"/>
                  <a:pt x="356792" y="49280"/>
                  <a:pt x="381000" y="23785"/>
                </a:cubicBezTo>
                <a:cubicBezTo>
                  <a:pt x="405208" y="49280"/>
                  <a:pt x="438410" y="63811"/>
                  <a:pt x="473869" y="63811"/>
                </a:cubicBezTo>
                <a:cubicBezTo>
                  <a:pt x="509328" y="63811"/>
                  <a:pt x="542529" y="49280"/>
                  <a:pt x="566738" y="23785"/>
                </a:cubicBezTo>
                <a:cubicBezTo>
                  <a:pt x="590945" y="49280"/>
                  <a:pt x="624148" y="63811"/>
                  <a:pt x="659606" y="63811"/>
                </a:cubicBezTo>
                <a:cubicBezTo>
                  <a:pt x="698804" y="63811"/>
                  <a:pt x="735360" y="46194"/>
                  <a:pt x="759916" y="15470"/>
                </a:cubicBezTo>
                <a:close/>
              </a:path>
            </a:pathLst>
          </a:custGeom>
          <a:solidFill>
            <a:schemeClr val="bg1"/>
          </a:solidFill>
          <a:ln w="6350" cap="flat">
            <a:solidFill>
              <a:schemeClr val="bg1"/>
            </a:solid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8EB0F844-EE7D-4C38-817F-F50E3ABF4920}"/>
              </a:ext>
            </a:extLst>
          </p:cNvPr>
          <p:cNvSpPr/>
          <p:nvPr/>
        </p:nvSpPr>
        <p:spPr>
          <a:xfrm flipH="1">
            <a:off x="8916875" y="2885090"/>
            <a:ext cx="1166179" cy="97658"/>
          </a:xfrm>
          <a:custGeom>
            <a:avLst/>
            <a:gdLst>
              <a:gd name="connsiteX0" fmla="*/ 759916 w 762000"/>
              <a:gd name="connsiteY0" fmla="*/ 15470 h 63811"/>
              <a:gd name="connsiteX1" fmla="*/ 758419 w 762000"/>
              <a:gd name="connsiteY1" fmla="*/ 2085 h 63811"/>
              <a:gd name="connsiteX2" fmla="*/ 745034 w 762000"/>
              <a:gd name="connsiteY2" fmla="*/ 3582 h 63811"/>
              <a:gd name="connsiteX3" fmla="*/ 659606 w 762000"/>
              <a:gd name="connsiteY3" fmla="*/ 44761 h 63811"/>
              <a:gd name="connsiteX4" fmla="*/ 574179 w 762000"/>
              <a:gd name="connsiteY4" fmla="*/ 3582 h 63811"/>
              <a:gd name="connsiteX5" fmla="*/ 573363 w 762000"/>
              <a:gd name="connsiteY5" fmla="*/ 2899 h 63811"/>
              <a:gd name="connsiteX6" fmla="*/ 572681 w 762000"/>
              <a:gd name="connsiteY6" fmla="*/ 2085 h 63811"/>
              <a:gd name="connsiteX7" fmla="*/ 571935 w 762000"/>
              <a:gd name="connsiteY7" fmla="*/ 1700 h 63811"/>
              <a:gd name="connsiteX8" fmla="*/ 570230 w 762000"/>
              <a:gd name="connsiteY8" fmla="*/ 824 h 63811"/>
              <a:gd name="connsiteX9" fmla="*/ 568540 w 762000"/>
              <a:gd name="connsiteY9" fmla="*/ 293 h 63811"/>
              <a:gd name="connsiteX10" fmla="*/ 566717 w 762000"/>
              <a:gd name="connsiteY10" fmla="*/ 147 h 63811"/>
              <a:gd name="connsiteX11" fmla="*/ 564968 w 762000"/>
              <a:gd name="connsiteY11" fmla="*/ 288 h 63811"/>
              <a:gd name="connsiteX12" fmla="*/ 563219 w 762000"/>
              <a:gd name="connsiteY12" fmla="*/ 835 h 63811"/>
              <a:gd name="connsiteX13" fmla="*/ 561554 w 762000"/>
              <a:gd name="connsiteY13" fmla="*/ 1693 h 63811"/>
              <a:gd name="connsiteX14" fmla="*/ 560794 w 762000"/>
              <a:gd name="connsiteY14" fmla="*/ 2085 h 63811"/>
              <a:gd name="connsiteX15" fmla="*/ 560108 w 762000"/>
              <a:gd name="connsiteY15" fmla="*/ 2903 h 63811"/>
              <a:gd name="connsiteX16" fmla="*/ 559296 w 762000"/>
              <a:gd name="connsiteY16" fmla="*/ 3582 h 63811"/>
              <a:gd name="connsiteX17" fmla="*/ 473869 w 762000"/>
              <a:gd name="connsiteY17" fmla="*/ 44761 h 63811"/>
              <a:gd name="connsiteX18" fmla="*/ 388441 w 762000"/>
              <a:gd name="connsiteY18" fmla="*/ 3582 h 63811"/>
              <a:gd name="connsiteX19" fmla="*/ 387629 w 762000"/>
              <a:gd name="connsiteY19" fmla="*/ 2901 h 63811"/>
              <a:gd name="connsiteX20" fmla="*/ 386944 w 762000"/>
              <a:gd name="connsiteY20" fmla="*/ 2085 h 63811"/>
              <a:gd name="connsiteX21" fmla="*/ 386188 w 762000"/>
              <a:gd name="connsiteY21" fmla="*/ 1695 h 63811"/>
              <a:gd name="connsiteX22" fmla="*/ 384505 w 762000"/>
              <a:gd name="connsiteY22" fmla="*/ 829 h 63811"/>
              <a:gd name="connsiteX23" fmla="*/ 382796 w 762000"/>
              <a:gd name="connsiteY23" fmla="*/ 293 h 63811"/>
              <a:gd name="connsiteX24" fmla="*/ 380979 w 762000"/>
              <a:gd name="connsiteY24" fmla="*/ 147 h 63811"/>
              <a:gd name="connsiteX25" fmla="*/ 379230 w 762000"/>
              <a:gd name="connsiteY25" fmla="*/ 288 h 63811"/>
              <a:gd name="connsiteX26" fmla="*/ 377481 w 762000"/>
              <a:gd name="connsiteY26" fmla="*/ 835 h 63811"/>
              <a:gd name="connsiteX27" fmla="*/ 375812 w 762000"/>
              <a:gd name="connsiteY27" fmla="*/ 1695 h 63811"/>
              <a:gd name="connsiteX28" fmla="*/ 375056 w 762000"/>
              <a:gd name="connsiteY28" fmla="*/ 2085 h 63811"/>
              <a:gd name="connsiteX29" fmla="*/ 374372 w 762000"/>
              <a:gd name="connsiteY29" fmla="*/ 2901 h 63811"/>
              <a:gd name="connsiteX30" fmla="*/ 373559 w 762000"/>
              <a:gd name="connsiteY30" fmla="*/ 3582 h 63811"/>
              <a:gd name="connsiteX31" fmla="*/ 288131 w 762000"/>
              <a:gd name="connsiteY31" fmla="*/ 44761 h 63811"/>
              <a:gd name="connsiteX32" fmla="*/ 202704 w 762000"/>
              <a:gd name="connsiteY32" fmla="*/ 3582 h 63811"/>
              <a:gd name="connsiteX33" fmla="*/ 201889 w 762000"/>
              <a:gd name="connsiteY33" fmla="*/ 2899 h 63811"/>
              <a:gd name="connsiteX34" fmla="*/ 201206 w 762000"/>
              <a:gd name="connsiteY34" fmla="*/ 2085 h 63811"/>
              <a:gd name="connsiteX35" fmla="*/ 200456 w 762000"/>
              <a:gd name="connsiteY35" fmla="*/ 1698 h 63811"/>
              <a:gd name="connsiteX36" fmla="*/ 198766 w 762000"/>
              <a:gd name="connsiteY36" fmla="*/ 828 h 63811"/>
              <a:gd name="connsiteX37" fmla="*/ 197059 w 762000"/>
              <a:gd name="connsiteY37" fmla="*/ 293 h 63811"/>
              <a:gd name="connsiteX38" fmla="*/ 195242 w 762000"/>
              <a:gd name="connsiteY38" fmla="*/ 147 h 63811"/>
              <a:gd name="connsiteX39" fmla="*/ 193498 w 762000"/>
              <a:gd name="connsiteY39" fmla="*/ 287 h 63811"/>
              <a:gd name="connsiteX40" fmla="*/ 191734 w 762000"/>
              <a:gd name="connsiteY40" fmla="*/ 839 h 63811"/>
              <a:gd name="connsiteX41" fmla="*/ 190082 w 762000"/>
              <a:gd name="connsiteY41" fmla="*/ 1691 h 63811"/>
              <a:gd name="connsiteX42" fmla="*/ 189319 w 762000"/>
              <a:gd name="connsiteY42" fmla="*/ 2085 h 63811"/>
              <a:gd name="connsiteX43" fmla="*/ 188632 w 762000"/>
              <a:gd name="connsiteY43" fmla="*/ 2904 h 63811"/>
              <a:gd name="connsiteX44" fmla="*/ 187821 w 762000"/>
              <a:gd name="connsiteY44" fmla="*/ 3582 h 63811"/>
              <a:gd name="connsiteX45" fmla="*/ 102394 w 762000"/>
              <a:gd name="connsiteY45" fmla="*/ 44761 h 63811"/>
              <a:gd name="connsiteX46" fmla="*/ 16966 w 762000"/>
              <a:gd name="connsiteY46" fmla="*/ 3582 h 63811"/>
              <a:gd name="connsiteX47" fmla="*/ 3581 w 762000"/>
              <a:gd name="connsiteY47" fmla="*/ 2085 h 63811"/>
              <a:gd name="connsiteX48" fmla="*/ 2084 w 762000"/>
              <a:gd name="connsiteY48" fmla="*/ 15470 h 63811"/>
              <a:gd name="connsiteX49" fmla="*/ 102394 w 762000"/>
              <a:gd name="connsiteY49" fmla="*/ 63811 h 63811"/>
              <a:gd name="connsiteX50" fmla="*/ 195263 w 762000"/>
              <a:gd name="connsiteY50" fmla="*/ 23785 h 63811"/>
              <a:gd name="connsiteX51" fmla="*/ 288131 w 762000"/>
              <a:gd name="connsiteY51" fmla="*/ 63811 h 63811"/>
              <a:gd name="connsiteX52" fmla="*/ 381000 w 762000"/>
              <a:gd name="connsiteY52" fmla="*/ 23785 h 63811"/>
              <a:gd name="connsiteX53" fmla="*/ 473869 w 762000"/>
              <a:gd name="connsiteY53" fmla="*/ 63811 h 63811"/>
              <a:gd name="connsiteX54" fmla="*/ 566738 w 762000"/>
              <a:gd name="connsiteY54" fmla="*/ 23785 h 63811"/>
              <a:gd name="connsiteX55" fmla="*/ 659606 w 762000"/>
              <a:gd name="connsiteY55" fmla="*/ 63811 h 63811"/>
              <a:gd name="connsiteX56" fmla="*/ 759916 w 762000"/>
              <a:gd name="connsiteY56" fmla="*/ 15470 h 6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62000" h="63811">
                <a:moveTo>
                  <a:pt x="759916" y="15470"/>
                </a:moveTo>
                <a:cubicBezTo>
                  <a:pt x="763200" y="11368"/>
                  <a:pt x="762530" y="5368"/>
                  <a:pt x="758419" y="2085"/>
                </a:cubicBezTo>
                <a:cubicBezTo>
                  <a:pt x="754326" y="-1199"/>
                  <a:pt x="748317" y="-520"/>
                  <a:pt x="745034" y="3582"/>
                </a:cubicBezTo>
                <a:cubicBezTo>
                  <a:pt x="724114" y="29748"/>
                  <a:pt x="692981" y="44761"/>
                  <a:pt x="659606" y="44761"/>
                </a:cubicBezTo>
                <a:cubicBezTo>
                  <a:pt x="626232" y="44761"/>
                  <a:pt x="595099" y="29748"/>
                  <a:pt x="574179" y="3582"/>
                </a:cubicBezTo>
                <a:cubicBezTo>
                  <a:pt x="573949" y="3293"/>
                  <a:pt x="573619" y="3153"/>
                  <a:pt x="573363" y="2899"/>
                </a:cubicBezTo>
                <a:cubicBezTo>
                  <a:pt x="573109" y="2643"/>
                  <a:pt x="572970" y="2315"/>
                  <a:pt x="572681" y="2085"/>
                </a:cubicBezTo>
                <a:cubicBezTo>
                  <a:pt x="572454" y="1902"/>
                  <a:pt x="572173" y="1858"/>
                  <a:pt x="571935" y="1700"/>
                </a:cubicBezTo>
                <a:cubicBezTo>
                  <a:pt x="571386" y="1337"/>
                  <a:pt x="570832" y="1064"/>
                  <a:pt x="570230" y="824"/>
                </a:cubicBezTo>
                <a:cubicBezTo>
                  <a:pt x="569668" y="599"/>
                  <a:pt x="569126" y="406"/>
                  <a:pt x="568540" y="293"/>
                </a:cubicBezTo>
                <a:cubicBezTo>
                  <a:pt x="567931" y="174"/>
                  <a:pt x="567340" y="146"/>
                  <a:pt x="566717" y="147"/>
                </a:cubicBezTo>
                <a:cubicBezTo>
                  <a:pt x="566119" y="149"/>
                  <a:pt x="565554" y="175"/>
                  <a:pt x="564968" y="288"/>
                </a:cubicBezTo>
                <a:cubicBezTo>
                  <a:pt x="564361" y="402"/>
                  <a:pt x="563801" y="600"/>
                  <a:pt x="563219" y="835"/>
                </a:cubicBezTo>
                <a:cubicBezTo>
                  <a:pt x="562632" y="1071"/>
                  <a:pt x="562089" y="1339"/>
                  <a:pt x="561554" y="1693"/>
                </a:cubicBezTo>
                <a:cubicBezTo>
                  <a:pt x="561311" y="1854"/>
                  <a:pt x="561026" y="1899"/>
                  <a:pt x="560794" y="2085"/>
                </a:cubicBezTo>
                <a:cubicBezTo>
                  <a:pt x="560504" y="2316"/>
                  <a:pt x="560364" y="2646"/>
                  <a:pt x="560108" y="2903"/>
                </a:cubicBezTo>
                <a:cubicBezTo>
                  <a:pt x="559853" y="3156"/>
                  <a:pt x="559526" y="3295"/>
                  <a:pt x="559296" y="3582"/>
                </a:cubicBezTo>
                <a:cubicBezTo>
                  <a:pt x="538377" y="29748"/>
                  <a:pt x="507244" y="44761"/>
                  <a:pt x="473869" y="44761"/>
                </a:cubicBezTo>
                <a:cubicBezTo>
                  <a:pt x="440494" y="44761"/>
                  <a:pt x="409361" y="29748"/>
                  <a:pt x="388441" y="3582"/>
                </a:cubicBezTo>
                <a:cubicBezTo>
                  <a:pt x="388211" y="3294"/>
                  <a:pt x="387884" y="3155"/>
                  <a:pt x="387629" y="2901"/>
                </a:cubicBezTo>
                <a:cubicBezTo>
                  <a:pt x="387374" y="2645"/>
                  <a:pt x="387233" y="2316"/>
                  <a:pt x="386944" y="2085"/>
                </a:cubicBezTo>
                <a:cubicBezTo>
                  <a:pt x="386714" y="1900"/>
                  <a:pt x="386429" y="1855"/>
                  <a:pt x="386188" y="1695"/>
                </a:cubicBezTo>
                <a:cubicBezTo>
                  <a:pt x="385646" y="1337"/>
                  <a:pt x="385098" y="1067"/>
                  <a:pt x="384505" y="829"/>
                </a:cubicBezTo>
                <a:cubicBezTo>
                  <a:pt x="383937" y="601"/>
                  <a:pt x="383389" y="406"/>
                  <a:pt x="382796" y="293"/>
                </a:cubicBezTo>
                <a:cubicBezTo>
                  <a:pt x="382188" y="174"/>
                  <a:pt x="381599" y="146"/>
                  <a:pt x="380979" y="147"/>
                </a:cubicBezTo>
                <a:cubicBezTo>
                  <a:pt x="380382" y="149"/>
                  <a:pt x="379816" y="175"/>
                  <a:pt x="379230" y="288"/>
                </a:cubicBezTo>
                <a:cubicBezTo>
                  <a:pt x="378624" y="402"/>
                  <a:pt x="378063" y="600"/>
                  <a:pt x="377481" y="835"/>
                </a:cubicBezTo>
                <a:cubicBezTo>
                  <a:pt x="376892" y="1071"/>
                  <a:pt x="376349" y="1341"/>
                  <a:pt x="375812" y="1695"/>
                </a:cubicBezTo>
                <a:cubicBezTo>
                  <a:pt x="375570" y="1855"/>
                  <a:pt x="375287" y="1900"/>
                  <a:pt x="375056" y="2085"/>
                </a:cubicBezTo>
                <a:cubicBezTo>
                  <a:pt x="374767" y="2315"/>
                  <a:pt x="374627" y="2644"/>
                  <a:pt x="374372" y="2901"/>
                </a:cubicBezTo>
                <a:cubicBezTo>
                  <a:pt x="374117" y="3155"/>
                  <a:pt x="373788" y="3294"/>
                  <a:pt x="373559" y="3582"/>
                </a:cubicBezTo>
                <a:cubicBezTo>
                  <a:pt x="352639" y="29748"/>
                  <a:pt x="321506" y="44761"/>
                  <a:pt x="288131" y="44761"/>
                </a:cubicBezTo>
                <a:cubicBezTo>
                  <a:pt x="254757" y="44761"/>
                  <a:pt x="223624" y="29748"/>
                  <a:pt x="202704" y="3582"/>
                </a:cubicBezTo>
                <a:cubicBezTo>
                  <a:pt x="202474" y="3294"/>
                  <a:pt x="202145" y="3154"/>
                  <a:pt x="201889" y="2899"/>
                </a:cubicBezTo>
                <a:cubicBezTo>
                  <a:pt x="201634" y="2643"/>
                  <a:pt x="201495" y="2315"/>
                  <a:pt x="201206" y="2085"/>
                </a:cubicBezTo>
                <a:cubicBezTo>
                  <a:pt x="200977" y="1901"/>
                  <a:pt x="200696" y="1857"/>
                  <a:pt x="200456" y="1698"/>
                </a:cubicBezTo>
                <a:cubicBezTo>
                  <a:pt x="199912" y="1338"/>
                  <a:pt x="199362" y="1067"/>
                  <a:pt x="198766" y="828"/>
                </a:cubicBezTo>
                <a:cubicBezTo>
                  <a:pt x="198198" y="600"/>
                  <a:pt x="197651" y="406"/>
                  <a:pt x="197059" y="293"/>
                </a:cubicBezTo>
                <a:cubicBezTo>
                  <a:pt x="196450" y="174"/>
                  <a:pt x="195863" y="147"/>
                  <a:pt x="195242" y="147"/>
                </a:cubicBezTo>
                <a:cubicBezTo>
                  <a:pt x="194647" y="149"/>
                  <a:pt x="194083" y="175"/>
                  <a:pt x="193498" y="287"/>
                </a:cubicBezTo>
                <a:cubicBezTo>
                  <a:pt x="192886" y="402"/>
                  <a:pt x="192320" y="601"/>
                  <a:pt x="191734" y="839"/>
                </a:cubicBezTo>
                <a:cubicBezTo>
                  <a:pt x="191152" y="1074"/>
                  <a:pt x="190614" y="1340"/>
                  <a:pt x="190082" y="1691"/>
                </a:cubicBezTo>
                <a:cubicBezTo>
                  <a:pt x="189838" y="1853"/>
                  <a:pt x="189551" y="1897"/>
                  <a:pt x="189319" y="2085"/>
                </a:cubicBezTo>
                <a:cubicBezTo>
                  <a:pt x="189029" y="2317"/>
                  <a:pt x="188888" y="2646"/>
                  <a:pt x="188632" y="2904"/>
                </a:cubicBezTo>
                <a:cubicBezTo>
                  <a:pt x="188378" y="3157"/>
                  <a:pt x="188051" y="3296"/>
                  <a:pt x="187821" y="3582"/>
                </a:cubicBezTo>
                <a:cubicBezTo>
                  <a:pt x="166901" y="29748"/>
                  <a:pt x="135769" y="44761"/>
                  <a:pt x="102394" y="44761"/>
                </a:cubicBezTo>
                <a:cubicBezTo>
                  <a:pt x="69019" y="44761"/>
                  <a:pt x="37886" y="29748"/>
                  <a:pt x="16966" y="3582"/>
                </a:cubicBezTo>
                <a:cubicBezTo>
                  <a:pt x="13692" y="-520"/>
                  <a:pt x="7683" y="-1208"/>
                  <a:pt x="3581" y="2085"/>
                </a:cubicBezTo>
                <a:cubicBezTo>
                  <a:pt x="-530" y="5368"/>
                  <a:pt x="-1200" y="11368"/>
                  <a:pt x="2084" y="15470"/>
                </a:cubicBezTo>
                <a:cubicBezTo>
                  <a:pt x="26640" y="46194"/>
                  <a:pt x="63196" y="63811"/>
                  <a:pt x="102394" y="63811"/>
                </a:cubicBezTo>
                <a:cubicBezTo>
                  <a:pt x="137853" y="63811"/>
                  <a:pt x="171054" y="49280"/>
                  <a:pt x="195263" y="23785"/>
                </a:cubicBezTo>
                <a:cubicBezTo>
                  <a:pt x="219471" y="49280"/>
                  <a:pt x="252672" y="63811"/>
                  <a:pt x="288131" y="63811"/>
                </a:cubicBezTo>
                <a:cubicBezTo>
                  <a:pt x="323590" y="63811"/>
                  <a:pt x="356792" y="49280"/>
                  <a:pt x="381000" y="23785"/>
                </a:cubicBezTo>
                <a:cubicBezTo>
                  <a:pt x="405208" y="49280"/>
                  <a:pt x="438410" y="63811"/>
                  <a:pt x="473869" y="63811"/>
                </a:cubicBezTo>
                <a:cubicBezTo>
                  <a:pt x="509328" y="63811"/>
                  <a:pt x="542529" y="49280"/>
                  <a:pt x="566738" y="23785"/>
                </a:cubicBezTo>
                <a:cubicBezTo>
                  <a:pt x="590945" y="49280"/>
                  <a:pt x="624148" y="63811"/>
                  <a:pt x="659606" y="63811"/>
                </a:cubicBezTo>
                <a:cubicBezTo>
                  <a:pt x="698804" y="63811"/>
                  <a:pt x="735360" y="46194"/>
                  <a:pt x="759916" y="15470"/>
                </a:cubicBezTo>
                <a:close/>
              </a:path>
            </a:pathLst>
          </a:custGeom>
          <a:solidFill>
            <a:schemeClr val="bg1"/>
          </a:solidFill>
          <a:ln w="6350" cap="flat">
            <a:solidFill>
              <a:schemeClr val="bg1"/>
            </a:solid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91D67A78-C02F-475F-A91D-8260BBC1725F}"/>
              </a:ext>
            </a:extLst>
          </p:cNvPr>
          <p:cNvSpPr/>
          <p:nvPr/>
        </p:nvSpPr>
        <p:spPr>
          <a:xfrm flipH="1">
            <a:off x="4269670" y="3554500"/>
            <a:ext cx="1166179" cy="97658"/>
          </a:xfrm>
          <a:custGeom>
            <a:avLst/>
            <a:gdLst>
              <a:gd name="connsiteX0" fmla="*/ 759916 w 762000"/>
              <a:gd name="connsiteY0" fmla="*/ 15470 h 63811"/>
              <a:gd name="connsiteX1" fmla="*/ 758419 w 762000"/>
              <a:gd name="connsiteY1" fmla="*/ 2085 h 63811"/>
              <a:gd name="connsiteX2" fmla="*/ 745034 w 762000"/>
              <a:gd name="connsiteY2" fmla="*/ 3582 h 63811"/>
              <a:gd name="connsiteX3" fmla="*/ 659606 w 762000"/>
              <a:gd name="connsiteY3" fmla="*/ 44761 h 63811"/>
              <a:gd name="connsiteX4" fmla="*/ 574179 w 762000"/>
              <a:gd name="connsiteY4" fmla="*/ 3582 h 63811"/>
              <a:gd name="connsiteX5" fmla="*/ 573363 w 762000"/>
              <a:gd name="connsiteY5" fmla="*/ 2899 h 63811"/>
              <a:gd name="connsiteX6" fmla="*/ 572681 w 762000"/>
              <a:gd name="connsiteY6" fmla="*/ 2085 h 63811"/>
              <a:gd name="connsiteX7" fmla="*/ 571935 w 762000"/>
              <a:gd name="connsiteY7" fmla="*/ 1700 h 63811"/>
              <a:gd name="connsiteX8" fmla="*/ 570230 w 762000"/>
              <a:gd name="connsiteY8" fmla="*/ 824 h 63811"/>
              <a:gd name="connsiteX9" fmla="*/ 568540 w 762000"/>
              <a:gd name="connsiteY9" fmla="*/ 293 h 63811"/>
              <a:gd name="connsiteX10" fmla="*/ 566717 w 762000"/>
              <a:gd name="connsiteY10" fmla="*/ 147 h 63811"/>
              <a:gd name="connsiteX11" fmla="*/ 564968 w 762000"/>
              <a:gd name="connsiteY11" fmla="*/ 288 h 63811"/>
              <a:gd name="connsiteX12" fmla="*/ 563219 w 762000"/>
              <a:gd name="connsiteY12" fmla="*/ 835 h 63811"/>
              <a:gd name="connsiteX13" fmla="*/ 561554 w 762000"/>
              <a:gd name="connsiteY13" fmla="*/ 1693 h 63811"/>
              <a:gd name="connsiteX14" fmla="*/ 560794 w 762000"/>
              <a:gd name="connsiteY14" fmla="*/ 2085 h 63811"/>
              <a:gd name="connsiteX15" fmla="*/ 560108 w 762000"/>
              <a:gd name="connsiteY15" fmla="*/ 2903 h 63811"/>
              <a:gd name="connsiteX16" fmla="*/ 559296 w 762000"/>
              <a:gd name="connsiteY16" fmla="*/ 3582 h 63811"/>
              <a:gd name="connsiteX17" fmla="*/ 473869 w 762000"/>
              <a:gd name="connsiteY17" fmla="*/ 44761 h 63811"/>
              <a:gd name="connsiteX18" fmla="*/ 388441 w 762000"/>
              <a:gd name="connsiteY18" fmla="*/ 3582 h 63811"/>
              <a:gd name="connsiteX19" fmla="*/ 387629 w 762000"/>
              <a:gd name="connsiteY19" fmla="*/ 2901 h 63811"/>
              <a:gd name="connsiteX20" fmla="*/ 386944 w 762000"/>
              <a:gd name="connsiteY20" fmla="*/ 2085 h 63811"/>
              <a:gd name="connsiteX21" fmla="*/ 386188 w 762000"/>
              <a:gd name="connsiteY21" fmla="*/ 1695 h 63811"/>
              <a:gd name="connsiteX22" fmla="*/ 384505 w 762000"/>
              <a:gd name="connsiteY22" fmla="*/ 829 h 63811"/>
              <a:gd name="connsiteX23" fmla="*/ 382796 w 762000"/>
              <a:gd name="connsiteY23" fmla="*/ 293 h 63811"/>
              <a:gd name="connsiteX24" fmla="*/ 380979 w 762000"/>
              <a:gd name="connsiteY24" fmla="*/ 147 h 63811"/>
              <a:gd name="connsiteX25" fmla="*/ 379230 w 762000"/>
              <a:gd name="connsiteY25" fmla="*/ 288 h 63811"/>
              <a:gd name="connsiteX26" fmla="*/ 377481 w 762000"/>
              <a:gd name="connsiteY26" fmla="*/ 835 h 63811"/>
              <a:gd name="connsiteX27" fmla="*/ 375812 w 762000"/>
              <a:gd name="connsiteY27" fmla="*/ 1695 h 63811"/>
              <a:gd name="connsiteX28" fmla="*/ 375056 w 762000"/>
              <a:gd name="connsiteY28" fmla="*/ 2085 h 63811"/>
              <a:gd name="connsiteX29" fmla="*/ 374372 w 762000"/>
              <a:gd name="connsiteY29" fmla="*/ 2901 h 63811"/>
              <a:gd name="connsiteX30" fmla="*/ 373559 w 762000"/>
              <a:gd name="connsiteY30" fmla="*/ 3582 h 63811"/>
              <a:gd name="connsiteX31" fmla="*/ 288131 w 762000"/>
              <a:gd name="connsiteY31" fmla="*/ 44761 h 63811"/>
              <a:gd name="connsiteX32" fmla="*/ 202704 w 762000"/>
              <a:gd name="connsiteY32" fmla="*/ 3582 h 63811"/>
              <a:gd name="connsiteX33" fmla="*/ 201889 w 762000"/>
              <a:gd name="connsiteY33" fmla="*/ 2899 h 63811"/>
              <a:gd name="connsiteX34" fmla="*/ 201206 w 762000"/>
              <a:gd name="connsiteY34" fmla="*/ 2085 h 63811"/>
              <a:gd name="connsiteX35" fmla="*/ 200456 w 762000"/>
              <a:gd name="connsiteY35" fmla="*/ 1698 h 63811"/>
              <a:gd name="connsiteX36" fmla="*/ 198766 w 762000"/>
              <a:gd name="connsiteY36" fmla="*/ 828 h 63811"/>
              <a:gd name="connsiteX37" fmla="*/ 197059 w 762000"/>
              <a:gd name="connsiteY37" fmla="*/ 293 h 63811"/>
              <a:gd name="connsiteX38" fmla="*/ 195242 w 762000"/>
              <a:gd name="connsiteY38" fmla="*/ 147 h 63811"/>
              <a:gd name="connsiteX39" fmla="*/ 193498 w 762000"/>
              <a:gd name="connsiteY39" fmla="*/ 287 h 63811"/>
              <a:gd name="connsiteX40" fmla="*/ 191734 w 762000"/>
              <a:gd name="connsiteY40" fmla="*/ 839 h 63811"/>
              <a:gd name="connsiteX41" fmla="*/ 190082 w 762000"/>
              <a:gd name="connsiteY41" fmla="*/ 1691 h 63811"/>
              <a:gd name="connsiteX42" fmla="*/ 189319 w 762000"/>
              <a:gd name="connsiteY42" fmla="*/ 2085 h 63811"/>
              <a:gd name="connsiteX43" fmla="*/ 188632 w 762000"/>
              <a:gd name="connsiteY43" fmla="*/ 2904 h 63811"/>
              <a:gd name="connsiteX44" fmla="*/ 187821 w 762000"/>
              <a:gd name="connsiteY44" fmla="*/ 3582 h 63811"/>
              <a:gd name="connsiteX45" fmla="*/ 102394 w 762000"/>
              <a:gd name="connsiteY45" fmla="*/ 44761 h 63811"/>
              <a:gd name="connsiteX46" fmla="*/ 16966 w 762000"/>
              <a:gd name="connsiteY46" fmla="*/ 3582 h 63811"/>
              <a:gd name="connsiteX47" fmla="*/ 3581 w 762000"/>
              <a:gd name="connsiteY47" fmla="*/ 2085 h 63811"/>
              <a:gd name="connsiteX48" fmla="*/ 2084 w 762000"/>
              <a:gd name="connsiteY48" fmla="*/ 15470 h 63811"/>
              <a:gd name="connsiteX49" fmla="*/ 102394 w 762000"/>
              <a:gd name="connsiteY49" fmla="*/ 63811 h 63811"/>
              <a:gd name="connsiteX50" fmla="*/ 195263 w 762000"/>
              <a:gd name="connsiteY50" fmla="*/ 23785 h 63811"/>
              <a:gd name="connsiteX51" fmla="*/ 288131 w 762000"/>
              <a:gd name="connsiteY51" fmla="*/ 63811 h 63811"/>
              <a:gd name="connsiteX52" fmla="*/ 381000 w 762000"/>
              <a:gd name="connsiteY52" fmla="*/ 23785 h 63811"/>
              <a:gd name="connsiteX53" fmla="*/ 473869 w 762000"/>
              <a:gd name="connsiteY53" fmla="*/ 63811 h 63811"/>
              <a:gd name="connsiteX54" fmla="*/ 566738 w 762000"/>
              <a:gd name="connsiteY54" fmla="*/ 23785 h 63811"/>
              <a:gd name="connsiteX55" fmla="*/ 659606 w 762000"/>
              <a:gd name="connsiteY55" fmla="*/ 63811 h 63811"/>
              <a:gd name="connsiteX56" fmla="*/ 759916 w 762000"/>
              <a:gd name="connsiteY56" fmla="*/ 15470 h 6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62000" h="63811">
                <a:moveTo>
                  <a:pt x="759916" y="15470"/>
                </a:moveTo>
                <a:cubicBezTo>
                  <a:pt x="763200" y="11368"/>
                  <a:pt x="762530" y="5368"/>
                  <a:pt x="758419" y="2085"/>
                </a:cubicBezTo>
                <a:cubicBezTo>
                  <a:pt x="754326" y="-1199"/>
                  <a:pt x="748317" y="-520"/>
                  <a:pt x="745034" y="3582"/>
                </a:cubicBezTo>
                <a:cubicBezTo>
                  <a:pt x="724114" y="29748"/>
                  <a:pt x="692981" y="44761"/>
                  <a:pt x="659606" y="44761"/>
                </a:cubicBezTo>
                <a:cubicBezTo>
                  <a:pt x="626232" y="44761"/>
                  <a:pt x="595099" y="29748"/>
                  <a:pt x="574179" y="3582"/>
                </a:cubicBezTo>
                <a:cubicBezTo>
                  <a:pt x="573949" y="3293"/>
                  <a:pt x="573619" y="3153"/>
                  <a:pt x="573363" y="2899"/>
                </a:cubicBezTo>
                <a:cubicBezTo>
                  <a:pt x="573109" y="2643"/>
                  <a:pt x="572970" y="2315"/>
                  <a:pt x="572681" y="2085"/>
                </a:cubicBezTo>
                <a:cubicBezTo>
                  <a:pt x="572454" y="1902"/>
                  <a:pt x="572173" y="1858"/>
                  <a:pt x="571935" y="1700"/>
                </a:cubicBezTo>
                <a:cubicBezTo>
                  <a:pt x="571386" y="1337"/>
                  <a:pt x="570832" y="1064"/>
                  <a:pt x="570230" y="824"/>
                </a:cubicBezTo>
                <a:cubicBezTo>
                  <a:pt x="569668" y="599"/>
                  <a:pt x="569126" y="406"/>
                  <a:pt x="568540" y="293"/>
                </a:cubicBezTo>
                <a:cubicBezTo>
                  <a:pt x="567931" y="174"/>
                  <a:pt x="567340" y="146"/>
                  <a:pt x="566717" y="147"/>
                </a:cubicBezTo>
                <a:cubicBezTo>
                  <a:pt x="566119" y="149"/>
                  <a:pt x="565554" y="175"/>
                  <a:pt x="564968" y="288"/>
                </a:cubicBezTo>
                <a:cubicBezTo>
                  <a:pt x="564361" y="402"/>
                  <a:pt x="563801" y="600"/>
                  <a:pt x="563219" y="835"/>
                </a:cubicBezTo>
                <a:cubicBezTo>
                  <a:pt x="562632" y="1071"/>
                  <a:pt x="562089" y="1339"/>
                  <a:pt x="561554" y="1693"/>
                </a:cubicBezTo>
                <a:cubicBezTo>
                  <a:pt x="561311" y="1854"/>
                  <a:pt x="561026" y="1899"/>
                  <a:pt x="560794" y="2085"/>
                </a:cubicBezTo>
                <a:cubicBezTo>
                  <a:pt x="560504" y="2316"/>
                  <a:pt x="560364" y="2646"/>
                  <a:pt x="560108" y="2903"/>
                </a:cubicBezTo>
                <a:cubicBezTo>
                  <a:pt x="559853" y="3156"/>
                  <a:pt x="559526" y="3295"/>
                  <a:pt x="559296" y="3582"/>
                </a:cubicBezTo>
                <a:cubicBezTo>
                  <a:pt x="538377" y="29748"/>
                  <a:pt x="507244" y="44761"/>
                  <a:pt x="473869" y="44761"/>
                </a:cubicBezTo>
                <a:cubicBezTo>
                  <a:pt x="440494" y="44761"/>
                  <a:pt x="409361" y="29748"/>
                  <a:pt x="388441" y="3582"/>
                </a:cubicBezTo>
                <a:cubicBezTo>
                  <a:pt x="388211" y="3294"/>
                  <a:pt x="387884" y="3155"/>
                  <a:pt x="387629" y="2901"/>
                </a:cubicBezTo>
                <a:cubicBezTo>
                  <a:pt x="387374" y="2645"/>
                  <a:pt x="387233" y="2316"/>
                  <a:pt x="386944" y="2085"/>
                </a:cubicBezTo>
                <a:cubicBezTo>
                  <a:pt x="386714" y="1900"/>
                  <a:pt x="386429" y="1855"/>
                  <a:pt x="386188" y="1695"/>
                </a:cubicBezTo>
                <a:cubicBezTo>
                  <a:pt x="385646" y="1337"/>
                  <a:pt x="385098" y="1067"/>
                  <a:pt x="384505" y="829"/>
                </a:cubicBezTo>
                <a:cubicBezTo>
                  <a:pt x="383937" y="601"/>
                  <a:pt x="383389" y="406"/>
                  <a:pt x="382796" y="293"/>
                </a:cubicBezTo>
                <a:cubicBezTo>
                  <a:pt x="382188" y="174"/>
                  <a:pt x="381599" y="146"/>
                  <a:pt x="380979" y="147"/>
                </a:cubicBezTo>
                <a:cubicBezTo>
                  <a:pt x="380382" y="149"/>
                  <a:pt x="379816" y="175"/>
                  <a:pt x="379230" y="288"/>
                </a:cubicBezTo>
                <a:cubicBezTo>
                  <a:pt x="378624" y="402"/>
                  <a:pt x="378063" y="600"/>
                  <a:pt x="377481" y="835"/>
                </a:cubicBezTo>
                <a:cubicBezTo>
                  <a:pt x="376892" y="1071"/>
                  <a:pt x="376349" y="1341"/>
                  <a:pt x="375812" y="1695"/>
                </a:cubicBezTo>
                <a:cubicBezTo>
                  <a:pt x="375570" y="1855"/>
                  <a:pt x="375287" y="1900"/>
                  <a:pt x="375056" y="2085"/>
                </a:cubicBezTo>
                <a:cubicBezTo>
                  <a:pt x="374767" y="2315"/>
                  <a:pt x="374627" y="2644"/>
                  <a:pt x="374372" y="2901"/>
                </a:cubicBezTo>
                <a:cubicBezTo>
                  <a:pt x="374117" y="3155"/>
                  <a:pt x="373788" y="3294"/>
                  <a:pt x="373559" y="3582"/>
                </a:cubicBezTo>
                <a:cubicBezTo>
                  <a:pt x="352639" y="29748"/>
                  <a:pt x="321506" y="44761"/>
                  <a:pt x="288131" y="44761"/>
                </a:cubicBezTo>
                <a:cubicBezTo>
                  <a:pt x="254757" y="44761"/>
                  <a:pt x="223624" y="29748"/>
                  <a:pt x="202704" y="3582"/>
                </a:cubicBezTo>
                <a:cubicBezTo>
                  <a:pt x="202474" y="3294"/>
                  <a:pt x="202145" y="3154"/>
                  <a:pt x="201889" y="2899"/>
                </a:cubicBezTo>
                <a:cubicBezTo>
                  <a:pt x="201634" y="2643"/>
                  <a:pt x="201495" y="2315"/>
                  <a:pt x="201206" y="2085"/>
                </a:cubicBezTo>
                <a:cubicBezTo>
                  <a:pt x="200977" y="1901"/>
                  <a:pt x="200696" y="1857"/>
                  <a:pt x="200456" y="1698"/>
                </a:cubicBezTo>
                <a:cubicBezTo>
                  <a:pt x="199912" y="1338"/>
                  <a:pt x="199362" y="1067"/>
                  <a:pt x="198766" y="828"/>
                </a:cubicBezTo>
                <a:cubicBezTo>
                  <a:pt x="198198" y="600"/>
                  <a:pt x="197651" y="406"/>
                  <a:pt x="197059" y="293"/>
                </a:cubicBezTo>
                <a:cubicBezTo>
                  <a:pt x="196450" y="174"/>
                  <a:pt x="195863" y="147"/>
                  <a:pt x="195242" y="147"/>
                </a:cubicBezTo>
                <a:cubicBezTo>
                  <a:pt x="194647" y="149"/>
                  <a:pt x="194083" y="175"/>
                  <a:pt x="193498" y="287"/>
                </a:cubicBezTo>
                <a:cubicBezTo>
                  <a:pt x="192886" y="402"/>
                  <a:pt x="192320" y="601"/>
                  <a:pt x="191734" y="839"/>
                </a:cubicBezTo>
                <a:cubicBezTo>
                  <a:pt x="191152" y="1074"/>
                  <a:pt x="190614" y="1340"/>
                  <a:pt x="190082" y="1691"/>
                </a:cubicBezTo>
                <a:cubicBezTo>
                  <a:pt x="189838" y="1853"/>
                  <a:pt x="189551" y="1897"/>
                  <a:pt x="189319" y="2085"/>
                </a:cubicBezTo>
                <a:cubicBezTo>
                  <a:pt x="189029" y="2317"/>
                  <a:pt x="188888" y="2646"/>
                  <a:pt x="188632" y="2904"/>
                </a:cubicBezTo>
                <a:cubicBezTo>
                  <a:pt x="188378" y="3157"/>
                  <a:pt x="188051" y="3296"/>
                  <a:pt x="187821" y="3582"/>
                </a:cubicBezTo>
                <a:cubicBezTo>
                  <a:pt x="166901" y="29748"/>
                  <a:pt x="135769" y="44761"/>
                  <a:pt x="102394" y="44761"/>
                </a:cubicBezTo>
                <a:cubicBezTo>
                  <a:pt x="69019" y="44761"/>
                  <a:pt x="37886" y="29748"/>
                  <a:pt x="16966" y="3582"/>
                </a:cubicBezTo>
                <a:cubicBezTo>
                  <a:pt x="13692" y="-520"/>
                  <a:pt x="7683" y="-1208"/>
                  <a:pt x="3581" y="2085"/>
                </a:cubicBezTo>
                <a:cubicBezTo>
                  <a:pt x="-530" y="5368"/>
                  <a:pt x="-1200" y="11368"/>
                  <a:pt x="2084" y="15470"/>
                </a:cubicBezTo>
                <a:cubicBezTo>
                  <a:pt x="26640" y="46194"/>
                  <a:pt x="63196" y="63811"/>
                  <a:pt x="102394" y="63811"/>
                </a:cubicBezTo>
                <a:cubicBezTo>
                  <a:pt x="137853" y="63811"/>
                  <a:pt x="171054" y="49280"/>
                  <a:pt x="195263" y="23785"/>
                </a:cubicBezTo>
                <a:cubicBezTo>
                  <a:pt x="219471" y="49280"/>
                  <a:pt x="252672" y="63811"/>
                  <a:pt x="288131" y="63811"/>
                </a:cubicBezTo>
                <a:cubicBezTo>
                  <a:pt x="323590" y="63811"/>
                  <a:pt x="356792" y="49280"/>
                  <a:pt x="381000" y="23785"/>
                </a:cubicBezTo>
                <a:cubicBezTo>
                  <a:pt x="405208" y="49280"/>
                  <a:pt x="438410" y="63811"/>
                  <a:pt x="473869" y="63811"/>
                </a:cubicBezTo>
                <a:cubicBezTo>
                  <a:pt x="509328" y="63811"/>
                  <a:pt x="542529" y="49280"/>
                  <a:pt x="566738" y="23785"/>
                </a:cubicBezTo>
                <a:cubicBezTo>
                  <a:pt x="590945" y="49280"/>
                  <a:pt x="624148" y="63811"/>
                  <a:pt x="659606" y="63811"/>
                </a:cubicBezTo>
                <a:cubicBezTo>
                  <a:pt x="698804" y="63811"/>
                  <a:pt x="735360" y="46194"/>
                  <a:pt x="759916" y="15470"/>
                </a:cubicBezTo>
                <a:close/>
              </a:path>
            </a:pathLst>
          </a:custGeom>
          <a:solidFill>
            <a:schemeClr val="bg1"/>
          </a:solidFill>
          <a:ln w="6350" cap="flat">
            <a:solidFill>
              <a:schemeClr val="bg1"/>
            </a:solidFill>
            <a:prstDash val="solid"/>
            <a:miter/>
          </a:ln>
        </p:spPr>
        <p:txBody>
          <a:bodyPr rtlCol="0" anchor="ctr"/>
          <a:lstStyle/>
          <a:p>
            <a:endParaRPr lang="zh-CN" altLang="en-US"/>
          </a:p>
        </p:txBody>
      </p:sp>
      <p:sp>
        <p:nvSpPr>
          <p:cNvPr id="53" name="文本框 52">
            <a:extLst>
              <a:ext uri="{FF2B5EF4-FFF2-40B4-BE49-F238E27FC236}">
                <a16:creationId xmlns="" xmlns:a16="http://schemas.microsoft.com/office/drawing/2014/main" id="{770D5438-04E8-46E4-A842-835EA4314AAC}"/>
              </a:ext>
            </a:extLst>
          </p:cNvPr>
          <p:cNvSpPr txBox="1"/>
          <p:nvPr/>
        </p:nvSpPr>
        <p:spPr>
          <a:xfrm>
            <a:off x="4445000" y="5392088"/>
            <a:ext cx="5880100" cy="655116"/>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Fusce est. Vivamus a tellus. Pellentesque habitant morbi tristique senectus et netus et malesuada fames ac turpis egestas. Proin pharetra nonummy pede.</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54" name="图形 59">
            <a:extLst>
              <a:ext uri="{FF2B5EF4-FFF2-40B4-BE49-F238E27FC236}">
                <a16:creationId xmlns="" xmlns:a16="http://schemas.microsoft.com/office/drawing/2014/main" id="{00C8C6D2-3E8D-43F8-94EA-94CB56E0BCB2}"/>
              </a:ext>
            </a:extLst>
          </p:cNvPr>
          <p:cNvGrpSpPr/>
          <p:nvPr/>
        </p:nvGrpSpPr>
        <p:grpSpPr>
          <a:xfrm>
            <a:off x="7105650" y="4833289"/>
            <a:ext cx="558799" cy="558799"/>
            <a:chOff x="3962400" y="685800"/>
            <a:chExt cx="4267199" cy="4267199"/>
          </a:xfrm>
          <a:solidFill>
            <a:schemeClr val="bg1"/>
          </a:solidFill>
        </p:grpSpPr>
        <p:sp>
          <p:nvSpPr>
            <p:cNvPr id="55" name="任意多边形: 形状 54">
              <a:extLst>
                <a:ext uri="{FF2B5EF4-FFF2-40B4-BE49-F238E27FC236}">
                  <a16:creationId xmlns="" xmlns:a16="http://schemas.microsoft.com/office/drawing/2014/main" id="{07D03ECD-40DA-404F-984A-2E88FE3270AF}"/>
                </a:ext>
              </a:extLst>
            </p:cNvPr>
            <p:cNvSpPr/>
            <p:nvPr/>
          </p:nvSpPr>
          <p:spPr>
            <a:xfrm>
              <a:off x="3962400" y="3147717"/>
              <a:ext cx="2518627" cy="1805282"/>
            </a:xfrm>
            <a:custGeom>
              <a:avLst/>
              <a:gdLst>
                <a:gd name="connsiteX0" fmla="*/ 2376335 w 2518627"/>
                <a:gd name="connsiteY0" fmla="*/ 150666 h 1805282"/>
                <a:gd name="connsiteX1" fmla="*/ 2240194 w 2518627"/>
                <a:gd name="connsiteY1" fmla="*/ 0 h 1805282"/>
                <a:gd name="connsiteX2" fmla="*/ 1636700 w 2518627"/>
                <a:gd name="connsiteY2" fmla="*/ 926783 h 1805282"/>
                <a:gd name="connsiteX3" fmla="*/ 0 w 2518627"/>
                <a:gd name="connsiteY3" fmla="*/ 1493711 h 1805282"/>
                <a:gd name="connsiteX4" fmla="*/ 0 w 2518627"/>
                <a:gd name="connsiteY4" fmla="*/ 1805283 h 1805282"/>
                <a:gd name="connsiteX5" fmla="*/ 2092576 w 2518627"/>
                <a:gd name="connsiteY5" fmla="*/ 1805283 h 1805282"/>
                <a:gd name="connsiteX6" fmla="*/ 2510800 w 2518627"/>
                <a:gd name="connsiteY6" fmla="*/ 788013 h 1805282"/>
                <a:gd name="connsiteX7" fmla="*/ 2376335 w 2518627"/>
                <a:gd name="connsiteY7" fmla="*/ 150666 h 180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8627" h="1805282">
                  <a:moveTo>
                    <a:pt x="2376335" y="150666"/>
                  </a:moveTo>
                  <a:cubicBezTo>
                    <a:pt x="2337604" y="94814"/>
                    <a:pt x="2291848" y="44176"/>
                    <a:pt x="2240194" y="0"/>
                  </a:cubicBezTo>
                  <a:cubicBezTo>
                    <a:pt x="2141077" y="375409"/>
                    <a:pt x="1938461" y="686753"/>
                    <a:pt x="1636700" y="926783"/>
                  </a:cubicBezTo>
                  <a:cubicBezTo>
                    <a:pt x="1251309" y="1233373"/>
                    <a:pt x="700954" y="1423959"/>
                    <a:pt x="0" y="1493711"/>
                  </a:cubicBezTo>
                  <a:lnTo>
                    <a:pt x="0" y="1805283"/>
                  </a:lnTo>
                  <a:lnTo>
                    <a:pt x="2092576" y="1805283"/>
                  </a:lnTo>
                  <a:cubicBezTo>
                    <a:pt x="2336702" y="1431627"/>
                    <a:pt x="2477386" y="1089546"/>
                    <a:pt x="2510800" y="788013"/>
                  </a:cubicBezTo>
                  <a:cubicBezTo>
                    <a:pt x="2538346" y="539477"/>
                    <a:pt x="2493112" y="325041"/>
                    <a:pt x="2376335" y="150666"/>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485C7FF8-8A66-498C-89D8-D8365F061508}"/>
                </a:ext>
              </a:extLst>
            </p:cNvPr>
            <p:cNvSpPr/>
            <p:nvPr/>
          </p:nvSpPr>
          <p:spPr>
            <a:xfrm>
              <a:off x="4854820" y="2396043"/>
              <a:ext cx="2155579" cy="2370743"/>
            </a:xfrm>
            <a:custGeom>
              <a:avLst/>
              <a:gdLst>
                <a:gd name="connsiteX0" fmla="*/ 2155580 w 2155579"/>
                <a:gd name="connsiteY0" fmla="*/ 1185357 h 2370743"/>
                <a:gd name="connsiteX1" fmla="*/ 1970385 w 2155579"/>
                <a:gd name="connsiteY1" fmla="*/ 588634 h 2370743"/>
                <a:gd name="connsiteX2" fmla="*/ 1728393 w 2155579"/>
                <a:gd name="connsiteY2" fmla="*/ 569584 h 2370743"/>
                <a:gd name="connsiteX3" fmla="*/ 1628312 w 2155579"/>
                <a:gd name="connsiteY3" fmla="*/ 529624 h 2370743"/>
                <a:gd name="connsiteX4" fmla="*/ 1623618 w 2155579"/>
                <a:gd name="connsiteY4" fmla="*/ 484593 h 2370743"/>
                <a:gd name="connsiteX5" fmla="*/ 1365243 w 2155579"/>
                <a:gd name="connsiteY5" fmla="*/ 36918 h 2370743"/>
                <a:gd name="connsiteX6" fmla="*/ 844682 w 2155579"/>
                <a:gd name="connsiteY6" fmla="*/ 164553 h 2370743"/>
                <a:gd name="connsiteX7" fmla="*/ 752995 w 2155579"/>
                <a:gd name="connsiteY7" fmla="*/ 188184 h 2370743"/>
                <a:gd name="connsiteX8" fmla="*/ 221624 w 2155579"/>
                <a:gd name="connsiteY8" fmla="*/ 159943 h 2370743"/>
                <a:gd name="connsiteX9" fmla="*/ 19693 w 2155579"/>
                <a:gd name="connsiteY9" fmla="*/ 441826 h 2370743"/>
                <a:gd name="connsiteX10" fmla="*/ 62804 w 2155579"/>
                <a:gd name="connsiteY10" fmla="*/ 788983 h 2370743"/>
                <a:gd name="connsiteX11" fmla="*/ 399808 w 2155579"/>
                <a:gd name="connsiteY11" fmla="*/ 950042 h 2370743"/>
                <a:gd name="connsiteX12" fmla="*/ 428992 w 2155579"/>
                <a:gd name="connsiteY12" fmla="*/ 776582 h 2370743"/>
                <a:gd name="connsiteX13" fmla="*/ 845235 w 2155579"/>
                <a:gd name="connsiteY13" fmla="*/ 424823 h 2370743"/>
                <a:gd name="connsiteX14" fmla="*/ 930512 w 2155579"/>
                <a:gd name="connsiteY14" fmla="*/ 416832 h 2370743"/>
                <a:gd name="connsiteX15" fmla="*/ 1610540 w 2155579"/>
                <a:gd name="connsiteY15" fmla="*/ 817530 h 2370743"/>
                <a:gd name="connsiteX16" fmla="*/ 1769846 w 2155579"/>
                <a:gd name="connsiteY16" fmla="*/ 1556489 h 2370743"/>
                <a:gd name="connsiteX17" fmla="*/ 1489411 w 2155579"/>
                <a:gd name="connsiteY17" fmla="*/ 2370743 h 2370743"/>
                <a:gd name="connsiteX18" fmla="*/ 1685521 w 2155579"/>
                <a:gd name="connsiteY18" fmla="*/ 2195331 h 2370743"/>
                <a:gd name="connsiteX19" fmla="*/ 2155580 w 2155579"/>
                <a:gd name="connsiteY19" fmla="*/ 1185357 h 237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5579" h="2370743">
                  <a:moveTo>
                    <a:pt x="2155580" y="1185357"/>
                  </a:moveTo>
                  <a:cubicBezTo>
                    <a:pt x="2155580" y="874842"/>
                    <a:pt x="2091533" y="668521"/>
                    <a:pt x="1970385" y="588634"/>
                  </a:cubicBezTo>
                  <a:cubicBezTo>
                    <a:pt x="1860628" y="516245"/>
                    <a:pt x="1729669" y="569023"/>
                    <a:pt x="1728393" y="569584"/>
                  </a:cubicBezTo>
                  <a:cubicBezTo>
                    <a:pt x="1689722" y="586186"/>
                    <a:pt x="1644914" y="568296"/>
                    <a:pt x="1628312" y="529624"/>
                  </a:cubicBezTo>
                  <a:cubicBezTo>
                    <a:pt x="1622221" y="515436"/>
                    <a:pt x="1620584" y="499732"/>
                    <a:pt x="1623618" y="484593"/>
                  </a:cubicBezTo>
                  <a:cubicBezTo>
                    <a:pt x="1626037" y="471858"/>
                    <a:pt x="1680863" y="163143"/>
                    <a:pt x="1365243" y="36918"/>
                  </a:cubicBezTo>
                  <a:cubicBezTo>
                    <a:pt x="1045136" y="-91098"/>
                    <a:pt x="852721" y="154075"/>
                    <a:pt x="844682" y="164553"/>
                  </a:cubicBezTo>
                  <a:cubicBezTo>
                    <a:pt x="823230" y="192637"/>
                    <a:pt x="785349" y="202401"/>
                    <a:pt x="752995" y="188184"/>
                  </a:cubicBezTo>
                  <a:cubicBezTo>
                    <a:pt x="749994" y="186851"/>
                    <a:pt x="440517" y="52758"/>
                    <a:pt x="221624" y="159943"/>
                  </a:cubicBezTo>
                  <a:cubicBezTo>
                    <a:pt x="120811" y="209292"/>
                    <a:pt x="54745" y="301503"/>
                    <a:pt x="19693" y="441826"/>
                  </a:cubicBezTo>
                  <a:cubicBezTo>
                    <a:pt x="-16930" y="588311"/>
                    <a:pt x="-2424" y="705116"/>
                    <a:pt x="62804" y="788983"/>
                  </a:cubicBezTo>
                  <a:cubicBezTo>
                    <a:pt x="148624" y="899331"/>
                    <a:pt x="304996" y="937107"/>
                    <a:pt x="399808" y="950042"/>
                  </a:cubicBezTo>
                  <a:cubicBezTo>
                    <a:pt x="401507" y="891154"/>
                    <a:pt x="411328" y="832783"/>
                    <a:pt x="428992" y="776582"/>
                  </a:cubicBezTo>
                  <a:cubicBezTo>
                    <a:pt x="471017" y="645689"/>
                    <a:pt x="577335" y="478402"/>
                    <a:pt x="845235" y="424823"/>
                  </a:cubicBezTo>
                  <a:cubicBezTo>
                    <a:pt x="873330" y="419370"/>
                    <a:pt x="901893" y="416693"/>
                    <a:pt x="930512" y="416832"/>
                  </a:cubicBezTo>
                  <a:cubicBezTo>
                    <a:pt x="1145539" y="416832"/>
                    <a:pt x="1433480" y="553144"/>
                    <a:pt x="1610540" y="817530"/>
                  </a:cubicBezTo>
                  <a:cubicBezTo>
                    <a:pt x="1745938" y="1019698"/>
                    <a:pt x="1801040" y="1275235"/>
                    <a:pt x="1769846" y="1556489"/>
                  </a:cubicBezTo>
                  <a:cubicBezTo>
                    <a:pt x="1742157" y="1806349"/>
                    <a:pt x="1648078" y="2079211"/>
                    <a:pt x="1489411" y="2370743"/>
                  </a:cubicBezTo>
                  <a:cubicBezTo>
                    <a:pt x="1558011" y="2315987"/>
                    <a:pt x="1623484" y="2257425"/>
                    <a:pt x="1685521" y="2195331"/>
                  </a:cubicBezTo>
                  <a:cubicBezTo>
                    <a:pt x="1997464" y="1882253"/>
                    <a:pt x="2155580" y="1542449"/>
                    <a:pt x="2155580" y="1185357"/>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92439E8A-AE91-4DA3-BAF5-1F094716D70F}"/>
                </a:ext>
              </a:extLst>
            </p:cNvPr>
            <p:cNvSpPr/>
            <p:nvPr/>
          </p:nvSpPr>
          <p:spPr>
            <a:xfrm>
              <a:off x="6083379" y="1485499"/>
              <a:ext cx="2097338" cy="3467500"/>
            </a:xfrm>
            <a:custGeom>
              <a:avLst/>
              <a:gdLst>
                <a:gd name="connsiteX0" fmla="*/ 0 w 2097338"/>
                <a:gd name="connsiteY0" fmla="*/ 0 h 3467500"/>
                <a:gd name="connsiteX1" fmla="*/ 175031 w 2097338"/>
                <a:gd name="connsiteY1" fmla="*/ 798948 h 3467500"/>
                <a:gd name="connsiteX2" fmla="*/ 193319 w 2097338"/>
                <a:gd name="connsiteY2" fmla="*/ 805948 h 3467500"/>
                <a:gd name="connsiteX3" fmla="*/ 534219 w 2097338"/>
                <a:gd name="connsiteY3" fmla="*/ 1182072 h 3467500"/>
                <a:gd name="connsiteX4" fmla="*/ 551878 w 2097338"/>
                <a:gd name="connsiteY4" fmla="*/ 1312097 h 3467500"/>
                <a:gd name="connsiteX5" fmla="*/ 825713 w 2097338"/>
                <a:gd name="connsiteY5" fmla="*/ 1371943 h 3467500"/>
                <a:gd name="connsiteX6" fmla="*/ 1079421 w 2097338"/>
                <a:gd name="connsiteY6" fmla="*/ 2095900 h 3467500"/>
                <a:gd name="connsiteX7" fmla="*/ 561804 w 2097338"/>
                <a:gd name="connsiteY7" fmla="*/ 3216583 h 3467500"/>
                <a:gd name="connsiteX8" fmla="*/ 268767 w 2097338"/>
                <a:gd name="connsiteY8" fmla="*/ 3467500 h 3467500"/>
                <a:gd name="connsiteX9" fmla="*/ 1651644 w 2097338"/>
                <a:gd name="connsiteY9" fmla="*/ 3467500 h 3467500"/>
                <a:gd name="connsiteX10" fmla="*/ 2097339 w 2097338"/>
                <a:gd name="connsiteY10" fmla="*/ 2124351 h 3467500"/>
                <a:gd name="connsiteX11" fmla="*/ 0 w 2097338"/>
                <a:gd name="connsiteY11" fmla="*/ 0 h 346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7338" h="3467500">
                  <a:moveTo>
                    <a:pt x="0" y="0"/>
                  </a:moveTo>
                  <a:cubicBezTo>
                    <a:pt x="69914" y="210617"/>
                    <a:pt x="144123" y="491099"/>
                    <a:pt x="175031" y="798948"/>
                  </a:cubicBezTo>
                  <a:cubicBezTo>
                    <a:pt x="181099" y="801195"/>
                    <a:pt x="187185" y="803500"/>
                    <a:pt x="193319" y="805948"/>
                  </a:cubicBezTo>
                  <a:cubicBezTo>
                    <a:pt x="420014" y="896636"/>
                    <a:pt x="503835" y="1060542"/>
                    <a:pt x="534219" y="1182072"/>
                  </a:cubicBezTo>
                  <a:cubicBezTo>
                    <a:pt x="544748" y="1224655"/>
                    <a:pt x="550668" y="1268248"/>
                    <a:pt x="551878" y="1312097"/>
                  </a:cubicBezTo>
                  <a:cubicBezTo>
                    <a:pt x="647380" y="1298543"/>
                    <a:pt x="744572" y="1319784"/>
                    <a:pt x="825713" y="1371943"/>
                  </a:cubicBezTo>
                  <a:cubicBezTo>
                    <a:pt x="994058" y="1482947"/>
                    <a:pt x="1079421" y="1726530"/>
                    <a:pt x="1079421" y="2095900"/>
                  </a:cubicBezTo>
                  <a:cubicBezTo>
                    <a:pt x="1079421" y="2490426"/>
                    <a:pt x="900427" y="2877950"/>
                    <a:pt x="561804" y="3216583"/>
                  </a:cubicBezTo>
                  <a:cubicBezTo>
                    <a:pt x="470580" y="3307480"/>
                    <a:pt x="372623" y="3391357"/>
                    <a:pt x="268767" y="3467500"/>
                  </a:cubicBezTo>
                  <a:lnTo>
                    <a:pt x="1651644" y="3467500"/>
                  </a:lnTo>
                  <a:cubicBezTo>
                    <a:pt x="1726082" y="3365040"/>
                    <a:pt x="1988325" y="2954103"/>
                    <a:pt x="2097339" y="2124351"/>
                  </a:cubicBezTo>
                  <a:cubicBezTo>
                    <a:pt x="1655597" y="1006164"/>
                    <a:pt x="1122912" y="214989"/>
                    <a:pt x="0" y="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E6FD2289-DFEC-4D47-9C40-EE088F8A21F1}"/>
                </a:ext>
              </a:extLst>
            </p:cNvPr>
            <p:cNvSpPr/>
            <p:nvPr/>
          </p:nvSpPr>
          <p:spPr>
            <a:xfrm>
              <a:off x="4319028" y="685800"/>
              <a:ext cx="3910571" cy="2602973"/>
            </a:xfrm>
            <a:custGeom>
              <a:avLst/>
              <a:gdLst>
                <a:gd name="connsiteX0" fmla="*/ 2837219 w 3910571"/>
                <a:gd name="connsiteY0" fmla="*/ 368722 h 2602973"/>
                <a:gd name="connsiteX1" fmla="*/ 2216512 w 3910571"/>
                <a:gd name="connsiteY1" fmla="*/ 429778 h 2602973"/>
                <a:gd name="connsiteX2" fmla="*/ 2109191 w 3910571"/>
                <a:gd name="connsiteY2" fmla="*/ 439523 h 2602973"/>
                <a:gd name="connsiteX3" fmla="*/ 2089830 w 3910571"/>
                <a:gd name="connsiteY3" fmla="*/ 415080 h 2602973"/>
                <a:gd name="connsiteX4" fmla="*/ 1395972 w 3910571"/>
                <a:gd name="connsiteY4" fmla="*/ 0 h 2602973"/>
                <a:gd name="connsiteX5" fmla="*/ 780923 w 3910571"/>
                <a:gd name="connsiteY5" fmla="*/ 333099 h 2602973"/>
                <a:gd name="connsiteX6" fmla="*/ 691693 w 3910571"/>
                <a:gd name="connsiteY6" fmla="*/ 378724 h 2602973"/>
                <a:gd name="connsiteX7" fmla="*/ 398104 w 3910571"/>
                <a:gd name="connsiteY7" fmla="*/ 380267 h 2602973"/>
                <a:gd name="connsiteX8" fmla="*/ 22095 w 3910571"/>
                <a:gd name="connsiteY8" fmla="*/ 780479 h 2602973"/>
                <a:gd name="connsiteX9" fmla="*/ 165532 w 3910571"/>
                <a:gd name="connsiteY9" fmla="*/ 1310564 h 2602973"/>
                <a:gd name="connsiteX10" fmla="*/ 325819 w 3910571"/>
                <a:gd name="connsiteY10" fmla="*/ 1413024 h 2602973"/>
                <a:gd name="connsiteX11" fmla="*/ 529540 w 3910571"/>
                <a:gd name="connsiteY11" fmla="*/ 904180 h 2602973"/>
                <a:gd name="connsiteX12" fmla="*/ 1476391 w 3910571"/>
                <a:gd name="connsiteY12" fmla="*/ 609714 h 2602973"/>
                <a:gd name="connsiteX13" fmla="*/ 1660957 w 3910571"/>
                <a:gd name="connsiteY13" fmla="*/ 627564 h 2602973"/>
                <a:gd name="connsiteX14" fmla="*/ 1661043 w 3910571"/>
                <a:gd name="connsiteY14" fmla="*/ 627564 h 2602973"/>
                <a:gd name="connsiteX15" fmla="*/ 3124007 w 3910571"/>
                <a:gd name="connsiteY15" fmla="*/ 1359189 h 2602973"/>
                <a:gd name="connsiteX16" fmla="*/ 3893970 w 3910571"/>
                <a:gd name="connsiteY16" fmla="*/ 2602973 h 2602973"/>
                <a:gd name="connsiteX17" fmla="*/ 3910572 w 3910571"/>
                <a:gd name="connsiteY17" fmla="*/ 2133600 h 2602973"/>
                <a:gd name="connsiteX18" fmla="*/ 3560462 w 3910571"/>
                <a:gd name="connsiteY18" fmla="*/ 945747 h 2602973"/>
                <a:gd name="connsiteX19" fmla="*/ 2837219 w 3910571"/>
                <a:gd name="connsiteY19" fmla="*/ 368722 h 2602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10571" h="2602973">
                  <a:moveTo>
                    <a:pt x="2837219" y="368722"/>
                  </a:moveTo>
                  <a:cubicBezTo>
                    <a:pt x="2567185" y="270967"/>
                    <a:pt x="2329365" y="294370"/>
                    <a:pt x="2216512" y="429778"/>
                  </a:cubicBezTo>
                  <a:cubicBezTo>
                    <a:pt x="2189568" y="462105"/>
                    <a:pt x="2141518" y="466468"/>
                    <a:pt x="2109191" y="439523"/>
                  </a:cubicBezTo>
                  <a:cubicBezTo>
                    <a:pt x="2101122" y="432797"/>
                    <a:pt x="2094530" y="424476"/>
                    <a:pt x="2089830" y="415080"/>
                  </a:cubicBezTo>
                  <a:cubicBezTo>
                    <a:pt x="2081315" y="398307"/>
                    <a:pt x="1873860" y="0"/>
                    <a:pt x="1395972" y="0"/>
                  </a:cubicBezTo>
                  <a:cubicBezTo>
                    <a:pt x="919722" y="0"/>
                    <a:pt x="782247" y="329765"/>
                    <a:pt x="780923" y="333099"/>
                  </a:cubicBezTo>
                  <a:cubicBezTo>
                    <a:pt x="766771" y="368478"/>
                    <a:pt x="728660" y="387965"/>
                    <a:pt x="691693" y="378724"/>
                  </a:cubicBezTo>
                  <a:cubicBezTo>
                    <a:pt x="594785" y="358845"/>
                    <a:pt x="494798" y="359371"/>
                    <a:pt x="398104" y="380267"/>
                  </a:cubicBezTo>
                  <a:cubicBezTo>
                    <a:pt x="203794" y="425167"/>
                    <a:pt x="77264" y="559813"/>
                    <a:pt x="22095" y="780479"/>
                  </a:cubicBezTo>
                  <a:cubicBezTo>
                    <a:pt x="-33074" y="1001144"/>
                    <a:pt x="15190" y="1179490"/>
                    <a:pt x="165532" y="1310564"/>
                  </a:cubicBezTo>
                  <a:cubicBezTo>
                    <a:pt x="213934" y="1352009"/>
                    <a:pt x="267883" y="1386495"/>
                    <a:pt x="325819" y="1413024"/>
                  </a:cubicBezTo>
                  <a:cubicBezTo>
                    <a:pt x="330962" y="1207437"/>
                    <a:pt x="399247" y="1036644"/>
                    <a:pt x="529540" y="904180"/>
                  </a:cubicBezTo>
                  <a:cubicBezTo>
                    <a:pt x="852847" y="575462"/>
                    <a:pt x="1441082" y="607476"/>
                    <a:pt x="1476391" y="609714"/>
                  </a:cubicBezTo>
                  <a:cubicBezTo>
                    <a:pt x="1538174" y="612557"/>
                    <a:pt x="1599775" y="618514"/>
                    <a:pt x="1660957" y="627564"/>
                  </a:cubicBezTo>
                  <a:lnTo>
                    <a:pt x="1661043" y="627564"/>
                  </a:lnTo>
                  <a:cubicBezTo>
                    <a:pt x="2258832" y="715928"/>
                    <a:pt x="2737368" y="955224"/>
                    <a:pt x="3124007" y="1359189"/>
                  </a:cubicBezTo>
                  <a:cubicBezTo>
                    <a:pt x="3413005" y="1661132"/>
                    <a:pt x="3655635" y="2051657"/>
                    <a:pt x="3893970" y="2602973"/>
                  </a:cubicBezTo>
                  <a:cubicBezTo>
                    <a:pt x="3904924" y="2451364"/>
                    <a:pt x="3910572" y="2294478"/>
                    <a:pt x="3910572" y="2133600"/>
                  </a:cubicBezTo>
                  <a:cubicBezTo>
                    <a:pt x="3910572" y="1683572"/>
                    <a:pt x="3789509" y="1272816"/>
                    <a:pt x="3560462" y="945747"/>
                  </a:cubicBezTo>
                  <a:cubicBezTo>
                    <a:pt x="3369809" y="673475"/>
                    <a:pt x="3112948" y="468554"/>
                    <a:pt x="2837219" y="368722"/>
                  </a:cubicBez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430491163"/>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7D6DEE0F-EEEF-405C-84C1-94C426871AE2}"/>
              </a:ext>
            </a:extLst>
          </p:cNvPr>
          <p:cNvPicPr>
            <a:picLocks noChangeAspect="1"/>
          </p:cNvPicPr>
          <p:nvPr/>
        </p:nvPicPr>
        <p:blipFill>
          <a:blip r:embed="rId2"/>
          <a:stretch>
            <a:fillRect/>
          </a:stretch>
        </p:blipFill>
        <p:spPr>
          <a:xfrm>
            <a:off x="0" y="1"/>
            <a:ext cx="12192000" cy="6857999"/>
          </a:xfrm>
          <a:prstGeom prst="rect">
            <a:avLst/>
          </a:prstGeom>
        </p:spPr>
      </p:pic>
      <p:sp>
        <p:nvSpPr>
          <p:cNvPr id="4" name="文本框 3">
            <a:extLst>
              <a:ext uri="{FF2B5EF4-FFF2-40B4-BE49-F238E27FC236}">
                <a16:creationId xmlns="" xmlns:a16="http://schemas.microsoft.com/office/drawing/2014/main" id="{56F7B365-C554-4C37-B263-A46606CD9E3B}"/>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5" name="图形 10">
            <a:extLst>
              <a:ext uri="{FF2B5EF4-FFF2-40B4-BE49-F238E27FC236}">
                <a16:creationId xmlns="" xmlns:a16="http://schemas.microsoft.com/office/drawing/2014/main" id="{DC8C974C-21A2-4E00-85CD-6F860CC85732}"/>
              </a:ext>
            </a:extLst>
          </p:cNvPr>
          <p:cNvGrpSpPr/>
          <p:nvPr/>
        </p:nvGrpSpPr>
        <p:grpSpPr>
          <a:xfrm flipH="1">
            <a:off x="1358574" y="279313"/>
            <a:ext cx="491998" cy="509569"/>
            <a:chOff x="5829299" y="3067050"/>
            <a:chExt cx="533400" cy="552450"/>
          </a:xfrm>
          <a:solidFill>
            <a:schemeClr val="bg1"/>
          </a:solidFill>
        </p:grpSpPr>
        <p:sp>
          <p:nvSpPr>
            <p:cNvPr id="6" name="任意多边形: 形状 5">
              <a:extLst>
                <a:ext uri="{FF2B5EF4-FFF2-40B4-BE49-F238E27FC236}">
                  <a16:creationId xmlns="" xmlns:a16="http://schemas.microsoft.com/office/drawing/2014/main" id="{77BB7F86-FD5E-4D26-9086-0B99AE897E4F}"/>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7" name="任意多边形: 形状 6">
              <a:extLst>
                <a:ext uri="{FF2B5EF4-FFF2-40B4-BE49-F238E27FC236}">
                  <a16:creationId xmlns="" xmlns:a16="http://schemas.microsoft.com/office/drawing/2014/main" id="{C95B7AFC-EEF9-4E57-B9A8-5EA1023867F1}"/>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8" name="任意多边形: 形状 7">
              <a:extLst>
                <a:ext uri="{FF2B5EF4-FFF2-40B4-BE49-F238E27FC236}">
                  <a16:creationId xmlns="" xmlns:a16="http://schemas.microsoft.com/office/drawing/2014/main" id="{3493A9C6-DB14-496B-8E19-83470FB7226F}"/>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9" name="任意多边形: 形状 8">
              <a:extLst>
                <a:ext uri="{FF2B5EF4-FFF2-40B4-BE49-F238E27FC236}">
                  <a16:creationId xmlns="" xmlns:a16="http://schemas.microsoft.com/office/drawing/2014/main" id="{7E7DEEF2-02FE-426B-AB12-B7A14F0A68BB}"/>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0" name="任意多边形: 形状 9">
              <a:extLst>
                <a:ext uri="{FF2B5EF4-FFF2-40B4-BE49-F238E27FC236}">
                  <a16:creationId xmlns="" xmlns:a16="http://schemas.microsoft.com/office/drawing/2014/main" id="{99B67AF7-2031-4B66-805F-35133BD556DF}"/>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1" name="任意多边形: 形状 10">
              <a:extLst>
                <a:ext uri="{FF2B5EF4-FFF2-40B4-BE49-F238E27FC236}">
                  <a16:creationId xmlns="" xmlns:a16="http://schemas.microsoft.com/office/drawing/2014/main" id="{02A8E1CA-E4A3-4A46-B7F0-44FD704B958F}"/>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828AC962-3355-45E7-96ED-4C526867A31F}"/>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46F8E18B-3A4D-416B-9A81-081934D71446}"/>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4" name="文本框 13">
            <a:extLst>
              <a:ext uri="{FF2B5EF4-FFF2-40B4-BE49-F238E27FC236}">
                <a16:creationId xmlns="" xmlns:a16="http://schemas.microsoft.com/office/drawing/2014/main" id="{07947CB4-60DB-4F90-8B55-06BA48F3558B}"/>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15" name="直接连接符 14">
            <a:extLst>
              <a:ext uri="{FF2B5EF4-FFF2-40B4-BE49-F238E27FC236}">
                <a16:creationId xmlns="" xmlns:a16="http://schemas.microsoft.com/office/drawing/2014/main" id="{F9FB2B7B-1865-468A-B4B8-5C3937087D40}"/>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CF95DBD0-8942-47DB-9CE0-7C931B4E1013}"/>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18" name="组合 17">
            <a:extLst>
              <a:ext uri="{FF2B5EF4-FFF2-40B4-BE49-F238E27FC236}">
                <a16:creationId xmlns="" xmlns:a16="http://schemas.microsoft.com/office/drawing/2014/main" id="{93F99CAC-6B0D-4F5C-8480-BF20B49E32F1}"/>
              </a:ext>
            </a:extLst>
          </p:cNvPr>
          <p:cNvGrpSpPr/>
          <p:nvPr/>
        </p:nvGrpSpPr>
        <p:grpSpPr>
          <a:xfrm rot="21000000">
            <a:off x="7314175" y="2524755"/>
            <a:ext cx="4339771" cy="1061830"/>
            <a:chOff x="3458029" y="3028890"/>
            <a:chExt cx="4339771" cy="1061830"/>
          </a:xfrm>
        </p:grpSpPr>
        <p:sp>
          <p:nvSpPr>
            <p:cNvPr id="19" name="文本框 18">
              <a:extLst>
                <a:ext uri="{FF2B5EF4-FFF2-40B4-BE49-F238E27FC236}">
                  <a16:creationId xmlns="" xmlns:a16="http://schemas.microsoft.com/office/drawing/2014/main" id="{AD3F3181-2FAB-46FA-AA82-B412CD1C8111}"/>
                </a:ext>
              </a:extLst>
            </p:cNvPr>
            <p:cNvSpPr txBox="1"/>
            <p:nvPr/>
          </p:nvSpPr>
          <p:spPr>
            <a:xfrm>
              <a:off x="4559300" y="310583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20" name="文本框 19">
              <a:extLst>
                <a:ext uri="{FF2B5EF4-FFF2-40B4-BE49-F238E27FC236}">
                  <a16:creationId xmlns="" xmlns:a16="http://schemas.microsoft.com/office/drawing/2014/main" id="{0703F13F-7748-4DAF-80FB-A8EF72E9F923}"/>
                </a:ext>
              </a:extLst>
            </p:cNvPr>
            <p:cNvSpPr txBox="1"/>
            <p:nvPr/>
          </p:nvSpPr>
          <p:spPr>
            <a:xfrm>
              <a:off x="3458029" y="3028890"/>
              <a:ext cx="1101271" cy="400110"/>
            </a:xfrm>
            <a:prstGeom prst="rect">
              <a:avLst/>
            </a:prstGeom>
            <a:noFill/>
          </p:spPr>
          <p:txBody>
            <a:bodyPr wrap="square" rtlCol="0">
              <a:spAutoFit/>
            </a:bodyPr>
            <a:lstStyle/>
            <a:p>
              <a:pPr algn="ctr"/>
              <a:r>
                <a:rPr lang="en-US" altLang="zh-CN" sz="2000" dirty="0">
                  <a:solidFill>
                    <a:schemeClr val="bg1"/>
                  </a:solidFill>
                  <a:latin typeface="Arial Narrow" panose="020B0606020202030204" pitchFamily="34" charset="0"/>
                  <a:cs typeface="..黑体UI-韩语" panose="02000000000000000000" pitchFamily="2" charset="-128"/>
                </a:rPr>
                <a:t>Text Here</a:t>
              </a:r>
              <a:endParaRPr lang="zh-CN" altLang="en-US" sz="2000" dirty="0">
                <a:solidFill>
                  <a:schemeClr val="bg1"/>
                </a:solidFill>
                <a:latin typeface="Arial Narrow" panose="020B0606020202030204" pitchFamily="34" charset="0"/>
                <a:cs typeface="..黑体UI-韩语" panose="02000000000000000000" pitchFamily="2" charset="-128"/>
              </a:endParaRPr>
            </a:p>
          </p:txBody>
        </p:sp>
        <p:sp>
          <p:nvSpPr>
            <p:cNvPr id="21" name="文本框 20">
              <a:extLst>
                <a:ext uri="{FF2B5EF4-FFF2-40B4-BE49-F238E27FC236}">
                  <a16:creationId xmlns="" xmlns:a16="http://schemas.microsoft.com/office/drawing/2014/main" id="{4670AE87-3F3C-4924-948E-01AC3CE56259}"/>
                </a:ext>
              </a:extLst>
            </p:cNvPr>
            <p:cNvSpPr txBox="1"/>
            <p:nvPr/>
          </p:nvSpPr>
          <p:spPr>
            <a:xfrm>
              <a:off x="4559300" y="375216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24" name="图形 22">
            <a:extLst>
              <a:ext uri="{FF2B5EF4-FFF2-40B4-BE49-F238E27FC236}">
                <a16:creationId xmlns="" xmlns:a16="http://schemas.microsoft.com/office/drawing/2014/main" id="{2A49BE5E-8912-423B-8C2C-AA92E53DFBCC}"/>
              </a:ext>
            </a:extLst>
          </p:cNvPr>
          <p:cNvGrpSpPr/>
          <p:nvPr/>
        </p:nvGrpSpPr>
        <p:grpSpPr>
          <a:xfrm>
            <a:off x="7703041" y="1470506"/>
            <a:ext cx="762042" cy="761293"/>
            <a:chOff x="5715413" y="2929648"/>
            <a:chExt cx="762042" cy="761293"/>
          </a:xfrm>
          <a:solidFill>
            <a:schemeClr val="bg1"/>
          </a:solidFill>
        </p:grpSpPr>
        <p:sp>
          <p:nvSpPr>
            <p:cNvPr id="25" name="任意多边形: 形状 24">
              <a:extLst>
                <a:ext uri="{FF2B5EF4-FFF2-40B4-BE49-F238E27FC236}">
                  <a16:creationId xmlns="" xmlns:a16="http://schemas.microsoft.com/office/drawing/2014/main" id="{BC2C7168-39BC-4BBB-89AD-63A8F183AC32}"/>
                </a:ext>
              </a:extLst>
            </p:cNvPr>
            <p:cNvSpPr/>
            <p:nvPr/>
          </p:nvSpPr>
          <p:spPr>
            <a:xfrm>
              <a:off x="5715413" y="3093866"/>
              <a:ext cx="762042" cy="597075"/>
            </a:xfrm>
            <a:custGeom>
              <a:avLst/>
              <a:gdLst>
                <a:gd name="connsiteX0" fmla="*/ 584195 w 762042"/>
                <a:gd name="connsiteY0" fmla="*/ 31729 h 597075"/>
                <a:gd name="connsiteX1" fmla="*/ 589187 w 762042"/>
                <a:gd name="connsiteY1" fmla="*/ 11846 h 597075"/>
                <a:gd name="connsiteX2" fmla="*/ 582271 w 762042"/>
                <a:gd name="connsiteY2" fmla="*/ 289 h 597075"/>
                <a:gd name="connsiteX3" fmla="*/ 570714 w 762042"/>
                <a:gd name="connsiteY3" fmla="*/ 7204 h 597075"/>
                <a:gd name="connsiteX4" fmla="*/ 565689 w 762042"/>
                <a:gd name="connsiteY4" fmla="*/ 27216 h 597075"/>
                <a:gd name="connsiteX5" fmla="*/ 298456 w 762042"/>
                <a:gd name="connsiteY5" fmla="*/ 155153 h 597075"/>
                <a:gd name="connsiteX6" fmla="*/ 299572 w 762042"/>
                <a:gd name="connsiteY6" fmla="*/ 163818 h 597075"/>
                <a:gd name="connsiteX7" fmla="*/ 307284 w 762042"/>
                <a:gd name="connsiteY7" fmla="*/ 167925 h 597075"/>
                <a:gd name="connsiteX8" fmla="*/ 334631 w 762042"/>
                <a:gd name="connsiteY8" fmla="*/ 171511 h 597075"/>
                <a:gd name="connsiteX9" fmla="*/ 410873 w 762042"/>
                <a:gd name="connsiteY9" fmla="*/ 242734 h 597075"/>
                <a:gd name="connsiteX10" fmla="*/ 417761 w 762042"/>
                <a:gd name="connsiteY10" fmla="*/ 249580 h 597075"/>
                <a:gd name="connsiteX11" fmla="*/ 427072 w 762042"/>
                <a:gd name="connsiteY11" fmla="*/ 246827 h 597075"/>
                <a:gd name="connsiteX12" fmla="*/ 515799 w 762042"/>
                <a:gd name="connsiteY12" fmla="*/ 229002 h 597075"/>
                <a:gd name="connsiteX13" fmla="*/ 473380 w 762042"/>
                <a:gd name="connsiteY13" fmla="*/ 397981 h 597075"/>
                <a:gd name="connsiteX14" fmla="*/ 463874 w 762042"/>
                <a:gd name="connsiteY14" fmla="*/ 406385 h 597075"/>
                <a:gd name="connsiteX15" fmla="*/ 439796 w 762042"/>
                <a:gd name="connsiteY15" fmla="*/ 418626 h 597075"/>
                <a:gd name="connsiteX16" fmla="*/ 415719 w 762042"/>
                <a:gd name="connsiteY16" fmla="*/ 406385 h 597075"/>
                <a:gd name="connsiteX17" fmla="*/ 378358 w 762042"/>
                <a:gd name="connsiteY17" fmla="*/ 388753 h 597075"/>
                <a:gd name="connsiteX18" fmla="*/ 340998 w 762042"/>
                <a:gd name="connsiteY18" fmla="*/ 406385 h 597075"/>
                <a:gd name="connsiteX19" fmla="*/ 316916 w 762042"/>
                <a:gd name="connsiteY19" fmla="*/ 418626 h 597075"/>
                <a:gd name="connsiteX20" fmla="*/ 292829 w 762042"/>
                <a:gd name="connsiteY20" fmla="*/ 406385 h 597075"/>
                <a:gd name="connsiteX21" fmla="*/ 255459 w 762042"/>
                <a:gd name="connsiteY21" fmla="*/ 388753 h 597075"/>
                <a:gd name="connsiteX22" fmla="*/ 218108 w 762042"/>
                <a:gd name="connsiteY22" fmla="*/ 406385 h 597075"/>
                <a:gd name="connsiteX23" fmla="*/ 194039 w 762042"/>
                <a:gd name="connsiteY23" fmla="*/ 418626 h 597075"/>
                <a:gd name="connsiteX24" fmla="*/ 169938 w 762042"/>
                <a:gd name="connsiteY24" fmla="*/ 406385 h 597075"/>
                <a:gd name="connsiteX25" fmla="*/ 132564 w 762042"/>
                <a:gd name="connsiteY25" fmla="*/ 388753 h 597075"/>
                <a:gd name="connsiteX26" fmla="*/ 95166 w 762042"/>
                <a:gd name="connsiteY26" fmla="*/ 406380 h 597075"/>
                <a:gd name="connsiteX27" fmla="*/ 71042 w 762042"/>
                <a:gd name="connsiteY27" fmla="*/ 418626 h 597075"/>
                <a:gd name="connsiteX28" fmla="*/ 46923 w 762042"/>
                <a:gd name="connsiteY28" fmla="*/ 406385 h 597075"/>
                <a:gd name="connsiteX29" fmla="*/ 9525 w 762042"/>
                <a:gd name="connsiteY29" fmla="*/ 388753 h 597075"/>
                <a:gd name="connsiteX30" fmla="*/ 0 w 762042"/>
                <a:gd name="connsiteY30" fmla="*/ 398278 h 597075"/>
                <a:gd name="connsiteX31" fmla="*/ 9525 w 762042"/>
                <a:gd name="connsiteY31" fmla="*/ 407803 h 597075"/>
                <a:gd name="connsiteX32" fmla="*/ 33649 w 762042"/>
                <a:gd name="connsiteY32" fmla="*/ 420049 h 597075"/>
                <a:gd name="connsiteX33" fmla="*/ 71042 w 762042"/>
                <a:gd name="connsiteY33" fmla="*/ 437676 h 597075"/>
                <a:gd name="connsiteX34" fmla="*/ 108440 w 762042"/>
                <a:gd name="connsiteY34" fmla="*/ 420049 h 597075"/>
                <a:gd name="connsiteX35" fmla="*/ 132564 w 762042"/>
                <a:gd name="connsiteY35" fmla="*/ 407803 h 597075"/>
                <a:gd name="connsiteX36" fmla="*/ 156665 w 762042"/>
                <a:gd name="connsiteY36" fmla="*/ 420044 h 597075"/>
                <a:gd name="connsiteX37" fmla="*/ 194039 w 762042"/>
                <a:gd name="connsiteY37" fmla="*/ 437676 h 597075"/>
                <a:gd name="connsiteX38" fmla="*/ 231391 w 762042"/>
                <a:gd name="connsiteY38" fmla="*/ 420044 h 597075"/>
                <a:gd name="connsiteX39" fmla="*/ 255459 w 762042"/>
                <a:gd name="connsiteY39" fmla="*/ 407803 h 597075"/>
                <a:gd name="connsiteX40" fmla="*/ 279546 w 762042"/>
                <a:gd name="connsiteY40" fmla="*/ 420044 h 597075"/>
                <a:gd name="connsiteX41" fmla="*/ 316916 w 762042"/>
                <a:gd name="connsiteY41" fmla="*/ 437676 h 597075"/>
                <a:gd name="connsiteX42" fmla="*/ 354281 w 762042"/>
                <a:gd name="connsiteY42" fmla="*/ 420044 h 597075"/>
                <a:gd name="connsiteX43" fmla="*/ 378358 w 762042"/>
                <a:gd name="connsiteY43" fmla="*/ 407803 h 597075"/>
                <a:gd name="connsiteX44" fmla="*/ 402436 w 762042"/>
                <a:gd name="connsiteY44" fmla="*/ 420044 h 597075"/>
                <a:gd name="connsiteX45" fmla="*/ 439796 w 762042"/>
                <a:gd name="connsiteY45" fmla="*/ 437676 h 597075"/>
                <a:gd name="connsiteX46" fmla="*/ 465325 w 762042"/>
                <a:gd name="connsiteY46" fmla="*/ 430070 h 597075"/>
                <a:gd name="connsiteX47" fmla="*/ 439467 w 762042"/>
                <a:gd name="connsiteY47" fmla="*/ 533079 h 597075"/>
                <a:gd name="connsiteX48" fmla="*/ 9818 w 762042"/>
                <a:gd name="connsiteY48" fmla="*/ 578514 h 597075"/>
                <a:gd name="connsiteX49" fmla="*/ 3809 w 762042"/>
                <a:gd name="connsiteY49" fmla="*/ 590569 h 597075"/>
                <a:gd name="connsiteX50" fmla="*/ 12841 w 762042"/>
                <a:gd name="connsiteY50" fmla="*/ 597075 h 597075"/>
                <a:gd name="connsiteX51" fmla="*/ 15864 w 762042"/>
                <a:gd name="connsiteY51" fmla="*/ 596578 h 597075"/>
                <a:gd name="connsiteX52" fmla="*/ 747908 w 762042"/>
                <a:gd name="connsiteY52" fmla="*/ 596787 h 597075"/>
                <a:gd name="connsiteX53" fmla="*/ 759451 w 762042"/>
                <a:gd name="connsiteY53" fmla="*/ 589848 h 597075"/>
                <a:gd name="connsiteX54" fmla="*/ 752512 w 762042"/>
                <a:gd name="connsiteY54" fmla="*/ 578304 h 597075"/>
                <a:gd name="connsiteX55" fmla="*/ 458885 w 762042"/>
                <a:gd name="connsiteY55" fmla="*/ 533959 h 597075"/>
                <a:gd name="connsiteX56" fmla="*/ 489987 w 762042"/>
                <a:gd name="connsiteY56" fmla="*/ 410059 h 597075"/>
                <a:gd name="connsiteX57" fmla="*/ 501235 w 762042"/>
                <a:gd name="connsiteY57" fmla="*/ 407803 h 597075"/>
                <a:gd name="connsiteX58" fmla="*/ 525303 w 762042"/>
                <a:gd name="connsiteY58" fmla="*/ 420044 h 597075"/>
                <a:gd name="connsiteX59" fmla="*/ 562649 w 762042"/>
                <a:gd name="connsiteY59" fmla="*/ 437676 h 597075"/>
                <a:gd name="connsiteX60" fmla="*/ 599982 w 762042"/>
                <a:gd name="connsiteY60" fmla="*/ 420040 h 597075"/>
                <a:gd name="connsiteX61" fmla="*/ 624032 w 762042"/>
                <a:gd name="connsiteY61" fmla="*/ 407803 h 597075"/>
                <a:gd name="connsiteX62" fmla="*/ 648109 w 762042"/>
                <a:gd name="connsiteY62" fmla="*/ 420044 h 597075"/>
                <a:gd name="connsiteX63" fmla="*/ 685470 w 762042"/>
                <a:gd name="connsiteY63" fmla="*/ 437676 h 597075"/>
                <a:gd name="connsiteX64" fmla="*/ 722826 w 762042"/>
                <a:gd name="connsiteY64" fmla="*/ 420044 h 597075"/>
                <a:gd name="connsiteX65" fmla="*/ 746899 w 762042"/>
                <a:gd name="connsiteY65" fmla="*/ 407803 h 597075"/>
                <a:gd name="connsiteX66" fmla="*/ 756424 w 762042"/>
                <a:gd name="connsiteY66" fmla="*/ 398278 h 597075"/>
                <a:gd name="connsiteX67" fmla="*/ 746899 w 762042"/>
                <a:gd name="connsiteY67" fmla="*/ 388753 h 597075"/>
                <a:gd name="connsiteX68" fmla="*/ 709543 w 762042"/>
                <a:gd name="connsiteY68" fmla="*/ 406385 h 597075"/>
                <a:gd name="connsiteX69" fmla="*/ 685470 w 762042"/>
                <a:gd name="connsiteY69" fmla="*/ 418626 h 597075"/>
                <a:gd name="connsiteX70" fmla="*/ 661392 w 762042"/>
                <a:gd name="connsiteY70" fmla="*/ 406385 h 597075"/>
                <a:gd name="connsiteX71" fmla="*/ 624032 w 762042"/>
                <a:gd name="connsiteY71" fmla="*/ 388753 h 597075"/>
                <a:gd name="connsiteX72" fmla="*/ 586699 w 762042"/>
                <a:gd name="connsiteY72" fmla="*/ 406389 h 597075"/>
                <a:gd name="connsiteX73" fmla="*/ 562649 w 762042"/>
                <a:gd name="connsiteY73" fmla="*/ 418626 h 597075"/>
                <a:gd name="connsiteX74" fmla="*/ 538586 w 762042"/>
                <a:gd name="connsiteY74" fmla="*/ 406389 h 597075"/>
                <a:gd name="connsiteX75" fmla="*/ 501235 w 762042"/>
                <a:gd name="connsiteY75" fmla="*/ 388753 h 597075"/>
                <a:gd name="connsiteX76" fmla="*/ 495239 w 762042"/>
                <a:gd name="connsiteY76" fmla="*/ 389137 h 597075"/>
                <a:gd name="connsiteX77" fmla="*/ 534244 w 762042"/>
                <a:gd name="connsiteY77" fmla="*/ 233756 h 597075"/>
                <a:gd name="connsiteX78" fmla="*/ 604228 w 762042"/>
                <a:gd name="connsiteY78" fmla="*/ 294140 h 597075"/>
                <a:gd name="connsiteX79" fmla="*/ 611167 w 762042"/>
                <a:gd name="connsiteY79" fmla="*/ 301186 h 597075"/>
                <a:gd name="connsiteX80" fmla="*/ 613497 w 762042"/>
                <a:gd name="connsiteY80" fmla="*/ 301475 h 597075"/>
                <a:gd name="connsiteX81" fmla="*/ 620618 w 762042"/>
                <a:gd name="connsiteY81" fmla="*/ 298275 h 597075"/>
                <a:gd name="connsiteX82" fmla="*/ 722295 w 762042"/>
                <a:gd name="connsiteY82" fmla="*/ 271314 h 597075"/>
                <a:gd name="connsiteX83" fmla="*/ 746359 w 762042"/>
                <a:gd name="connsiteY83" fmla="*/ 280541 h 597075"/>
                <a:gd name="connsiteX84" fmla="*/ 755080 w 762042"/>
                <a:gd name="connsiteY84" fmla="*/ 280523 h 597075"/>
                <a:gd name="connsiteX85" fmla="*/ 760126 w 762042"/>
                <a:gd name="connsiteY85" fmla="*/ 273411 h 597075"/>
                <a:gd name="connsiteX86" fmla="*/ 584195 w 762042"/>
                <a:gd name="connsiteY86" fmla="*/ 31729 h 597075"/>
                <a:gd name="connsiteX87" fmla="*/ 339384 w 762042"/>
                <a:gd name="connsiteY87" fmla="*/ 153065 h 597075"/>
                <a:gd name="connsiteX88" fmla="*/ 321222 w 762042"/>
                <a:gd name="connsiteY88" fmla="*/ 149731 h 597075"/>
                <a:gd name="connsiteX89" fmla="*/ 536432 w 762042"/>
                <a:gd name="connsiteY89" fmla="*/ 41628 h 597075"/>
                <a:gd name="connsiteX90" fmla="*/ 439541 w 762042"/>
                <a:gd name="connsiteY90" fmla="*/ 143075 h 597075"/>
                <a:gd name="connsiteX91" fmla="*/ 415040 w 762042"/>
                <a:gd name="connsiteY91" fmla="*/ 206192 h 597075"/>
                <a:gd name="connsiteX92" fmla="*/ 339384 w 762042"/>
                <a:gd name="connsiteY92" fmla="*/ 153065 h 597075"/>
                <a:gd name="connsiteX93" fmla="*/ 529777 w 762042"/>
                <a:gd name="connsiteY93" fmla="*/ 212685 h 597075"/>
                <a:gd name="connsiteX94" fmla="*/ 483645 w 762042"/>
                <a:gd name="connsiteY94" fmla="*/ 206304 h 597075"/>
                <a:gd name="connsiteX95" fmla="*/ 431327 w 762042"/>
                <a:gd name="connsiteY95" fmla="*/ 219234 h 597075"/>
                <a:gd name="connsiteX96" fmla="*/ 570290 w 762042"/>
                <a:gd name="connsiteY96" fmla="*/ 49312 h 597075"/>
                <a:gd name="connsiteX97" fmla="*/ 612518 w 762042"/>
                <a:gd name="connsiteY97" fmla="*/ 265153 h 597075"/>
                <a:gd name="connsiteX98" fmla="*/ 529777 w 762042"/>
                <a:gd name="connsiteY98" fmla="*/ 212685 h 597075"/>
                <a:gd name="connsiteX99" fmla="*/ 742611 w 762042"/>
                <a:gd name="connsiteY99" fmla="*/ 257947 h 597075"/>
                <a:gd name="connsiteX100" fmla="*/ 727049 w 762042"/>
                <a:gd name="connsiteY100" fmla="*/ 252868 h 597075"/>
                <a:gd name="connsiteX101" fmla="*/ 632246 w 762042"/>
                <a:gd name="connsiteY101" fmla="*/ 264831 h 597075"/>
                <a:gd name="connsiteX102" fmla="*/ 641077 w 762042"/>
                <a:gd name="connsiteY102" fmla="*/ 194853 h 597075"/>
                <a:gd name="connsiteX103" fmla="*/ 603655 w 762042"/>
                <a:gd name="connsiteY103" fmla="*/ 58726 h 597075"/>
                <a:gd name="connsiteX104" fmla="*/ 742611 w 762042"/>
                <a:gd name="connsiteY104" fmla="*/ 257947 h 59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62042" h="597075">
                  <a:moveTo>
                    <a:pt x="584195" y="31729"/>
                  </a:moveTo>
                  <a:lnTo>
                    <a:pt x="589187" y="11846"/>
                  </a:lnTo>
                  <a:cubicBezTo>
                    <a:pt x="590471" y="6744"/>
                    <a:pt x="587373" y="1567"/>
                    <a:pt x="582271" y="289"/>
                  </a:cubicBezTo>
                  <a:cubicBezTo>
                    <a:pt x="577174" y="-990"/>
                    <a:pt x="571993" y="2102"/>
                    <a:pt x="570714" y="7204"/>
                  </a:cubicBezTo>
                  <a:lnTo>
                    <a:pt x="565689" y="27216"/>
                  </a:lnTo>
                  <a:cubicBezTo>
                    <a:pt x="448362" y="1551"/>
                    <a:pt x="334670" y="55210"/>
                    <a:pt x="298456" y="155153"/>
                  </a:cubicBezTo>
                  <a:cubicBezTo>
                    <a:pt x="297405" y="158051"/>
                    <a:pt x="297819" y="161279"/>
                    <a:pt x="299572" y="163818"/>
                  </a:cubicBezTo>
                  <a:cubicBezTo>
                    <a:pt x="301326" y="166353"/>
                    <a:pt x="304200" y="167883"/>
                    <a:pt x="307284" y="167925"/>
                  </a:cubicBezTo>
                  <a:cubicBezTo>
                    <a:pt x="316678" y="168050"/>
                    <a:pt x="325882" y="169255"/>
                    <a:pt x="334631" y="171511"/>
                  </a:cubicBezTo>
                  <a:cubicBezTo>
                    <a:pt x="372233" y="181189"/>
                    <a:pt x="402157" y="209150"/>
                    <a:pt x="410873" y="242734"/>
                  </a:cubicBezTo>
                  <a:cubicBezTo>
                    <a:pt x="411742" y="246101"/>
                    <a:pt x="414384" y="248729"/>
                    <a:pt x="417761" y="249580"/>
                  </a:cubicBezTo>
                  <a:cubicBezTo>
                    <a:pt x="421132" y="250441"/>
                    <a:pt x="424700" y="249376"/>
                    <a:pt x="427072" y="246827"/>
                  </a:cubicBezTo>
                  <a:cubicBezTo>
                    <a:pt x="449966" y="222177"/>
                    <a:pt x="486351" y="222835"/>
                    <a:pt x="515799" y="229002"/>
                  </a:cubicBezTo>
                  <a:lnTo>
                    <a:pt x="473380" y="397981"/>
                  </a:lnTo>
                  <a:cubicBezTo>
                    <a:pt x="469779" y="400690"/>
                    <a:pt x="466690" y="403646"/>
                    <a:pt x="463874" y="406385"/>
                  </a:cubicBezTo>
                  <a:cubicBezTo>
                    <a:pt x="456567" y="413491"/>
                    <a:pt x="451289" y="418626"/>
                    <a:pt x="439796" y="418626"/>
                  </a:cubicBezTo>
                  <a:cubicBezTo>
                    <a:pt x="428304" y="418626"/>
                    <a:pt x="423025" y="413491"/>
                    <a:pt x="415719" y="406385"/>
                  </a:cubicBezTo>
                  <a:cubicBezTo>
                    <a:pt x="407640" y="398529"/>
                    <a:pt x="397585" y="388753"/>
                    <a:pt x="378358" y="388753"/>
                  </a:cubicBezTo>
                  <a:cubicBezTo>
                    <a:pt x="359132" y="388753"/>
                    <a:pt x="349076" y="398529"/>
                    <a:pt x="340998" y="406385"/>
                  </a:cubicBezTo>
                  <a:cubicBezTo>
                    <a:pt x="333691" y="413491"/>
                    <a:pt x="328413" y="418626"/>
                    <a:pt x="316916" y="418626"/>
                  </a:cubicBezTo>
                  <a:cubicBezTo>
                    <a:pt x="305419" y="418626"/>
                    <a:pt x="300135" y="413491"/>
                    <a:pt x="292829" y="406385"/>
                  </a:cubicBezTo>
                  <a:cubicBezTo>
                    <a:pt x="284745" y="398529"/>
                    <a:pt x="274690" y="388753"/>
                    <a:pt x="255459" y="388753"/>
                  </a:cubicBezTo>
                  <a:cubicBezTo>
                    <a:pt x="236237" y="388753"/>
                    <a:pt x="226186" y="398529"/>
                    <a:pt x="218108" y="406385"/>
                  </a:cubicBezTo>
                  <a:cubicBezTo>
                    <a:pt x="210801" y="413491"/>
                    <a:pt x="205527" y="418626"/>
                    <a:pt x="194039" y="418626"/>
                  </a:cubicBezTo>
                  <a:cubicBezTo>
                    <a:pt x="182538" y="418626"/>
                    <a:pt x="177254" y="413491"/>
                    <a:pt x="169938" y="406385"/>
                  </a:cubicBezTo>
                  <a:cubicBezTo>
                    <a:pt x="161860" y="398529"/>
                    <a:pt x="151800" y="388753"/>
                    <a:pt x="132564" y="388753"/>
                  </a:cubicBezTo>
                  <a:cubicBezTo>
                    <a:pt x="113319" y="388753"/>
                    <a:pt x="103254" y="398529"/>
                    <a:pt x="95166" y="406380"/>
                  </a:cubicBezTo>
                  <a:cubicBezTo>
                    <a:pt x="87846" y="413491"/>
                    <a:pt x="82558" y="418626"/>
                    <a:pt x="71042" y="418626"/>
                  </a:cubicBezTo>
                  <a:cubicBezTo>
                    <a:pt x="59527" y="418626"/>
                    <a:pt x="54243" y="413491"/>
                    <a:pt x="46923" y="406385"/>
                  </a:cubicBezTo>
                  <a:cubicBezTo>
                    <a:pt x="38835" y="398529"/>
                    <a:pt x="28770" y="388753"/>
                    <a:pt x="9525" y="388753"/>
                  </a:cubicBezTo>
                  <a:cubicBezTo>
                    <a:pt x="4265" y="388753"/>
                    <a:pt x="0" y="393018"/>
                    <a:pt x="0" y="398278"/>
                  </a:cubicBezTo>
                  <a:cubicBezTo>
                    <a:pt x="0" y="403538"/>
                    <a:pt x="4265" y="407803"/>
                    <a:pt x="9525" y="407803"/>
                  </a:cubicBezTo>
                  <a:cubicBezTo>
                    <a:pt x="21041" y="407803"/>
                    <a:pt x="26329" y="412938"/>
                    <a:pt x="33649" y="420049"/>
                  </a:cubicBezTo>
                  <a:cubicBezTo>
                    <a:pt x="41737" y="427900"/>
                    <a:pt x="51801" y="437676"/>
                    <a:pt x="71042" y="437676"/>
                  </a:cubicBezTo>
                  <a:cubicBezTo>
                    <a:pt x="90288" y="437676"/>
                    <a:pt x="100352" y="427900"/>
                    <a:pt x="108440" y="420049"/>
                  </a:cubicBezTo>
                  <a:cubicBezTo>
                    <a:pt x="115760" y="412938"/>
                    <a:pt x="121048" y="407803"/>
                    <a:pt x="132564" y="407803"/>
                  </a:cubicBezTo>
                  <a:cubicBezTo>
                    <a:pt x="144066" y="407803"/>
                    <a:pt x="149349" y="412938"/>
                    <a:pt x="156665" y="420044"/>
                  </a:cubicBezTo>
                  <a:cubicBezTo>
                    <a:pt x="164743" y="427900"/>
                    <a:pt x="174803" y="437676"/>
                    <a:pt x="194039" y="437676"/>
                  </a:cubicBezTo>
                  <a:cubicBezTo>
                    <a:pt x="213261" y="437676"/>
                    <a:pt x="223312" y="427900"/>
                    <a:pt x="231391" y="420044"/>
                  </a:cubicBezTo>
                  <a:cubicBezTo>
                    <a:pt x="238697" y="412938"/>
                    <a:pt x="243971" y="407803"/>
                    <a:pt x="255459" y="407803"/>
                  </a:cubicBezTo>
                  <a:cubicBezTo>
                    <a:pt x="266956" y="407803"/>
                    <a:pt x="272239" y="412938"/>
                    <a:pt x="279546" y="420044"/>
                  </a:cubicBezTo>
                  <a:cubicBezTo>
                    <a:pt x="287629" y="427900"/>
                    <a:pt x="297684" y="437676"/>
                    <a:pt x="316916" y="437676"/>
                  </a:cubicBezTo>
                  <a:cubicBezTo>
                    <a:pt x="336147" y="437676"/>
                    <a:pt x="346202" y="427900"/>
                    <a:pt x="354281" y="420044"/>
                  </a:cubicBezTo>
                  <a:cubicBezTo>
                    <a:pt x="361587" y="412938"/>
                    <a:pt x="366866" y="407803"/>
                    <a:pt x="378358" y="407803"/>
                  </a:cubicBezTo>
                  <a:cubicBezTo>
                    <a:pt x="389851" y="407803"/>
                    <a:pt x="395129" y="412938"/>
                    <a:pt x="402436" y="420044"/>
                  </a:cubicBezTo>
                  <a:cubicBezTo>
                    <a:pt x="410514" y="427900"/>
                    <a:pt x="420570" y="437676"/>
                    <a:pt x="439796" y="437676"/>
                  </a:cubicBezTo>
                  <a:cubicBezTo>
                    <a:pt x="450937" y="437676"/>
                    <a:pt x="458944" y="434359"/>
                    <a:pt x="465325" y="430070"/>
                  </a:cubicBezTo>
                  <a:lnTo>
                    <a:pt x="439467" y="533079"/>
                  </a:lnTo>
                  <a:cubicBezTo>
                    <a:pt x="183352" y="522091"/>
                    <a:pt x="12140" y="577739"/>
                    <a:pt x="9818" y="578514"/>
                  </a:cubicBezTo>
                  <a:cubicBezTo>
                    <a:pt x="4828" y="580183"/>
                    <a:pt x="2139" y="585578"/>
                    <a:pt x="3809" y="590569"/>
                  </a:cubicBezTo>
                  <a:cubicBezTo>
                    <a:pt x="5144" y="594555"/>
                    <a:pt x="8855" y="597075"/>
                    <a:pt x="12841" y="597075"/>
                  </a:cubicBezTo>
                  <a:cubicBezTo>
                    <a:pt x="13841" y="597075"/>
                    <a:pt x="14860" y="596913"/>
                    <a:pt x="15864" y="596578"/>
                  </a:cubicBezTo>
                  <a:cubicBezTo>
                    <a:pt x="18985" y="595536"/>
                    <a:pt x="332761" y="493337"/>
                    <a:pt x="747908" y="596787"/>
                  </a:cubicBezTo>
                  <a:cubicBezTo>
                    <a:pt x="752973" y="598071"/>
                    <a:pt x="758177" y="594950"/>
                    <a:pt x="759451" y="589848"/>
                  </a:cubicBezTo>
                  <a:cubicBezTo>
                    <a:pt x="760726" y="584746"/>
                    <a:pt x="757619" y="579574"/>
                    <a:pt x="752512" y="578304"/>
                  </a:cubicBezTo>
                  <a:cubicBezTo>
                    <a:pt x="647139" y="552048"/>
                    <a:pt x="548144" y="538906"/>
                    <a:pt x="458885" y="533959"/>
                  </a:cubicBezTo>
                  <a:lnTo>
                    <a:pt x="489987" y="410059"/>
                  </a:lnTo>
                  <a:cubicBezTo>
                    <a:pt x="493107" y="408639"/>
                    <a:pt x="496671" y="407803"/>
                    <a:pt x="501235" y="407803"/>
                  </a:cubicBezTo>
                  <a:cubicBezTo>
                    <a:pt x="512722" y="407803"/>
                    <a:pt x="518001" y="412938"/>
                    <a:pt x="525303" y="420044"/>
                  </a:cubicBezTo>
                  <a:cubicBezTo>
                    <a:pt x="533377" y="427900"/>
                    <a:pt x="543427" y="437676"/>
                    <a:pt x="562649" y="437676"/>
                  </a:cubicBezTo>
                  <a:cubicBezTo>
                    <a:pt x="581867" y="437676"/>
                    <a:pt x="591913" y="427895"/>
                    <a:pt x="599982" y="420040"/>
                  </a:cubicBezTo>
                  <a:cubicBezTo>
                    <a:pt x="607284" y="412938"/>
                    <a:pt x="612558" y="407803"/>
                    <a:pt x="624032" y="407803"/>
                  </a:cubicBezTo>
                  <a:cubicBezTo>
                    <a:pt x="635524" y="407803"/>
                    <a:pt x="640803" y="412938"/>
                    <a:pt x="648109" y="420044"/>
                  </a:cubicBezTo>
                  <a:cubicBezTo>
                    <a:pt x="656188" y="427900"/>
                    <a:pt x="666243" y="437676"/>
                    <a:pt x="685470" y="437676"/>
                  </a:cubicBezTo>
                  <a:cubicBezTo>
                    <a:pt x="704697" y="437676"/>
                    <a:pt x="714747" y="427900"/>
                    <a:pt x="722826" y="420044"/>
                  </a:cubicBezTo>
                  <a:cubicBezTo>
                    <a:pt x="730132" y="412938"/>
                    <a:pt x="735411" y="407803"/>
                    <a:pt x="746899" y="407803"/>
                  </a:cubicBezTo>
                  <a:cubicBezTo>
                    <a:pt x="752159" y="407803"/>
                    <a:pt x="756424" y="403538"/>
                    <a:pt x="756424" y="398278"/>
                  </a:cubicBezTo>
                  <a:cubicBezTo>
                    <a:pt x="756424" y="393018"/>
                    <a:pt x="752159" y="388753"/>
                    <a:pt x="746899" y="388753"/>
                  </a:cubicBezTo>
                  <a:cubicBezTo>
                    <a:pt x="727672" y="388753"/>
                    <a:pt x="717621" y="398529"/>
                    <a:pt x="709543" y="406385"/>
                  </a:cubicBezTo>
                  <a:cubicBezTo>
                    <a:pt x="702236" y="413491"/>
                    <a:pt x="696957" y="418626"/>
                    <a:pt x="685470" y="418626"/>
                  </a:cubicBezTo>
                  <a:cubicBezTo>
                    <a:pt x="673977" y="418626"/>
                    <a:pt x="668699" y="413491"/>
                    <a:pt x="661392" y="406385"/>
                  </a:cubicBezTo>
                  <a:cubicBezTo>
                    <a:pt x="653314" y="398529"/>
                    <a:pt x="643258" y="388753"/>
                    <a:pt x="624032" y="388753"/>
                  </a:cubicBezTo>
                  <a:cubicBezTo>
                    <a:pt x="604814" y="388753"/>
                    <a:pt x="594768" y="398534"/>
                    <a:pt x="586699" y="406389"/>
                  </a:cubicBezTo>
                  <a:cubicBezTo>
                    <a:pt x="579397" y="413491"/>
                    <a:pt x="574123" y="418626"/>
                    <a:pt x="562649" y="418626"/>
                  </a:cubicBezTo>
                  <a:cubicBezTo>
                    <a:pt x="551166" y="418626"/>
                    <a:pt x="545888" y="413491"/>
                    <a:pt x="538586" y="406389"/>
                  </a:cubicBezTo>
                  <a:cubicBezTo>
                    <a:pt x="530512" y="398529"/>
                    <a:pt x="520457" y="388753"/>
                    <a:pt x="501235" y="388753"/>
                  </a:cubicBezTo>
                  <a:cubicBezTo>
                    <a:pt x="499114" y="388753"/>
                    <a:pt x="497146" y="388915"/>
                    <a:pt x="495239" y="389137"/>
                  </a:cubicBezTo>
                  <a:lnTo>
                    <a:pt x="534244" y="233756"/>
                  </a:lnTo>
                  <a:cubicBezTo>
                    <a:pt x="563529" y="242755"/>
                    <a:pt x="596225" y="260246"/>
                    <a:pt x="604228" y="294140"/>
                  </a:cubicBezTo>
                  <a:cubicBezTo>
                    <a:pt x="605042" y="297601"/>
                    <a:pt x="607721" y="300317"/>
                    <a:pt x="611167" y="301186"/>
                  </a:cubicBezTo>
                  <a:cubicBezTo>
                    <a:pt x="611939" y="301382"/>
                    <a:pt x="612721" y="301475"/>
                    <a:pt x="613497" y="301475"/>
                  </a:cubicBezTo>
                  <a:cubicBezTo>
                    <a:pt x="616181" y="301475"/>
                    <a:pt x="618786" y="300335"/>
                    <a:pt x="620618" y="298275"/>
                  </a:cubicBezTo>
                  <a:cubicBezTo>
                    <a:pt x="643951" y="272002"/>
                    <a:pt x="683870" y="261412"/>
                    <a:pt x="722295" y="271314"/>
                  </a:cubicBezTo>
                  <a:cubicBezTo>
                    <a:pt x="730360" y="273393"/>
                    <a:pt x="738457" y="276495"/>
                    <a:pt x="746359" y="280541"/>
                  </a:cubicBezTo>
                  <a:cubicBezTo>
                    <a:pt x="749098" y="281941"/>
                    <a:pt x="752349" y="281932"/>
                    <a:pt x="755080" y="280523"/>
                  </a:cubicBezTo>
                  <a:cubicBezTo>
                    <a:pt x="757810" y="279104"/>
                    <a:pt x="759693" y="276458"/>
                    <a:pt x="760126" y="273411"/>
                  </a:cubicBezTo>
                  <a:cubicBezTo>
                    <a:pt x="775199" y="167861"/>
                    <a:pt x="699965" y="65384"/>
                    <a:pt x="584195" y="31729"/>
                  </a:cubicBezTo>
                  <a:close/>
                  <a:moveTo>
                    <a:pt x="339384" y="153065"/>
                  </a:moveTo>
                  <a:cubicBezTo>
                    <a:pt x="333477" y="151540"/>
                    <a:pt x="327403" y="150428"/>
                    <a:pt x="321222" y="149731"/>
                  </a:cubicBezTo>
                  <a:cubicBezTo>
                    <a:pt x="355326" y="74696"/>
                    <a:pt x="443677" y="31361"/>
                    <a:pt x="536432" y="41628"/>
                  </a:cubicBezTo>
                  <a:cubicBezTo>
                    <a:pt x="497005" y="60528"/>
                    <a:pt x="463910" y="94968"/>
                    <a:pt x="439541" y="143075"/>
                  </a:cubicBezTo>
                  <a:cubicBezTo>
                    <a:pt x="427446" y="166953"/>
                    <a:pt x="419730" y="189623"/>
                    <a:pt x="415040" y="206192"/>
                  </a:cubicBezTo>
                  <a:cubicBezTo>
                    <a:pt x="398561" y="180776"/>
                    <a:pt x="371777" y="161404"/>
                    <a:pt x="339384" y="153065"/>
                  </a:cubicBezTo>
                  <a:close/>
                  <a:moveTo>
                    <a:pt x="529777" y="212685"/>
                  </a:moveTo>
                  <a:cubicBezTo>
                    <a:pt x="513211" y="208420"/>
                    <a:pt x="497788" y="206304"/>
                    <a:pt x="483645" y="206304"/>
                  </a:cubicBezTo>
                  <a:cubicBezTo>
                    <a:pt x="463433" y="206304"/>
                    <a:pt x="445861" y="210659"/>
                    <a:pt x="431327" y="219234"/>
                  </a:cubicBezTo>
                  <a:cubicBezTo>
                    <a:pt x="441904" y="178548"/>
                    <a:pt x="477696" y="74331"/>
                    <a:pt x="570290" y="49312"/>
                  </a:cubicBezTo>
                  <a:cubicBezTo>
                    <a:pt x="639489" y="115705"/>
                    <a:pt x="622444" y="223688"/>
                    <a:pt x="612518" y="265153"/>
                  </a:cubicBezTo>
                  <a:cubicBezTo>
                    <a:pt x="597514" y="240839"/>
                    <a:pt x="569466" y="222902"/>
                    <a:pt x="529777" y="212685"/>
                  </a:cubicBezTo>
                  <a:close/>
                  <a:moveTo>
                    <a:pt x="742611" y="257947"/>
                  </a:moveTo>
                  <a:cubicBezTo>
                    <a:pt x="737453" y="255905"/>
                    <a:pt x="732248" y="254208"/>
                    <a:pt x="727049" y="252868"/>
                  </a:cubicBezTo>
                  <a:cubicBezTo>
                    <a:pt x="693684" y="244265"/>
                    <a:pt x="659296" y="249135"/>
                    <a:pt x="632246" y="264831"/>
                  </a:cubicBezTo>
                  <a:cubicBezTo>
                    <a:pt x="636102" y="247893"/>
                    <a:pt x="640412" y="223128"/>
                    <a:pt x="641077" y="194853"/>
                  </a:cubicBezTo>
                  <a:cubicBezTo>
                    <a:pt x="642357" y="140716"/>
                    <a:pt x="629471" y="94401"/>
                    <a:pt x="603655" y="58726"/>
                  </a:cubicBezTo>
                  <a:cubicBezTo>
                    <a:pt x="691603" y="94312"/>
                    <a:pt x="748254" y="174074"/>
                    <a:pt x="742611" y="257947"/>
                  </a:cubicBezTo>
                  <a:close/>
                </a:path>
              </a:pathLst>
            </a:custGeom>
            <a:grpFill/>
            <a:ln w="6350" cap="flat">
              <a:solidFill>
                <a:schemeClr val="bg1"/>
              </a:solid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BEEDBD45-B627-44B4-9F74-F309750AA764}"/>
                </a:ext>
              </a:extLst>
            </p:cNvPr>
            <p:cNvSpPr/>
            <p:nvPr/>
          </p:nvSpPr>
          <p:spPr>
            <a:xfrm>
              <a:off x="5798864" y="3013769"/>
              <a:ext cx="150181" cy="150181"/>
            </a:xfrm>
            <a:custGeom>
              <a:avLst/>
              <a:gdLst>
                <a:gd name="connsiteX0" fmla="*/ 75093 w 150181"/>
                <a:gd name="connsiteY0" fmla="*/ 150182 h 150181"/>
                <a:gd name="connsiteX1" fmla="*/ 150182 w 150181"/>
                <a:gd name="connsiteY1" fmla="*/ 75088 h 150181"/>
                <a:gd name="connsiteX2" fmla="*/ 75093 w 150181"/>
                <a:gd name="connsiteY2" fmla="*/ 0 h 150181"/>
                <a:gd name="connsiteX3" fmla="*/ 0 w 150181"/>
                <a:gd name="connsiteY3" fmla="*/ 75088 h 150181"/>
                <a:gd name="connsiteX4" fmla="*/ 75093 w 150181"/>
                <a:gd name="connsiteY4" fmla="*/ 150182 h 150181"/>
                <a:gd name="connsiteX5" fmla="*/ 75093 w 150181"/>
                <a:gd name="connsiteY5" fmla="*/ 19050 h 150181"/>
                <a:gd name="connsiteX6" fmla="*/ 131132 w 150181"/>
                <a:gd name="connsiteY6" fmla="*/ 75088 h 150181"/>
                <a:gd name="connsiteX7" fmla="*/ 75093 w 150181"/>
                <a:gd name="connsiteY7" fmla="*/ 131132 h 150181"/>
                <a:gd name="connsiteX8" fmla="*/ 19050 w 150181"/>
                <a:gd name="connsiteY8" fmla="*/ 75088 h 150181"/>
                <a:gd name="connsiteX9" fmla="*/ 75093 w 150181"/>
                <a:gd name="connsiteY9" fmla="*/ 19050 h 15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181" h="150181">
                  <a:moveTo>
                    <a:pt x="75093" y="150182"/>
                  </a:moveTo>
                  <a:cubicBezTo>
                    <a:pt x="116495" y="150182"/>
                    <a:pt x="150182" y="116495"/>
                    <a:pt x="150182" y="75088"/>
                  </a:cubicBezTo>
                  <a:cubicBezTo>
                    <a:pt x="150182" y="33686"/>
                    <a:pt x="116495" y="0"/>
                    <a:pt x="75093" y="0"/>
                  </a:cubicBezTo>
                  <a:cubicBezTo>
                    <a:pt x="33686" y="0"/>
                    <a:pt x="0" y="33686"/>
                    <a:pt x="0" y="75088"/>
                  </a:cubicBezTo>
                  <a:cubicBezTo>
                    <a:pt x="0" y="116495"/>
                    <a:pt x="33686" y="150182"/>
                    <a:pt x="75093" y="150182"/>
                  </a:cubicBezTo>
                  <a:close/>
                  <a:moveTo>
                    <a:pt x="75093" y="19050"/>
                  </a:moveTo>
                  <a:cubicBezTo>
                    <a:pt x="105994" y="19050"/>
                    <a:pt x="131132" y="44188"/>
                    <a:pt x="131132" y="75088"/>
                  </a:cubicBezTo>
                  <a:cubicBezTo>
                    <a:pt x="131132" y="105989"/>
                    <a:pt x="105994" y="131132"/>
                    <a:pt x="75093" y="131132"/>
                  </a:cubicBezTo>
                  <a:cubicBezTo>
                    <a:pt x="44193" y="131132"/>
                    <a:pt x="19050" y="105989"/>
                    <a:pt x="19050" y="75088"/>
                  </a:cubicBezTo>
                  <a:cubicBezTo>
                    <a:pt x="19050" y="44188"/>
                    <a:pt x="44193" y="19050"/>
                    <a:pt x="75093" y="19050"/>
                  </a:cubicBezTo>
                  <a:close/>
                </a:path>
              </a:pathLst>
            </a:custGeom>
            <a:grpFill/>
            <a:ln w="6350" cap="flat">
              <a:solidFill>
                <a:schemeClr val="bg1"/>
              </a:solid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6B15C85A-0634-47C0-8FC4-D708D03CB03C}"/>
                </a:ext>
              </a:extLst>
            </p:cNvPr>
            <p:cNvSpPr/>
            <p:nvPr/>
          </p:nvSpPr>
          <p:spPr>
            <a:xfrm>
              <a:off x="5864432" y="2929648"/>
              <a:ext cx="19050" cy="50466"/>
            </a:xfrm>
            <a:custGeom>
              <a:avLst/>
              <a:gdLst>
                <a:gd name="connsiteX0" fmla="*/ 19050 w 19050"/>
                <a:gd name="connsiteY0" fmla="*/ 40942 h 50466"/>
                <a:gd name="connsiteX1" fmla="*/ 19050 w 19050"/>
                <a:gd name="connsiteY1" fmla="*/ 9525 h 50466"/>
                <a:gd name="connsiteX2" fmla="*/ 9525 w 19050"/>
                <a:gd name="connsiteY2" fmla="*/ 0 h 50466"/>
                <a:gd name="connsiteX3" fmla="*/ 0 w 19050"/>
                <a:gd name="connsiteY3" fmla="*/ 9525 h 50466"/>
                <a:gd name="connsiteX4" fmla="*/ 0 w 19050"/>
                <a:gd name="connsiteY4" fmla="*/ 40942 h 50466"/>
                <a:gd name="connsiteX5" fmla="*/ 9525 w 19050"/>
                <a:gd name="connsiteY5" fmla="*/ 50467 h 50466"/>
                <a:gd name="connsiteX6" fmla="*/ 19050 w 19050"/>
                <a:gd name="connsiteY6" fmla="*/ 40942 h 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50466">
                  <a:moveTo>
                    <a:pt x="19050" y="40942"/>
                  </a:moveTo>
                  <a:lnTo>
                    <a:pt x="19050" y="9525"/>
                  </a:lnTo>
                  <a:cubicBezTo>
                    <a:pt x="19050" y="4265"/>
                    <a:pt x="14785" y="0"/>
                    <a:pt x="9525" y="0"/>
                  </a:cubicBezTo>
                  <a:cubicBezTo>
                    <a:pt x="4265" y="0"/>
                    <a:pt x="0" y="4265"/>
                    <a:pt x="0" y="9525"/>
                  </a:cubicBezTo>
                  <a:lnTo>
                    <a:pt x="0" y="40942"/>
                  </a:lnTo>
                  <a:cubicBezTo>
                    <a:pt x="0" y="46202"/>
                    <a:pt x="4265" y="50467"/>
                    <a:pt x="9525" y="50467"/>
                  </a:cubicBezTo>
                  <a:cubicBezTo>
                    <a:pt x="14785" y="50467"/>
                    <a:pt x="19050" y="46202"/>
                    <a:pt x="19050" y="40942"/>
                  </a:cubicBezTo>
                  <a:close/>
                </a:path>
              </a:pathLst>
            </a:custGeom>
            <a:grpFill/>
            <a:ln w="6350" cap="flat">
              <a:solidFill>
                <a:schemeClr val="bg1"/>
              </a:solid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0C165528-344E-45FF-8878-DD751DE47459}"/>
                </a:ext>
              </a:extLst>
            </p:cNvPr>
            <p:cNvSpPr/>
            <p:nvPr/>
          </p:nvSpPr>
          <p:spPr>
            <a:xfrm>
              <a:off x="5803545" y="2942590"/>
              <a:ext cx="31835" cy="47756"/>
            </a:xfrm>
            <a:custGeom>
              <a:avLst/>
              <a:gdLst>
                <a:gd name="connsiteX0" fmla="*/ 22313 w 31835"/>
                <a:gd name="connsiteY0" fmla="*/ 47757 h 47756"/>
                <a:gd name="connsiteX1" fmla="*/ 26182 w 31835"/>
                <a:gd name="connsiteY1" fmla="*/ 46929 h 47756"/>
                <a:gd name="connsiteX2" fmla="*/ 31010 w 31835"/>
                <a:gd name="connsiteY2" fmla="*/ 34353 h 47756"/>
                <a:gd name="connsiteX3" fmla="*/ 18229 w 31835"/>
                <a:gd name="connsiteY3" fmla="*/ 5648 h 47756"/>
                <a:gd name="connsiteX4" fmla="*/ 5653 w 31835"/>
                <a:gd name="connsiteY4" fmla="*/ 820 h 47756"/>
                <a:gd name="connsiteX5" fmla="*/ 826 w 31835"/>
                <a:gd name="connsiteY5" fmla="*/ 13396 h 47756"/>
                <a:gd name="connsiteX6" fmla="*/ 13606 w 31835"/>
                <a:gd name="connsiteY6" fmla="*/ 42101 h 47756"/>
                <a:gd name="connsiteX7" fmla="*/ 22313 w 31835"/>
                <a:gd name="connsiteY7" fmla="*/ 47757 h 4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35" h="47756">
                  <a:moveTo>
                    <a:pt x="22313" y="47757"/>
                  </a:moveTo>
                  <a:cubicBezTo>
                    <a:pt x="23606" y="47757"/>
                    <a:pt x="24922" y="47487"/>
                    <a:pt x="26182" y="46929"/>
                  </a:cubicBezTo>
                  <a:cubicBezTo>
                    <a:pt x="30986" y="44790"/>
                    <a:pt x="33149" y="39157"/>
                    <a:pt x="31010" y="34353"/>
                  </a:cubicBezTo>
                  <a:lnTo>
                    <a:pt x="18229" y="5648"/>
                  </a:lnTo>
                  <a:cubicBezTo>
                    <a:pt x="16090" y="839"/>
                    <a:pt x="10462" y="-1305"/>
                    <a:pt x="5653" y="820"/>
                  </a:cubicBezTo>
                  <a:cubicBezTo>
                    <a:pt x="849" y="2960"/>
                    <a:pt x="-1314" y="8592"/>
                    <a:pt x="826" y="13396"/>
                  </a:cubicBezTo>
                  <a:lnTo>
                    <a:pt x="13606" y="42101"/>
                  </a:lnTo>
                  <a:cubicBezTo>
                    <a:pt x="15187" y="45650"/>
                    <a:pt x="18666" y="47757"/>
                    <a:pt x="22313" y="47757"/>
                  </a:cubicBezTo>
                  <a:close/>
                </a:path>
              </a:pathLst>
            </a:custGeom>
            <a:grpFill/>
            <a:ln w="6350" cap="flat">
              <a:solidFill>
                <a:schemeClr val="bg1"/>
              </a:solid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6CC98E39-F7C2-4D7A-9655-F839AA02007F}"/>
                </a:ext>
              </a:extLst>
            </p:cNvPr>
            <p:cNvSpPr/>
            <p:nvPr/>
          </p:nvSpPr>
          <p:spPr>
            <a:xfrm>
              <a:off x="5753192" y="2979177"/>
              <a:ext cx="42398" cy="40070"/>
            </a:xfrm>
            <a:custGeom>
              <a:avLst/>
              <a:gdLst>
                <a:gd name="connsiteX0" fmla="*/ 15897 w 42398"/>
                <a:gd name="connsiteY0" fmla="*/ 2445 h 40070"/>
                <a:gd name="connsiteX1" fmla="*/ 2447 w 42398"/>
                <a:gd name="connsiteY1" fmla="*/ 3152 h 40070"/>
                <a:gd name="connsiteX2" fmla="*/ 3154 w 42398"/>
                <a:gd name="connsiteY2" fmla="*/ 16602 h 40070"/>
                <a:gd name="connsiteX3" fmla="*/ 26501 w 42398"/>
                <a:gd name="connsiteY3" fmla="*/ 37624 h 40070"/>
                <a:gd name="connsiteX4" fmla="*/ 32868 w 42398"/>
                <a:gd name="connsiteY4" fmla="*/ 40071 h 40070"/>
                <a:gd name="connsiteX5" fmla="*/ 39951 w 42398"/>
                <a:gd name="connsiteY5" fmla="*/ 36917 h 40070"/>
                <a:gd name="connsiteX6" fmla="*/ 39245 w 42398"/>
                <a:gd name="connsiteY6" fmla="*/ 23467 h 40070"/>
                <a:gd name="connsiteX7" fmla="*/ 15897 w 42398"/>
                <a:gd name="connsiteY7" fmla="*/ 2445 h 4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98" h="40070">
                  <a:moveTo>
                    <a:pt x="15897" y="2445"/>
                  </a:moveTo>
                  <a:cubicBezTo>
                    <a:pt x="11990" y="-1071"/>
                    <a:pt x="5963" y="-760"/>
                    <a:pt x="2447" y="3152"/>
                  </a:cubicBezTo>
                  <a:cubicBezTo>
                    <a:pt x="-1074" y="7059"/>
                    <a:pt x="-758" y="13081"/>
                    <a:pt x="3154" y="16602"/>
                  </a:cubicBezTo>
                  <a:lnTo>
                    <a:pt x="26501" y="37624"/>
                  </a:lnTo>
                  <a:cubicBezTo>
                    <a:pt x="28320" y="39261"/>
                    <a:pt x="30599" y="40071"/>
                    <a:pt x="32868" y="40071"/>
                  </a:cubicBezTo>
                  <a:cubicBezTo>
                    <a:pt x="35477" y="40071"/>
                    <a:pt x="38073" y="39005"/>
                    <a:pt x="39951" y="36917"/>
                  </a:cubicBezTo>
                  <a:cubicBezTo>
                    <a:pt x="43472" y="33010"/>
                    <a:pt x="43156" y="26988"/>
                    <a:pt x="39245" y="23467"/>
                  </a:cubicBezTo>
                  <a:lnTo>
                    <a:pt x="15897" y="2445"/>
                  </a:lnTo>
                  <a:close/>
                </a:path>
              </a:pathLst>
            </a:custGeom>
            <a:grpFill/>
            <a:ln w="6350" cap="flat">
              <a:solidFill>
                <a:schemeClr val="bg1"/>
              </a:solid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EC31A2F0-BFB5-4AD2-A969-27428CEAFA8D}"/>
                </a:ext>
              </a:extLst>
            </p:cNvPr>
            <p:cNvSpPr/>
            <p:nvPr/>
          </p:nvSpPr>
          <p:spPr>
            <a:xfrm>
              <a:off x="5722071" y="3033077"/>
              <a:ext cx="48932" cy="28762"/>
            </a:xfrm>
            <a:custGeom>
              <a:avLst/>
              <a:gdLst>
                <a:gd name="connsiteX0" fmla="*/ 468 w 48932"/>
                <a:gd name="connsiteY0" fmla="*/ 6583 h 28762"/>
                <a:gd name="connsiteX1" fmla="*/ 6584 w 48932"/>
                <a:gd name="connsiteY1" fmla="*/ 18587 h 28762"/>
                <a:gd name="connsiteX2" fmla="*/ 36461 w 48932"/>
                <a:gd name="connsiteY2" fmla="*/ 28293 h 28762"/>
                <a:gd name="connsiteX3" fmla="*/ 39405 w 48932"/>
                <a:gd name="connsiteY3" fmla="*/ 28763 h 28762"/>
                <a:gd name="connsiteX4" fmla="*/ 48465 w 48932"/>
                <a:gd name="connsiteY4" fmla="*/ 22177 h 28762"/>
                <a:gd name="connsiteX5" fmla="*/ 42349 w 48932"/>
                <a:gd name="connsiteY5" fmla="*/ 10173 h 28762"/>
                <a:gd name="connsiteX6" fmla="*/ 12472 w 48932"/>
                <a:gd name="connsiteY6" fmla="*/ 467 h 28762"/>
                <a:gd name="connsiteX7" fmla="*/ 468 w 48932"/>
                <a:gd name="connsiteY7" fmla="*/ 6583 h 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32" h="28762">
                  <a:moveTo>
                    <a:pt x="468" y="6583"/>
                  </a:moveTo>
                  <a:cubicBezTo>
                    <a:pt x="-1155" y="11587"/>
                    <a:pt x="1579" y="16959"/>
                    <a:pt x="6584" y="18587"/>
                  </a:cubicBezTo>
                  <a:lnTo>
                    <a:pt x="36461" y="28293"/>
                  </a:lnTo>
                  <a:cubicBezTo>
                    <a:pt x="37438" y="28610"/>
                    <a:pt x="38433" y="28763"/>
                    <a:pt x="39405" y="28763"/>
                  </a:cubicBezTo>
                  <a:cubicBezTo>
                    <a:pt x="43423" y="28763"/>
                    <a:pt x="47158" y="26200"/>
                    <a:pt x="48465" y="22177"/>
                  </a:cubicBezTo>
                  <a:cubicBezTo>
                    <a:pt x="50088" y="17173"/>
                    <a:pt x="47353" y="11801"/>
                    <a:pt x="42349" y="10173"/>
                  </a:cubicBezTo>
                  <a:lnTo>
                    <a:pt x="12472" y="467"/>
                  </a:lnTo>
                  <a:cubicBezTo>
                    <a:pt x="7430" y="-1156"/>
                    <a:pt x="2096" y="1588"/>
                    <a:pt x="468" y="6583"/>
                  </a:cubicBezTo>
                  <a:close/>
                </a:path>
              </a:pathLst>
            </a:custGeom>
            <a:grpFill/>
            <a:ln w="6350" cap="flat">
              <a:solidFill>
                <a:schemeClr val="bg1"/>
              </a:solid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F784069A-3F5C-4366-88D8-4F41771755EA}"/>
                </a:ext>
              </a:extLst>
            </p:cNvPr>
            <p:cNvSpPr/>
            <p:nvPr/>
          </p:nvSpPr>
          <p:spPr>
            <a:xfrm>
              <a:off x="5715565" y="3091692"/>
              <a:ext cx="50297" cy="22335"/>
            </a:xfrm>
            <a:custGeom>
              <a:avLst/>
              <a:gdLst>
                <a:gd name="connsiteX0" fmla="*/ 53 w 50297"/>
                <a:gd name="connsiteY0" fmla="*/ 13806 h 22335"/>
                <a:gd name="connsiteX1" fmla="*/ 9517 w 50297"/>
                <a:gd name="connsiteY1" fmla="*/ 22336 h 22335"/>
                <a:gd name="connsiteX2" fmla="*/ 10522 w 50297"/>
                <a:gd name="connsiteY2" fmla="*/ 22285 h 22335"/>
                <a:gd name="connsiteX3" fmla="*/ 41766 w 50297"/>
                <a:gd name="connsiteY3" fmla="*/ 19001 h 22335"/>
                <a:gd name="connsiteX4" fmla="*/ 50245 w 50297"/>
                <a:gd name="connsiteY4" fmla="*/ 8532 h 22335"/>
                <a:gd name="connsiteX5" fmla="*/ 39776 w 50297"/>
                <a:gd name="connsiteY5" fmla="*/ 54 h 22335"/>
                <a:gd name="connsiteX6" fmla="*/ 8531 w 50297"/>
                <a:gd name="connsiteY6" fmla="*/ 3337 h 22335"/>
                <a:gd name="connsiteX7" fmla="*/ 53 w 50297"/>
                <a:gd name="connsiteY7" fmla="*/ 13806 h 2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97" h="22335">
                  <a:moveTo>
                    <a:pt x="53" y="13806"/>
                  </a:moveTo>
                  <a:cubicBezTo>
                    <a:pt x="569" y="18699"/>
                    <a:pt x="4704" y="22336"/>
                    <a:pt x="9517" y="22336"/>
                  </a:cubicBezTo>
                  <a:cubicBezTo>
                    <a:pt x="9848" y="22336"/>
                    <a:pt x="10182" y="22317"/>
                    <a:pt x="10522" y="22285"/>
                  </a:cubicBezTo>
                  <a:lnTo>
                    <a:pt x="41766" y="19001"/>
                  </a:lnTo>
                  <a:cubicBezTo>
                    <a:pt x="46999" y="18452"/>
                    <a:pt x="50794" y="13764"/>
                    <a:pt x="50245" y="8532"/>
                  </a:cubicBezTo>
                  <a:cubicBezTo>
                    <a:pt x="49692" y="3300"/>
                    <a:pt x="45027" y="-500"/>
                    <a:pt x="39776" y="54"/>
                  </a:cubicBezTo>
                  <a:lnTo>
                    <a:pt x="8531" y="3337"/>
                  </a:lnTo>
                  <a:cubicBezTo>
                    <a:pt x="3299" y="3886"/>
                    <a:pt x="-496" y="8574"/>
                    <a:pt x="53" y="13806"/>
                  </a:cubicBezTo>
                  <a:close/>
                </a:path>
              </a:pathLst>
            </a:custGeom>
            <a:grpFill/>
            <a:ln w="6350" cap="flat">
              <a:solidFill>
                <a:schemeClr val="bg1"/>
              </a:solid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F151509E-2727-4319-92AC-BEC7C0FD4409}"/>
                </a:ext>
              </a:extLst>
            </p:cNvPr>
            <p:cNvSpPr/>
            <p:nvPr/>
          </p:nvSpPr>
          <p:spPr>
            <a:xfrm>
              <a:off x="5734796" y="3138463"/>
              <a:ext cx="46266" cy="34766"/>
            </a:xfrm>
            <a:custGeom>
              <a:avLst/>
              <a:gdLst>
                <a:gd name="connsiteX0" fmla="*/ 44990 w 46266"/>
                <a:gd name="connsiteY0" fmla="*/ 4768 h 34766"/>
                <a:gd name="connsiteX1" fmla="*/ 31977 w 46266"/>
                <a:gd name="connsiteY1" fmla="*/ 1280 h 34766"/>
                <a:gd name="connsiteX2" fmla="*/ 4765 w 46266"/>
                <a:gd name="connsiteY2" fmla="*/ 16990 h 34766"/>
                <a:gd name="connsiteX3" fmla="*/ 1277 w 46266"/>
                <a:gd name="connsiteY3" fmla="*/ 30004 h 34766"/>
                <a:gd name="connsiteX4" fmla="*/ 9537 w 46266"/>
                <a:gd name="connsiteY4" fmla="*/ 34766 h 34766"/>
                <a:gd name="connsiteX5" fmla="*/ 14290 w 46266"/>
                <a:gd name="connsiteY5" fmla="*/ 33492 h 34766"/>
                <a:gd name="connsiteX6" fmla="*/ 41502 w 46266"/>
                <a:gd name="connsiteY6" fmla="*/ 17781 h 34766"/>
                <a:gd name="connsiteX7" fmla="*/ 44990 w 46266"/>
                <a:gd name="connsiteY7" fmla="*/ 4768 h 3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66" h="34766">
                  <a:moveTo>
                    <a:pt x="44990" y="4768"/>
                  </a:moveTo>
                  <a:cubicBezTo>
                    <a:pt x="42353" y="215"/>
                    <a:pt x="36535" y="-1357"/>
                    <a:pt x="31977" y="1280"/>
                  </a:cubicBezTo>
                  <a:lnTo>
                    <a:pt x="4765" y="16990"/>
                  </a:lnTo>
                  <a:cubicBezTo>
                    <a:pt x="207" y="19623"/>
                    <a:pt x="-1351" y="25446"/>
                    <a:pt x="1277" y="30004"/>
                  </a:cubicBezTo>
                  <a:cubicBezTo>
                    <a:pt x="3044" y="33059"/>
                    <a:pt x="6244" y="34766"/>
                    <a:pt x="9537" y="34766"/>
                  </a:cubicBezTo>
                  <a:cubicBezTo>
                    <a:pt x="11150" y="34766"/>
                    <a:pt x="12788" y="34357"/>
                    <a:pt x="14290" y="33492"/>
                  </a:cubicBezTo>
                  <a:lnTo>
                    <a:pt x="41502" y="17781"/>
                  </a:lnTo>
                  <a:cubicBezTo>
                    <a:pt x="46060" y="15149"/>
                    <a:pt x="47618" y="9326"/>
                    <a:pt x="44990" y="4768"/>
                  </a:cubicBezTo>
                  <a:close/>
                </a:path>
              </a:pathLst>
            </a:custGeom>
            <a:grpFill/>
            <a:ln w="6350" cap="flat">
              <a:solidFill>
                <a:schemeClr val="bg1"/>
              </a:solid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03AE151E-5651-4C6D-8E12-1AE975547A6A}"/>
                </a:ext>
              </a:extLst>
            </p:cNvPr>
            <p:cNvSpPr/>
            <p:nvPr/>
          </p:nvSpPr>
          <p:spPr>
            <a:xfrm>
              <a:off x="5776445" y="3175019"/>
              <a:ext cx="37522" cy="44462"/>
            </a:xfrm>
            <a:custGeom>
              <a:avLst/>
              <a:gdLst>
                <a:gd name="connsiteX0" fmla="*/ 1820 w 37522"/>
                <a:gd name="connsiteY0" fmla="*/ 29338 h 44462"/>
                <a:gd name="connsiteX1" fmla="*/ 3927 w 37522"/>
                <a:gd name="connsiteY1" fmla="*/ 42644 h 44462"/>
                <a:gd name="connsiteX2" fmla="*/ 9517 w 37522"/>
                <a:gd name="connsiteY2" fmla="*/ 44463 h 44462"/>
                <a:gd name="connsiteX3" fmla="*/ 17233 w 37522"/>
                <a:gd name="connsiteY3" fmla="*/ 40537 h 44462"/>
                <a:gd name="connsiteX4" fmla="*/ 35702 w 37522"/>
                <a:gd name="connsiteY4" fmla="*/ 15120 h 44462"/>
                <a:gd name="connsiteX5" fmla="*/ 33595 w 37522"/>
                <a:gd name="connsiteY5" fmla="*/ 1814 h 44462"/>
                <a:gd name="connsiteX6" fmla="*/ 20289 w 37522"/>
                <a:gd name="connsiteY6" fmla="*/ 3921 h 44462"/>
                <a:gd name="connsiteX7" fmla="*/ 1820 w 37522"/>
                <a:gd name="connsiteY7" fmla="*/ 29338 h 4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22" h="44462">
                  <a:moveTo>
                    <a:pt x="1820" y="29338"/>
                  </a:moveTo>
                  <a:cubicBezTo>
                    <a:pt x="-1273" y="33594"/>
                    <a:pt x="-329" y="39551"/>
                    <a:pt x="3927" y="42644"/>
                  </a:cubicBezTo>
                  <a:cubicBezTo>
                    <a:pt x="5620" y="43872"/>
                    <a:pt x="7578" y="44463"/>
                    <a:pt x="9517" y="44463"/>
                  </a:cubicBezTo>
                  <a:cubicBezTo>
                    <a:pt x="12466" y="44463"/>
                    <a:pt x="15368" y="43100"/>
                    <a:pt x="17233" y="40537"/>
                  </a:cubicBezTo>
                  <a:lnTo>
                    <a:pt x="35702" y="15120"/>
                  </a:lnTo>
                  <a:cubicBezTo>
                    <a:pt x="38795" y="10865"/>
                    <a:pt x="37851" y="4907"/>
                    <a:pt x="33595" y="1814"/>
                  </a:cubicBezTo>
                  <a:cubicBezTo>
                    <a:pt x="29335" y="-1274"/>
                    <a:pt x="23386" y="-321"/>
                    <a:pt x="20289" y="3921"/>
                  </a:cubicBezTo>
                  <a:lnTo>
                    <a:pt x="1820" y="29338"/>
                  </a:lnTo>
                  <a:close/>
                </a:path>
              </a:pathLst>
            </a:custGeom>
            <a:grpFill/>
            <a:ln w="6350" cap="flat">
              <a:solidFill>
                <a:schemeClr val="bg1"/>
              </a:solid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BB1881CA-5862-46E8-A5E4-7BB0570CEA39}"/>
                </a:ext>
              </a:extLst>
            </p:cNvPr>
            <p:cNvSpPr/>
            <p:nvPr/>
          </p:nvSpPr>
          <p:spPr>
            <a:xfrm>
              <a:off x="5833308" y="3195012"/>
              <a:ext cx="25585" cy="49789"/>
            </a:xfrm>
            <a:custGeom>
              <a:avLst/>
              <a:gdLst>
                <a:gd name="connsiteX0" fmla="*/ 6744 w 25585"/>
                <a:gd name="connsiteY0" fmla="*/ 7550 h 49789"/>
                <a:gd name="connsiteX1" fmla="*/ 210 w 25585"/>
                <a:gd name="connsiteY1" fmla="*/ 38283 h 49789"/>
                <a:gd name="connsiteX2" fmla="*/ 7544 w 25585"/>
                <a:gd name="connsiteY2" fmla="*/ 49580 h 49789"/>
                <a:gd name="connsiteX3" fmla="*/ 9535 w 25585"/>
                <a:gd name="connsiteY3" fmla="*/ 49789 h 49789"/>
                <a:gd name="connsiteX4" fmla="*/ 18841 w 25585"/>
                <a:gd name="connsiteY4" fmla="*/ 42246 h 49789"/>
                <a:gd name="connsiteX5" fmla="*/ 25376 w 25585"/>
                <a:gd name="connsiteY5" fmla="*/ 11513 h 49789"/>
                <a:gd name="connsiteX6" fmla="*/ 18041 w 25585"/>
                <a:gd name="connsiteY6" fmla="*/ 216 h 49789"/>
                <a:gd name="connsiteX7" fmla="*/ 6744 w 25585"/>
                <a:gd name="connsiteY7" fmla="*/ 7550 h 4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85" h="49789">
                  <a:moveTo>
                    <a:pt x="6744" y="7550"/>
                  </a:moveTo>
                  <a:lnTo>
                    <a:pt x="210" y="38283"/>
                  </a:lnTo>
                  <a:cubicBezTo>
                    <a:pt x="-883" y="43427"/>
                    <a:pt x="2400" y="48487"/>
                    <a:pt x="7544" y="49580"/>
                  </a:cubicBezTo>
                  <a:cubicBezTo>
                    <a:pt x="8214" y="49724"/>
                    <a:pt x="8879" y="49789"/>
                    <a:pt x="9535" y="49789"/>
                  </a:cubicBezTo>
                  <a:cubicBezTo>
                    <a:pt x="13935" y="49789"/>
                    <a:pt x="17893" y="46724"/>
                    <a:pt x="18841" y="42246"/>
                  </a:cubicBezTo>
                  <a:lnTo>
                    <a:pt x="25376" y="11513"/>
                  </a:lnTo>
                  <a:cubicBezTo>
                    <a:pt x="26469" y="6369"/>
                    <a:pt x="23185" y="1309"/>
                    <a:pt x="18041" y="216"/>
                  </a:cubicBezTo>
                  <a:cubicBezTo>
                    <a:pt x="12902" y="-896"/>
                    <a:pt x="7837" y="2402"/>
                    <a:pt x="6744" y="7550"/>
                  </a:cubicBezTo>
                  <a:close/>
                </a:path>
              </a:pathLst>
            </a:custGeom>
            <a:grpFill/>
            <a:ln w="6350" cap="flat">
              <a:solidFill>
                <a:schemeClr val="bg1"/>
              </a:solid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010E1ECA-A40A-4194-820F-5B7E5E1AC7C9}"/>
                </a:ext>
              </a:extLst>
            </p:cNvPr>
            <p:cNvSpPr/>
            <p:nvPr/>
          </p:nvSpPr>
          <p:spPr>
            <a:xfrm>
              <a:off x="5889021" y="3195012"/>
              <a:ext cx="25581" cy="49789"/>
            </a:xfrm>
            <a:custGeom>
              <a:avLst/>
              <a:gdLst>
                <a:gd name="connsiteX0" fmla="*/ 7544 w 25581"/>
                <a:gd name="connsiteY0" fmla="*/ 215 h 49789"/>
                <a:gd name="connsiteX1" fmla="*/ 210 w 25581"/>
                <a:gd name="connsiteY1" fmla="*/ 11512 h 49789"/>
                <a:gd name="connsiteX2" fmla="*/ 6740 w 25581"/>
                <a:gd name="connsiteY2" fmla="*/ 42245 h 49789"/>
                <a:gd name="connsiteX3" fmla="*/ 16046 w 25581"/>
                <a:gd name="connsiteY3" fmla="*/ 49789 h 49789"/>
                <a:gd name="connsiteX4" fmla="*/ 18037 w 25581"/>
                <a:gd name="connsiteY4" fmla="*/ 49580 h 49789"/>
                <a:gd name="connsiteX5" fmla="*/ 25371 w 25581"/>
                <a:gd name="connsiteY5" fmla="*/ 38283 h 49789"/>
                <a:gd name="connsiteX6" fmla="*/ 18841 w 25581"/>
                <a:gd name="connsiteY6" fmla="*/ 7550 h 49789"/>
                <a:gd name="connsiteX7" fmla="*/ 7544 w 25581"/>
                <a:gd name="connsiteY7" fmla="*/ 215 h 4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81" h="49789">
                  <a:moveTo>
                    <a:pt x="7544" y="215"/>
                  </a:moveTo>
                  <a:cubicBezTo>
                    <a:pt x="2400" y="1308"/>
                    <a:pt x="-883" y="6364"/>
                    <a:pt x="210" y="11512"/>
                  </a:cubicBezTo>
                  <a:lnTo>
                    <a:pt x="6740" y="42245"/>
                  </a:lnTo>
                  <a:cubicBezTo>
                    <a:pt x="7689" y="46724"/>
                    <a:pt x="11642" y="49789"/>
                    <a:pt x="16046" y="49789"/>
                  </a:cubicBezTo>
                  <a:cubicBezTo>
                    <a:pt x="16702" y="49789"/>
                    <a:pt x="17367" y="49724"/>
                    <a:pt x="18037" y="49580"/>
                  </a:cubicBezTo>
                  <a:cubicBezTo>
                    <a:pt x="23181" y="48487"/>
                    <a:pt x="26464" y="43431"/>
                    <a:pt x="25371" y="38283"/>
                  </a:cubicBezTo>
                  <a:lnTo>
                    <a:pt x="18841" y="7550"/>
                  </a:lnTo>
                  <a:cubicBezTo>
                    <a:pt x="17748" y="2406"/>
                    <a:pt x="12716" y="-896"/>
                    <a:pt x="7544" y="215"/>
                  </a:cubicBezTo>
                  <a:close/>
                </a:path>
              </a:pathLst>
            </a:custGeom>
            <a:grpFill/>
            <a:ln w="6350" cap="flat">
              <a:solidFill>
                <a:schemeClr val="bg1"/>
              </a:solid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281243B2-10B7-4BF7-B76A-0001D2CAEDD0}"/>
                </a:ext>
              </a:extLst>
            </p:cNvPr>
            <p:cNvSpPr/>
            <p:nvPr/>
          </p:nvSpPr>
          <p:spPr>
            <a:xfrm>
              <a:off x="5933947" y="3175017"/>
              <a:ext cx="37522" cy="44464"/>
            </a:xfrm>
            <a:custGeom>
              <a:avLst/>
              <a:gdLst>
                <a:gd name="connsiteX0" fmla="*/ 3927 w 37522"/>
                <a:gd name="connsiteY0" fmla="*/ 1816 h 44464"/>
                <a:gd name="connsiteX1" fmla="*/ 1820 w 37522"/>
                <a:gd name="connsiteY1" fmla="*/ 15122 h 44464"/>
                <a:gd name="connsiteX2" fmla="*/ 20289 w 37522"/>
                <a:gd name="connsiteY2" fmla="*/ 40539 h 44464"/>
                <a:gd name="connsiteX3" fmla="*/ 28005 w 37522"/>
                <a:gd name="connsiteY3" fmla="*/ 44465 h 44464"/>
                <a:gd name="connsiteX4" fmla="*/ 33595 w 37522"/>
                <a:gd name="connsiteY4" fmla="*/ 42646 h 44464"/>
                <a:gd name="connsiteX5" fmla="*/ 35702 w 37522"/>
                <a:gd name="connsiteY5" fmla="*/ 29340 h 44464"/>
                <a:gd name="connsiteX6" fmla="*/ 17233 w 37522"/>
                <a:gd name="connsiteY6" fmla="*/ 3923 h 44464"/>
                <a:gd name="connsiteX7" fmla="*/ 3927 w 37522"/>
                <a:gd name="connsiteY7" fmla="*/ 1816 h 4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22" h="44464">
                  <a:moveTo>
                    <a:pt x="3927" y="1816"/>
                  </a:moveTo>
                  <a:cubicBezTo>
                    <a:pt x="-329" y="4909"/>
                    <a:pt x="-1273" y="10867"/>
                    <a:pt x="1820" y="15122"/>
                  </a:cubicBezTo>
                  <a:lnTo>
                    <a:pt x="20289" y="40539"/>
                  </a:lnTo>
                  <a:cubicBezTo>
                    <a:pt x="22154" y="43102"/>
                    <a:pt x="25056" y="44465"/>
                    <a:pt x="28005" y="44465"/>
                  </a:cubicBezTo>
                  <a:cubicBezTo>
                    <a:pt x="29944" y="44465"/>
                    <a:pt x="31902" y="43874"/>
                    <a:pt x="33595" y="42646"/>
                  </a:cubicBezTo>
                  <a:cubicBezTo>
                    <a:pt x="37851" y="39553"/>
                    <a:pt x="38795" y="33596"/>
                    <a:pt x="35702" y="29340"/>
                  </a:cubicBezTo>
                  <a:lnTo>
                    <a:pt x="17233" y="3923"/>
                  </a:lnTo>
                  <a:cubicBezTo>
                    <a:pt x="14136" y="-319"/>
                    <a:pt x="8192" y="-1277"/>
                    <a:pt x="3927" y="1816"/>
                  </a:cubicBezTo>
                  <a:close/>
                </a:path>
              </a:pathLst>
            </a:custGeom>
            <a:grpFill/>
            <a:ln w="6350" cap="flat">
              <a:solidFill>
                <a:schemeClr val="bg1"/>
              </a:solid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9072AD9F-8106-4B40-85D6-7E17C332C231}"/>
                </a:ext>
              </a:extLst>
            </p:cNvPr>
            <p:cNvSpPr/>
            <p:nvPr/>
          </p:nvSpPr>
          <p:spPr>
            <a:xfrm>
              <a:off x="5966852" y="3138463"/>
              <a:ext cx="46266" cy="34766"/>
            </a:xfrm>
            <a:custGeom>
              <a:avLst/>
              <a:gdLst>
                <a:gd name="connsiteX0" fmla="*/ 14290 w 46266"/>
                <a:gd name="connsiteY0" fmla="*/ 1280 h 34766"/>
                <a:gd name="connsiteX1" fmla="*/ 1277 w 46266"/>
                <a:gd name="connsiteY1" fmla="*/ 4768 h 34766"/>
                <a:gd name="connsiteX2" fmla="*/ 4765 w 46266"/>
                <a:gd name="connsiteY2" fmla="*/ 17781 h 34766"/>
                <a:gd name="connsiteX3" fmla="*/ 31977 w 46266"/>
                <a:gd name="connsiteY3" fmla="*/ 33492 h 34766"/>
                <a:gd name="connsiteX4" fmla="*/ 36730 w 46266"/>
                <a:gd name="connsiteY4" fmla="*/ 34766 h 34766"/>
                <a:gd name="connsiteX5" fmla="*/ 44990 w 46266"/>
                <a:gd name="connsiteY5" fmla="*/ 30004 h 34766"/>
                <a:gd name="connsiteX6" fmla="*/ 41502 w 46266"/>
                <a:gd name="connsiteY6" fmla="*/ 16990 h 34766"/>
                <a:gd name="connsiteX7" fmla="*/ 14290 w 46266"/>
                <a:gd name="connsiteY7" fmla="*/ 1280 h 3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66" h="34766">
                  <a:moveTo>
                    <a:pt x="14290" y="1280"/>
                  </a:moveTo>
                  <a:cubicBezTo>
                    <a:pt x="9713" y="-1357"/>
                    <a:pt x="3909" y="215"/>
                    <a:pt x="1277" y="4768"/>
                  </a:cubicBezTo>
                  <a:cubicBezTo>
                    <a:pt x="-1351" y="9326"/>
                    <a:pt x="207" y="15149"/>
                    <a:pt x="4765" y="17781"/>
                  </a:cubicBezTo>
                  <a:lnTo>
                    <a:pt x="31977" y="33492"/>
                  </a:lnTo>
                  <a:cubicBezTo>
                    <a:pt x="33479" y="34357"/>
                    <a:pt x="35116" y="34766"/>
                    <a:pt x="36730" y="34766"/>
                  </a:cubicBezTo>
                  <a:cubicBezTo>
                    <a:pt x="40023" y="34766"/>
                    <a:pt x="43223" y="33059"/>
                    <a:pt x="44990" y="30004"/>
                  </a:cubicBezTo>
                  <a:cubicBezTo>
                    <a:pt x="47618" y="25446"/>
                    <a:pt x="46060" y="19623"/>
                    <a:pt x="41502" y="16990"/>
                  </a:cubicBezTo>
                  <a:lnTo>
                    <a:pt x="14290" y="1280"/>
                  </a:lnTo>
                  <a:close/>
                </a:path>
              </a:pathLst>
            </a:custGeom>
            <a:grpFill/>
            <a:ln w="6350" cap="flat">
              <a:solidFill>
                <a:schemeClr val="bg1"/>
              </a:solid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B8A3D38A-F508-49FD-8293-33939EFFBC4F}"/>
                </a:ext>
              </a:extLst>
            </p:cNvPr>
            <p:cNvSpPr/>
            <p:nvPr/>
          </p:nvSpPr>
          <p:spPr>
            <a:xfrm>
              <a:off x="5982051" y="3091693"/>
              <a:ext cx="50297" cy="22334"/>
            </a:xfrm>
            <a:custGeom>
              <a:avLst/>
              <a:gdLst>
                <a:gd name="connsiteX0" fmla="*/ 40781 w 50297"/>
                <a:gd name="connsiteY0" fmla="*/ 22334 h 22334"/>
                <a:gd name="connsiteX1" fmla="*/ 50245 w 50297"/>
                <a:gd name="connsiteY1" fmla="*/ 13805 h 22334"/>
                <a:gd name="connsiteX2" fmla="*/ 41766 w 50297"/>
                <a:gd name="connsiteY2" fmla="*/ 3335 h 22334"/>
                <a:gd name="connsiteX3" fmla="*/ 10522 w 50297"/>
                <a:gd name="connsiteY3" fmla="*/ 52 h 22334"/>
                <a:gd name="connsiteX4" fmla="*/ 53 w 50297"/>
                <a:gd name="connsiteY4" fmla="*/ 8531 h 22334"/>
                <a:gd name="connsiteX5" fmla="*/ 8531 w 50297"/>
                <a:gd name="connsiteY5" fmla="*/ 19000 h 22334"/>
                <a:gd name="connsiteX6" fmla="*/ 39776 w 50297"/>
                <a:gd name="connsiteY6" fmla="*/ 22283 h 22334"/>
                <a:gd name="connsiteX7" fmla="*/ 40781 w 50297"/>
                <a:gd name="connsiteY7" fmla="*/ 22334 h 2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97" h="22334">
                  <a:moveTo>
                    <a:pt x="40781" y="22334"/>
                  </a:moveTo>
                  <a:cubicBezTo>
                    <a:pt x="45594" y="22334"/>
                    <a:pt x="49729" y="18697"/>
                    <a:pt x="50245" y="13805"/>
                  </a:cubicBezTo>
                  <a:cubicBezTo>
                    <a:pt x="50794" y="8572"/>
                    <a:pt x="46999" y="3884"/>
                    <a:pt x="41766" y="3335"/>
                  </a:cubicBezTo>
                  <a:lnTo>
                    <a:pt x="10522" y="52"/>
                  </a:lnTo>
                  <a:cubicBezTo>
                    <a:pt x="5243" y="-492"/>
                    <a:pt x="606" y="3298"/>
                    <a:pt x="53" y="8531"/>
                  </a:cubicBezTo>
                  <a:cubicBezTo>
                    <a:pt x="-496" y="13763"/>
                    <a:pt x="3299" y="18451"/>
                    <a:pt x="8531" y="19000"/>
                  </a:cubicBezTo>
                  <a:lnTo>
                    <a:pt x="39776" y="22283"/>
                  </a:lnTo>
                  <a:cubicBezTo>
                    <a:pt x="40115" y="22316"/>
                    <a:pt x="40450" y="22334"/>
                    <a:pt x="40781" y="22334"/>
                  </a:cubicBezTo>
                  <a:close/>
                </a:path>
              </a:pathLst>
            </a:custGeom>
            <a:grpFill/>
            <a:ln w="6350" cap="flat">
              <a:solidFill>
                <a:schemeClr val="bg1"/>
              </a:solid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4B16DA4B-E67A-49BC-BE66-05B8294E2CCE}"/>
                </a:ext>
              </a:extLst>
            </p:cNvPr>
            <p:cNvSpPr/>
            <p:nvPr/>
          </p:nvSpPr>
          <p:spPr>
            <a:xfrm>
              <a:off x="5976907" y="3033077"/>
              <a:ext cx="48936" cy="28762"/>
            </a:xfrm>
            <a:custGeom>
              <a:avLst/>
              <a:gdLst>
                <a:gd name="connsiteX0" fmla="*/ 36465 w 48936"/>
                <a:gd name="connsiteY0" fmla="*/ 467 h 28762"/>
                <a:gd name="connsiteX1" fmla="*/ 6583 w 48936"/>
                <a:gd name="connsiteY1" fmla="*/ 10173 h 28762"/>
                <a:gd name="connsiteX2" fmla="*/ 467 w 48936"/>
                <a:gd name="connsiteY2" fmla="*/ 22177 h 28762"/>
                <a:gd name="connsiteX3" fmla="*/ 9527 w 48936"/>
                <a:gd name="connsiteY3" fmla="*/ 28763 h 28762"/>
                <a:gd name="connsiteX4" fmla="*/ 12471 w 48936"/>
                <a:gd name="connsiteY4" fmla="*/ 28293 h 28762"/>
                <a:gd name="connsiteX5" fmla="*/ 42353 w 48936"/>
                <a:gd name="connsiteY5" fmla="*/ 18587 h 28762"/>
                <a:gd name="connsiteX6" fmla="*/ 48469 w 48936"/>
                <a:gd name="connsiteY6" fmla="*/ 6583 h 28762"/>
                <a:gd name="connsiteX7" fmla="*/ 36465 w 48936"/>
                <a:gd name="connsiteY7" fmla="*/ 467 h 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36" h="28762">
                  <a:moveTo>
                    <a:pt x="36465" y="467"/>
                  </a:moveTo>
                  <a:lnTo>
                    <a:pt x="6583" y="10173"/>
                  </a:lnTo>
                  <a:cubicBezTo>
                    <a:pt x="1584" y="11801"/>
                    <a:pt x="-1156" y="17173"/>
                    <a:pt x="467" y="22177"/>
                  </a:cubicBezTo>
                  <a:cubicBezTo>
                    <a:pt x="1774" y="26200"/>
                    <a:pt x="5509" y="28763"/>
                    <a:pt x="9527" y="28763"/>
                  </a:cubicBezTo>
                  <a:cubicBezTo>
                    <a:pt x="10499" y="28763"/>
                    <a:pt x="11495" y="28610"/>
                    <a:pt x="12471" y="28293"/>
                  </a:cubicBezTo>
                  <a:lnTo>
                    <a:pt x="42353" y="18587"/>
                  </a:lnTo>
                  <a:cubicBezTo>
                    <a:pt x="47353" y="16959"/>
                    <a:pt x="50092" y="11587"/>
                    <a:pt x="48469" y="6583"/>
                  </a:cubicBezTo>
                  <a:cubicBezTo>
                    <a:pt x="46846" y="1588"/>
                    <a:pt x="41488" y="-1156"/>
                    <a:pt x="36465" y="467"/>
                  </a:cubicBezTo>
                  <a:close/>
                </a:path>
              </a:pathLst>
            </a:custGeom>
            <a:grpFill/>
            <a:ln w="6350" cap="flat">
              <a:solidFill>
                <a:schemeClr val="bg1"/>
              </a:solid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69A5DEDC-4BE3-4962-8D27-4B252B0744F5}"/>
                </a:ext>
              </a:extLst>
            </p:cNvPr>
            <p:cNvSpPr/>
            <p:nvPr/>
          </p:nvSpPr>
          <p:spPr>
            <a:xfrm>
              <a:off x="5952319" y="2979177"/>
              <a:ext cx="42402" cy="40070"/>
            </a:xfrm>
            <a:custGeom>
              <a:avLst/>
              <a:gdLst>
                <a:gd name="connsiteX0" fmla="*/ 26506 w 42402"/>
                <a:gd name="connsiteY0" fmla="*/ 2445 h 40070"/>
                <a:gd name="connsiteX1" fmla="*/ 3154 w 42402"/>
                <a:gd name="connsiteY1" fmla="*/ 23467 h 40070"/>
                <a:gd name="connsiteX2" fmla="*/ 2447 w 42402"/>
                <a:gd name="connsiteY2" fmla="*/ 36917 h 40070"/>
                <a:gd name="connsiteX3" fmla="*/ 9530 w 42402"/>
                <a:gd name="connsiteY3" fmla="*/ 40071 h 40070"/>
                <a:gd name="connsiteX4" fmla="*/ 15897 w 42402"/>
                <a:gd name="connsiteY4" fmla="*/ 37624 h 40070"/>
                <a:gd name="connsiteX5" fmla="*/ 39249 w 42402"/>
                <a:gd name="connsiteY5" fmla="*/ 16602 h 40070"/>
                <a:gd name="connsiteX6" fmla="*/ 39956 w 42402"/>
                <a:gd name="connsiteY6" fmla="*/ 3152 h 40070"/>
                <a:gd name="connsiteX7" fmla="*/ 26506 w 42402"/>
                <a:gd name="connsiteY7" fmla="*/ 2445 h 4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2" h="40070">
                  <a:moveTo>
                    <a:pt x="26506" y="2445"/>
                  </a:moveTo>
                  <a:lnTo>
                    <a:pt x="3154" y="23467"/>
                  </a:lnTo>
                  <a:cubicBezTo>
                    <a:pt x="-758" y="26988"/>
                    <a:pt x="-1074" y="33010"/>
                    <a:pt x="2447" y="36917"/>
                  </a:cubicBezTo>
                  <a:cubicBezTo>
                    <a:pt x="4326" y="39005"/>
                    <a:pt x="6921" y="40071"/>
                    <a:pt x="9530" y="40071"/>
                  </a:cubicBezTo>
                  <a:cubicBezTo>
                    <a:pt x="11800" y="40071"/>
                    <a:pt x="14079" y="39261"/>
                    <a:pt x="15897" y="37624"/>
                  </a:cubicBezTo>
                  <a:lnTo>
                    <a:pt x="39249" y="16602"/>
                  </a:lnTo>
                  <a:cubicBezTo>
                    <a:pt x="43161" y="13081"/>
                    <a:pt x="43477" y="7059"/>
                    <a:pt x="39956" y="3152"/>
                  </a:cubicBezTo>
                  <a:cubicBezTo>
                    <a:pt x="36440" y="-760"/>
                    <a:pt x="30422" y="-1071"/>
                    <a:pt x="26506" y="2445"/>
                  </a:cubicBezTo>
                  <a:close/>
                </a:path>
              </a:pathLst>
            </a:custGeom>
            <a:grpFill/>
            <a:ln w="6350" cap="flat">
              <a:solidFill>
                <a:schemeClr val="bg1"/>
              </a:solid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E0780DBD-793D-4F03-9CAE-CE8BE06192C5}"/>
                </a:ext>
              </a:extLst>
            </p:cNvPr>
            <p:cNvSpPr/>
            <p:nvPr/>
          </p:nvSpPr>
          <p:spPr>
            <a:xfrm>
              <a:off x="5912534" y="2942590"/>
              <a:ext cx="31835" cy="47756"/>
            </a:xfrm>
            <a:custGeom>
              <a:avLst/>
              <a:gdLst>
                <a:gd name="connsiteX0" fmla="*/ 9523 w 31835"/>
                <a:gd name="connsiteY0" fmla="*/ 47757 h 47756"/>
                <a:gd name="connsiteX1" fmla="*/ 18229 w 31835"/>
                <a:gd name="connsiteY1" fmla="*/ 42101 h 47756"/>
                <a:gd name="connsiteX2" fmla="*/ 31010 w 31835"/>
                <a:gd name="connsiteY2" fmla="*/ 13396 h 47756"/>
                <a:gd name="connsiteX3" fmla="*/ 26182 w 31835"/>
                <a:gd name="connsiteY3" fmla="*/ 820 h 47756"/>
                <a:gd name="connsiteX4" fmla="*/ 13606 w 31835"/>
                <a:gd name="connsiteY4" fmla="*/ 5648 h 47756"/>
                <a:gd name="connsiteX5" fmla="*/ 826 w 31835"/>
                <a:gd name="connsiteY5" fmla="*/ 34353 h 47756"/>
                <a:gd name="connsiteX6" fmla="*/ 5653 w 31835"/>
                <a:gd name="connsiteY6" fmla="*/ 46929 h 47756"/>
                <a:gd name="connsiteX7" fmla="*/ 9523 w 31835"/>
                <a:gd name="connsiteY7" fmla="*/ 47757 h 4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35" h="47756">
                  <a:moveTo>
                    <a:pt x="9523" y="47757"/>
                  </a:moveTo>
                  <a:cubicBezTo>
                    <a:pt x="13169" y="47757"/>
                    <a:pt x="16648" y="45650"/>
                    <a:pt x="18229" y="42101"/>
                  </a:cubicBezTo>
                  <a:lnTo>
                    <a:pt x="31010" y="13396"/>
                  </a:lnTo>
                  <a:cubicBezTo>
                    <a:pt x="33149" y="8592"/>
                    <a:pt x="30986" y="2960"/>
                    <a:pt x="26182" y="820"/>
                  </a:cubicBezTo>
                  <a:cubicBezTo>
                    <a:pt x="21368" y="-1305"/>
                    <a:pt x="15750" y="839"/>
                    <a:pt x="13606" y="5648"/>
                  </a:cubicBezTo>
                  <a:lnTo>
                    <a:pt x="826" y="34353"/>
                  </a:lnTo>
                  <a:cubicBezTo>
                    <a:pt x="-1314" y="39157"/>
                    <a:pt x="849" y="44790"/>
                    <a:pt x="5653" y="46929"/>
                  </a:cubicBezTo>
                  <a:cubicBezTo>
                    <a:pt x="6914" y="47487"/>
                    <a:pt x="8230" y="47757"/>
                    <a:pt x="9523" y="47757"/>
                  </a:cubicBezTo>
                  <a:close/>
                </a:path>
              </a:pathLst>
            </a:custGeom>
            <a:grpFill/>
            <a:ln w="6350" cap="flat">
              <a:solidFill>
                <a:schemeClr val="bg1"/>
              </a:solidFill>
              <a:prstDash val="solid"/>
              <a:miter/>
            </a:ln>
          </p:spPr>
          <p:txBody>
            <a:bodyPr rtlCol="0" anchor="ctr"/>
            <a:lstStyle/>
            <a:p>
              <a:endParaRPr lang="zh-CN" altLang="en-US"/>
            </a:p>
          </p:txBody>
        </p:sp>
      </p:grpSp>
      <p:sp>
        <p:nvSpPr>
          <p:cNvPr id="44" name="文本框 43">
            <a:extLst>
              <a:ext uri="{FF2B5EF4-FFF2-40B4-BE49-F238E27FC236}">
                <a16:creationId xmlns="" xmlns:a16="http://schemas.microsoft.com/office/drawing/2014/main" id="{0D5AF2A1-9A67-4580-A6FC-D62B87F1981A}"/>
              </a:ext>
            </a:extLst>
          </p:cNvPr>
          <p:cNvSpPr txBox="1"/>
          <p:nvPr/>
        </p:nvSpPr>
        <p:spPr>
          <a:xfrm>
            <a:off x="929741" y="1989278"/>
            <a:ext cx="5880100" cy="213244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Lorem ipsum dolor sit amet, consectetuer adipiscing elit. Maecenas porttitor congue massa. </a:t>
            </a:r>
          </a:p>
          <a:p>
            <a:pPr marL="285750" indent="-285750">
              <a:lnSpc>
                <a:spcPct val="120000"/>
              </a:lnSpc>
              <a:buFont typeface="Arial" panose="020B0604020202020204" pitchFamily="34" charset="0"/>
              <a:buChar char="•"/>
            </a:pPr>
            <a:endParaRPr lang="fr-FR" altLang="zh-CN" sz="1600" dirty="0">
              <a:solidFill>
                <a:schemeClr val="bg1"/>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Fusce posuere, magna sed pulvinar ultricies, purus lectus malesuada libero, sit amet commodo magna eros quis urna. </a:t>
            </a:r>
          </a:p>
          <a:p>
            <a:pPr marL="285750" indent="-285750">
              <a:lnSpc>
                <a:spcPct val="120000"/>
              </a:lnSpc>
              <a:buFont typeface="Arial" panose="020B0604020202020204" pitchFamily="34" charset="0"/>
              <a:buChar char="•"/>
            </a:pPr>
            <a:endParaRPr lang="fr-FR" altLang="zh-CN" sz="1600" dirty="0">
              <a:solidFill>
                <a:schemeClr val="bg1"/>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chemeClr val="bg1"/>
                </a:solidFill>
                <a:latin typeface="Arial Narrow" panose="020B0606020202030204" pitchFamily="34" charset="0"/>
                <a:cs typeface="..黑体UI-韩语" panose="02000000000000000000" pitchFamily="2" charset="-128"/>
              </a:rPr>
              <a:t>Nunc viverra imperdiet enim.</a:t>
            </a:r>
            <a:endParaRPr lang="zh-CN" altLang="en-US" sz="1600" dirty="0">
              <a:solidFill>
                <a:schemeClr val="bg1"/>
              </a:solidFill>
              <a:latin typeface="Arial Narrow" panose="020B0606020202030204" pitchFamily="34" charset="0"/>
              <a:cs typeface="..黑体UI-韩语" panose="02000000000000000000" pitchFamily="2" charset="-128"/>
            </a:endParaRPr>
          </a:p>
        </p:txBody>
      </p:sp>
      <p:sp>
        <p:nvSpPr>
          <p:cNvPr id="45" name="文本框 44">
            <a:extLst>
              <a:ext uri="{FF2B5EF4-FFF2-40B4-BE49-F238E27FC236}">
                <a16:creationId xmlns="" xmlns:a16="http://schemas.microsoft.com/office/drawing/2014/main" id="{3469298A-A89A-4E72-84E1-B2D022A24BC9}"/>
              </a:ext>
            </a:extLst>
          </p:cNvPr>
          <p:cNvSpPr txBox="1"/>
          <p:nvPr/>
        </p:nvSpPr>
        <p:spPr>
          <a:xfrm>
            <a:off x="2736850" y="4750503"/>
            <a:ext cx="5880100" cy="655116"/>
          </a:xfrm>
          <a:prstGeom prst="rect">
            <a:avLst/>
          </a:prstGeom>
          <a:noFill/>
        </p:spPr>
        <p:txBody>
          <a:bodyPr wrap="square" rtlCol="0">
            <a:spAutoFit/>
          </a:bodyPr>
          <a:lstStyle/>
          <a:p>
            <a:pPr>
              <a:lnSpc>
                <a:spcPct val="120000"/>
              </a:lnSpc>
            </a:pPr>
            <a:r>
              <a:rPr lang="fr-FR" altLang="zh-CN" sz="1600" dirty="0">
                <a:solidFill>
                  <a:schemeClr val="bg1"/>
                </a:solidFill>
                <a:latin typeface="Arial Narrow" panose="020B0606020202030204" pitchFamily="34" charset="0"/>
                <a:cs typeface="..黑体UI-韩语" panose="02000000000000000000" pitchFamily="2" charset="-128"/>
              </a:rPr>
              <a:t>Fusce est. Vivamus a tellus. Pellentesque habitant morbi tristique senectus et netus et malesuada fames ac turpis egestas. Proin pharetra nonummy pede.</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nvGrpSpPr>
          <p:cNvPr id="49" name="图形 46">
            <a:extLst>
              <a:ext uri="{FF2B5EF4-FFF2-40B4-BE49-F238E27FC236}">
                <a16:creationId xmlns="" xmlns:a16="http://schemas.microsoft.com/office/drawing/2014/main" id="{FF429D0A-1630-4C02-A3EA-2CFAE3F6789E}"/>
              </a:ext>
            </a:extLst>
          </p:cNvPr>
          <p:cNvGrpSpPr/>
          <p:nvPr/>
        </p:nvGrpSpPr>
        <p:grpSpPr>
          <a:xfrm rot="600000">
            <a:off x="1850572" y="5075688"/>
            <a:ext cx="655848" cy="774439"/>
            <a:chOff x="5767931" y="2927607"/>
            <a:chExt cx="655848" cy="774439"/>
          </a:xfrm>
          <a:solidFill>
            <a:schemeClr val="bg1"/>
          </a:solidFill>
        </p:grpSpPr>
        <p:sp>
          <p:nvSpPr>
            <p:cNvPr id="50" name="任意多边形: 形状 49">
              <a:extLst>
                <a:ext uri="{FF2B5EF4-FFF2-40B4-BE49-F238E27FC236}">
                  <a16:creationId xmlns="" xmlns:a16="http://schemas.microsoft.com/office/drawing/2014/main" id="{D2368E60-6C08-46ED-B2C3-361F47F84334}"/>
                </a:ext>
              </a:extLst>
            </p:cNvPr>
            <p:cNvSpPr/>
            <p:nvPr/>
          </p:nvSpPr>
          <p:spPr>
            <a:xfrm>
              <a:off x="5803988" y="3430919"/>
              <a:ext cx="521355" cy="120032"/>
            </a:xfrm>
            <a:custGeom>
              <a:avLst/>
              <a:gdLst>
                <a:gd name="connsiteX0" fmla="*/ 76280 w 521355"/>
                <a:gd name="connsiteY0" fmla="*/ 109704 h 120032"/>
                <a:gd name="connsiteX1" fmla="*/ 20654 w 521355"/>
                <a:gd name="connsiteY1" fmla="*/ 48496 h 120032"/>
                <a:gd name="connsiteX2" fmla="*/ 52611 w 521355"/>
                <a:gd name="connsiteY2" fmla="*/ 52868 h 120032"/>
                <a:gd name="connsiteX3" fmla="*/ 90015 w 521355"/>
                <a:gd name="connsiteY3" fmla="*/ 71566 h 120032"/>
                <a:gd name="connsiteX4" fmla="*/ 246663 w 521355"/>
                <a:gd name="connsiteY4" fmla="*/ 76681 h 120032"/>
                <a:gd name="connsiteX5" fmla="*/ 428391 w 521355"/>
                <a:gd name="connsiteY5" fmla="*/ 35590 h 120032"/>
                <a:gd name="connsiteX6" fmla="*/ 494075 w 521355"/>
                <a:gd name="connsiteY6" fmla="*/ 12130 h 120032"/>
                <a:gd name="connsiteX7" fmla="*/ 499047 w 521355"/>
                <a:gd name="connsiteY7" fmla="*/ 60679 h 120032"/>
                <a:gd name="connsiteX8" fmla="*/ 441716 w 521355"/>
                <a:gd name="connsiteY8" fmla="*/ 108771 h 120032"/>
                <a:gd name="connsiteX9" fmla="*/ 447727 w 521355"/>
                <a:gd name="connsiteY9" fmla="*/ 119048 h 120032"/>
                <a:gd name="connsiteX10" fmla="*/ 491618 w 521355"/>
                <a:gd name="connsiteY10" fmla="*/ 94626 h 120032"/>
                <a:gd name="connsiteX11" fmla="*/ 519364 w 521355"/>
                <a:gd name="connsiteY11" fmla="*/ 41134 h 120032"/>
                <a:gd name="connsiteX12" fmla="*/ 482360 w 521355"/>
                <a:gd name="connsiteY12" fmla="*/ 1281 h 120032"/>
                <a:gd name="connsiteX13" fmla="*/ 375670 w 521355"/>
                <a:gd name="connsiteY13" fmla="*/ 40495 h 120032"/>
                <a:gd name="connsiteX14" fmla="*/ 243501 w 521355"/>
                <a:gd name="connsiteY14" fmla="*/ 65194 h 120032"/>
                <a:gd name="connsiteX15" fmla="*/ 83557 w 521355"/>
                <a:gd name="connsiteY15" fmla="*/ 55488 h 120032"/>
                <a:gd name="connsiteX16" fmla="*/ 5728 w 521355"/>
                <a:gd name="connsiteY16" fmla="*/ 27084 h 120032"/>
                <a:gd name="connsiteX17" fmla="*/ 585 w 521355"/>
                <a:gd name="connsiteY17" fmla="*/ 36038 h 120032"/>
                <a:gd name="connsiteX18" fmla="*/ 67851 w 521355"/>
                <a:gd name="connsiteY18" fmla="*/ 118105 h 120032"/>
                <a:gd name="connsiteX19" fmla="*/ 76280 w 521355"/>
                <a:gd name="connsiteY19" fmla="*/ 109704 h 120032"/>
                <a:gd name="connsiteX20" fmla="*/ 76280 w 521355"/>
                <a:gd name="connsiteY20" fmla="*/ 109704 h 12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355" h="120032">
                  <a:moveTo>
                    <a:pt x="76280" y="109704"/>
                  </a:moveTo>
                  <a:cubicBezTo>
                    <a:pt x="57878" y="89063"/>
                    <a:pt x="37475" y="70585"/>
                    <a:pt x="20654" y="48496"/>
                  </a:cubicBezTo>
                  <a:cubicBezTo>
                    <a:pt x="1337" y="23141"/>
                    <a:pt x="51849" y="52506"/>
                    <a:pt x="52611" y="52868"/>
                  </a:cubicBezTo>
                  <a:cubicBezTo>
                    <a:pt x="65203" y="58869"/>
                    <a:pt x="77347" y="65689"/>
                    <a:pt x="90015" y="71566"/>
                  </a:cubicBezTo>
                  <a:cubicBezTo>
                    <a:pt x="136993" y="93359"/>
                    <a:pt x="197533" y="83625"/>
                    <a:pt x="246663" y="76681"/>
                  </a:cubicBezTo>
                  <a:cubicBezTo>
                    <a:pt x="305785" y="68337"/>
                    <a:pt x="374089" y="61650"/>
                    <a:pt x="428391" y="35590"/>
                  </a:cubicBezTo>
                  <a:cubicBezTo>
                    <a:pt x="449851" y="25284"/>
                    <a:pt x="469844" y="14168"/>
                    <a:pt x="494075" y="12130"/>
                  </a:cubicBezTo>
                  <a:cubicBezTo>
                    <a:pt x="524041" y="9606"/>
                    <a:pt x="501819" y="54783"/>
                    <a:pt x="499047" y="60679"/>
                  </a:cubicBezTo>
                  <a:cubicBezTo>
                    <a:pt x="486922" y="86434"/>
                    <a:pt x="465405" y="95864"/>
                    <a:pt x="441716" y="108771"/>
                  </a:cubicBezTo>
                  <a:cubicBezTo>
                    <a:pt x="434973" y="112447"/>
                    <a:pt x="440983" y="122725"/>
                    <a:pt x="447727" y="119048"/>
                  </a:cubicBezTo>
                  <a:cubicBezTo>
                    <a:pt x="462643" y="110914"/>
                    <a:pt x="480931" y="108856"/>
                    <a:pt x="491618" y="94626"/>
                  </a:cubicBezTo>
                  <a:cubicBezTo>
                    <a:pt x="503924" y="78233"/>
                    <a:pt x="513363" y="60736"/>
                    <a:pt x="519364" y="41134"/>
                  </a:cubicBezTo>
                  <a:cubicBezTo>
                    <a:pt x="527451" y="14749"/>
                    <a:pt x="510068" y="-5367"/>
                    <a:pt x="482360" y="1281"/>
                  </a:cubicBezTo>
                  <a:cubicBezTo>
                    <a:pt x="445336" y="10168"/>
                    <a:pt x="412589" y="30427"/>
                    <a:pt x="375670" y="40495"/>
                  </a:cubicBezTo>
                  <a:cubicBezTo>
                    <a:pt x="332636" y="52230"/>
                    <a:pt x="287516" y="58279"/>
                    <a:pt x="243501" y="65194"/>
                  </a:cubicBezTo>
                  <a:cubicBezTo>
                    <a:pt x="190723" y="73490"/>
                    <a:pt x="133268" y="78548"/>
                    <a:pt x="83557" y="55488"/>
                  </a:cubicBezTo>
                  <a:cubicBezTo>
                    <a:pt x="57144" y="43239"/>
                    <a:pt x="35399" y="28999"/>
                    <a:pt x="5728" y="27084"/>
                  </a:cubicBezTo>
                  <a:cubicBezTo>
                    <a:pt x="747" y="26760"/>
                    <a:pt x="-1044" y="32266"/>
                    <a:pt x="585" y="36038"/>
                  </a:cubicBezTo>
                  <a:cubicBezTo>
                    <a:pt x="14815" y="68975"/>
                    <a:pt x="44457" y="91864"/>
                    <a:pt x="67851" y="118105"/>
                  </a:cubicBezTo>
                  <a:cubicBezTo>
                    <a:pt x="72975" y="123868"/>
                    <a:pt x="81367" y="115410"/>
                    <a:pt x="76280" y="109704"/>
                  </a:cubicBezTo>
                  <a:lnTo>
                    <a:pt x="76280" y="109704"/>
                  </a:lnTo>
                  <a:close/>
                </a:path>
              </a:pathLst>
            </a:custGeom>
            <a:grpFill/>
            <a:ln w="6350" cap="flat">
              <a:solidFill>
                <a:schemeClr val="bg1"/>
              </a:solid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58AD7AFE-416B-4344-AAEF-E8F3B9851D41}"/>
                </a:ext>
              </a:extLst>
            </p:cNvPr>
            <p:cNvSpPr/>
            <p:nvPr/>
          </p:nvSpPr>
          <p:spPr>
            <a:xfrm>
              <a:off x="5777943" y="3535778"/>
              <a:ext cx="610088" cy="25238"/>
            </a:xfrm>
            <a:custGeom>
              <a:avLst/>
              <a:gdLst>
                <a:gd name="connsiteX0" fmla="*/ 5751 w 610088"/>
                <a:gd name="connsiteY0" fmla="*/ 18723 h 25238"/>
                <a:gd name="connsiteX1" fmla="*/ 248114 w 610088"/>
                <a:gd name="connsiteY1" fmla="*/ 25238 h 25238"/>
                <a:gd name="connsiteX2" fmla="*/ 604330 w 610088"/>
                <a:gd name="connsiteY2" fmla="*/ 12227 h 25238"/>
                <a:gd name="connsiteX3" fmla="*/ 604330 w 610088"/>
                <a:gd name="connsiteY3" fmla="*/ 321 h 25238"/>
                <a:gd name="connsiteX4" fmla="*/ 266164 w 610088"/>
                <a:gd name="connsiteY4" fmla="*/ 13018 h 25238"/>
                <a:gd name="connsiteX5" fmla="*/ 5751 w 610088"/>
                <a:gd name="connsiteY5" fmla="*/ 6826 h 25238"/>
                <a:gd name="connsiteX6" fmla="*/ 5751 w 610088"/>
                <a:gd name="connsiteY6" fmla="*/ 18723 h 25238"/>
                <a:gd name="connsiteX7" fmla="*/ 5751 w 610088"/>
                <a:gd name="connsiteY7" fmla="*/ 18723 h 2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088" h="25238">
                  <a:moveTo>
                    <a:pt x="5751" y="18723"/>
                  </a:moveTo>
                  <a:cubicBezTo>
                    <a:pt x="86666" y="16637"/>
                    <a:pt x="167104" y="25200"/>
                    <a:pt x="248114" y="25238"/>
                  </a:cubicBezTo>
                  <a:cubicBezTo>
                    <a:pt x="366796" y="25286"/>
                    <a:pt x="485687" y="9884"/>
                    <a:pt x="604330" y="12227"/>
                  </a:cubicBezTo>
                  <a:cubicBezTo>
                    <a:pt x="612017" y="12380"/>
                    <a:pt x="611998" y="473"/>
                    <a:pt x="604330" y="321"/>
                  </a:cubicBezTo>
                  <a:cubicBezTo>
                    <a:pt x="492059" y="-1889"/>
                    <a:pt x="378388" y="7855"/>
                    <a:pt x="266164" y="13018"/>
                  </a:cubicBezTo>
                  <a:cubicBezTo>
                    <a:pt x="179087" y="17028"/>
                    <a:pt x="92724" y="4579"/>
                    <a:pt x="5751" y="6826"/>
                  </a:cubicBezTo>
                  <a:cubicBezTo>
                    <a:pt x="-1907" y="7017"/>
                    <a:pt x="-1926" y="18923"/>
                    <a:pt x="5751" y="18723"/>
                  </a:cubicBezTo>
                  <a:lnTo>
                    <a:pt x="5751" y="18723"/>
                  </a:lnTo>
                  <a:close/>
                </a:path>
              </a:pathLst>
            </a:custGeom>
            <a:grpFill/>
            <a:ln w="6350" cap="flat">
              <a:solidFill>
                <a:schemeClr val="bg1"/>
              </a:solid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519485C4-9A07-4146-9EDE-4011E354712D}"/>
                </a:ext>
              </a:extLst>
            </p:cNvPr>
            <p:cNvSpPr/>
            <p:nvPr/>
          </p:nvSpPr>
          <p:spPr>
            <a:xfrm>
              <a:off x="5945077" y="3430473"/>
              <a:ext cx="82066" cy="81388"/>
            </a:xfrm>
            <a:custGeom>
              <a:avLst/>
              <a:gdLst>
                <a:gd name="connsiteX0" fmla="*/ 11895 w 82066"/>
                <a:gd name="connsiteY0" fmla="*/ 77375 h 81388"/>
                <a:gd name="connsiteX1" fmla="*/ 24916 w 82066"/>
                <a:gd name="connsiteY1" fmla="*/ 7423 h 81388"/>
                <a:gd name="connsiteX2" fmla="*/ 14039 w 82066"/>
                <a:gd name="connsiteY2" fmla="*/ 8843 h 81388"/>
                <a:gd name="connsiteX3" fmla="*/ 73103 w 82066"/>
                <a:gd name="connsiteY3" fmla="*/ 77670 h 81388"/>
                <a:gd name="connsiteX4" fmla="*/ 79113 w 82066"/>
                <a:gd name="connsiteY4" fmla="*/ 67393 h 81388"/>
                <a:gd name="connsiteX5" fmla="*/ 24326 w 82066"/>
                <a:gd name="connsiteY5" fmla="*/ 2832 h 81388"/>
                <a:gd name="connsiteX6" fmla="*/ 13448 w 82066"/>
                <a:gd name="connsiteY6" fmla="*/ 4251 h 81388"/>
                <a:gd name="connsiteX7" fmla="*/ 427 w 82066"/>
                <a:gd name="connsiteY7" fmla="*/ 74203 h 81388"/>
                <a:gd name="connsiteX8" fmla="*/ 11895 w 82066"/>
                <a:gd name="connsiteY8" fmla="*/ 77375 h 81388"/>
                <a:gd name="connsiteX9" fmla="*/ 11895 w 82066"/>
                <a:gd name="connsiteY9" fmla="*/ 77375 h 8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066" h="81388">
                  <a:moveTo>
                    <a:pt x="11895" y="77375"/>
                  </a:moveTo>
                  <a:cubicBezTo>
                    <a:pt x="20277" y="55582"/>
                    <a:pt x="20877" y="30283"/>
                    <a:pt x="24916" y="7423"/>
                  </a:cubicBezTo>
                  <a:cubicBezTo>
                    <a:pt x="21287" y="7900"/>
                    <a:pt x="17668" y="8376"/>
                    <a:pt x="14039" y="8843"/>
                  </a:cubicBezTo>
                  <a:cubicBezTo>
                    <a:pt x="29488" y="33931"/>
                    <a:pt x="46395" y="63135"/>
                    <a:pt x="73103" y="77670"/>
                  </a:cubicBezTo>
                  <a:cubicBezTo>
                    <a:pt x="79847" y="81347"/>
                    <a:pt x="85857" y="71060"/>
                    <a:pt x="79113" y="67393"/>
                  </a:cubicBezTo>
                  <a:cubicBezTo>
                    <a:pt x="54225" y="53848"/>
                    <a:pt x="38718" y="26216"/>
                    <a:pt x="24326" y="2832"/>
                  </a:cubicBezTo>
                  <a:cubicBezTo>
                    <a:pt x="21840" y="-1206"/>
                    <a:pt x="14391" y="-1092"/>
                    <a:pt x="13448" y="4251"/>
                  </a:cubicBezTo>
                  <a:cubicBezTo>
                    <a:pt x="9419" y="27111"/>
                    <a:pt x="8809" y="52400"/>
                    <a:pt x="427" y="74203"/>
                  </a:cubicBezTo>
                  <a:cubicBezTo>
                    <a:pt x="-2344" y="81385"/>
                    <a:pt x="9171" y="84462"/>
                    <a:pt x="11895" y="77375"/>
                  </a:cubicBezTo>
                  <a:lnTo>
                    <a:pt x="11895" y="77375"/>
                  </a:lnTo>
                  <a:close/>
                </a:path>
              </a:pathLst>
            </a:custGeom>
            <a:grpFill/>
            <a:ln w="6350" cap="flat">
              <a:solidFill>
                <a:schemeClr val="bg1"/>
              </a:solid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C360FC0F-3773-4F6F-93E2-CFA89AD344AF}"/>
                </a:ext>
              </a:extLst>
            </p:cNvPr>
            <p:cNvSpPr/>
            <p:nvPr/>
          </p:nvSpPr>
          <p:spPr>
            <a:xfrm>
              <a:off x="5908747" y="2927607"/>
              <a:ext cx="255808" cy="519378"/>
            </a:xfrm>
            <a:custGeom>
              <a:avLst/>
              <a:gdLst>
                <a:gd name="connsiteX0" fmla="*/ 58799 w 255808"/>
                <a:gd name="connsiteY0" fmla="*/ 502974 h 519378"/>
                <a:gd name="connsiteX1" fmla="*/ 15851 w 255808"/>
                <a:gd name="connsiteY1" fmla="*/ 454949 h 519378"/>
                <a:gd name="connsiteX2" fmla="*/ 27423 w 255808"/>
                <a:gd name="connsiteY2" fmla="*/ 379320 h 519378"/>
                <a:gd name="connsiteX3" fmla="*/ 61875 w 255808"/>
                <a:gd name="connsiteY3" fmla="*/ 253352 h 519378"/>
                <a:gd name="connsiteX4" fmla="*/ 112482 w 255808"/>
                <a:gd name="connsiteY4" fmla="*/ 119802 h 519378"/>
                <a:gd name="connsiteX5" fmla="*/ 170317 w 255808"/>
                <a:gd name="connsiteY5" fmla="*/ 10302 h 519378"/>
                <a:gd name="connsiteX6" fmla="*/ 160154 w 255808"/>
                <a:gd name="connsiteY6" fmla="*/ 6092 h 519378"/>
                <a:gd name="connsiteX7" fmla="*/ 203036 w 255808"/>
                <a:gd name="connsiteY7" fmla="*/ 162636 h 519378"/>
                <a:gd name="connsiteX8" fmla="*/ 240107 w 255808"/>
                <a:gd name="connsiteY8" fmla="*/ 383216 h 519378"/>
                <a:gd name="connsiteX9" fmla="*/ 180138 w 255808"/>
                <a:gd name="connsiteY9" fmla="*/ 474313 h 519378"/>
                <a:gd name="connsiteX10" fmla="*/ 141142 w 255808"/>
                <a:gd name="connsiteY10" fmla="*/ 483762 h 519378"/>
                <a:gd name="connsiteX11" fmla="*/ 58799 w 255808"/>
                <a:gd name="connsiteY11" fmla="*/ 502974 h 519378"/>
                <a:gd name="connsiteX12" fmla="*/ 61961 w 255808"/>
                <a:gd name="connsiteY12" fmla="*/ 514451 h 519378"/>
                <a:gd name="connsiteX13" fmla="*/ 243727 w 255808"/>
                <a:gd name="connsiteY13" fmla="*/ 444671 h 519378"/>
                <a:gd name="connsiteX14" fmla="*/ 234478 w 255808"/>
                <a:gd name="connsiteY14" fmla="*/ 260924 h 519378"/>
                <a:gd name="connsiteX15" fmla="*/ 210551 w 255808"/>
                <a:gd name="connsiteY15" fmla="*/ 142890 h 519378"/>
                <a:gd name="connsiteX16" fmla="*/ 172061 w 255808"/>
                <a:gd name="connsiteY16" fmla="*/ 6092 h 519378"/>
                <a:gd name="connsiteX17" fmla="*/ 161897 w 255808"/>
                <a:gd name="connsiteY17" fmla="*/ 1882 h 519378"/>
                <a:gd name="connsiteX18" fmla="*/ 91022 w 255808"/>
                <a:gd name="connsiteY18" fmla="*/ 138099 h 519378"/>
                <a:gd name="connsiteX19" fmla="*/ 27223 w 255808"/>
                <a:gd name="connsiteY19" fmla="*/ 330676 h 519378"/>
                <a:gd name="connsiteX20" fmla="*/ 30 w 255808"/>
                <a:gd name="connsiteY20" fmla="*/ 499040 h 519378"/>
                <a:gd name="connsiteX21" fmla="*/ 61961 w 255808"/>
                <a:gd name="connsiteY21" fmla="*/ 514442 h 519378"/>
                <a:gd name="connsiteX22" fmla="*/ 58799 w 255808"/>
                <a:gd name="connsiteY22" fmla="*/ 502974 h 519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5808" h="519378">
                  <a:moveTo>
                    <a:pt x="58799" y="502974"/>
                  </a:moveTo>
                  <a:cubicBezTo>
                    <a:pt x="-761" y="515747"/>
                    <a:pt x="13041" y="484257"/>
                    <a:pt x="15851" y="454949"/>
                  </a:cubicBezTo>
                  <a:cubicBezTo>
                    <a:pt x="18279" y="429526"/>
                    <a:pt x="22480" y="404352"/>
                    <a:pt x="27423" y="379320"/>
                  </a:cubicBezTo>
                  <a:cubicBezTo>
                    <a:pt x="35834" y="336734"/>
                    <a:pt x="50045" y="295081"/>
                    <a:pt x="61875" y="253352"/>
                  </a:cubicBezTo>
                  <a:cubicBezTo>
                    <a:pt x="75039" y="206937"/>
                    <a:pt x="92946" y="163855"/>
                    <a:pt x="112482" y="119802"/>
                  </a:cubicBezTo>
                  <a:cubicBezTo>
                    <a:pt x="129455" y="81549"/>
                    <a:pt x="143305" y="42964"/>
                    <a:pt x="170317" y="10302"/>
                  </a:cubicBezTo>
                  <a:cubicBezTo>
                    <a:pt x="166936" y="8893"/>
                    <a:pt x="163545" y="7493"/>
                    <a:pt x="160154" y="6092"/>
                  </a:cubicBezTo>
                  <a:cubicBezTo>
                    <a:pt x="163507" y="60975"/>
                    <a:pt x="190377" y="109734"/>
                    <a:pt x="203036" y="162636"/>
                  </a:cubicBezTo>
                  <a:cubicBezTo>
                    <a:pt x="220000" y="233521"/>
                    <a:pt x="238697" y="310407"/>
                    <a:pt x="240107" y="383216"/>
                  </a:cubicBezTo>
                  <a:cubicBezTo>
                    <a:pt x="241069" y="432603"/>
                    <a:pt x="227944" y="460883"/>
                    <a:pt x="180138" y="474313"/>
                  </a:cubicBezTo>
                  <a:cubicBezTo>
                    <a:pt x="167279" y="477923"/>
                    <a:pt x="154154" y="480723"/>
                    <a:pt x="141142" y="483762"/>
                  </a:cubicBezTo>
                  <a:cubicBezTo>
                    <a:pt x="113701" y="490162"/>
                    <a:pt x="86250" y="496563"/>
                    <a:pt x="58799" y="502974"/>
                  </a:cubicBezTo>
                  <a:cubicBezTo>
                    <a:pt x="51322" y="504717"/>
                    <a:pt x="54493" y="516194"/>
                    <a:pt x="61961" y="514451"/>
                  </a:cubicBezTo>
                  <a:cubicBezTo>
                    <a:pt x="115215" y="502031"/>
                    <a:pt x="215285" y="497982"/>
                    <a:pt x="243727" y="444671"/>
                  </a:cubicBezTo>
                  <a:cubicBezTo>
                    <a:pt x="270206" y="395027"/>
                    <a:pt x="246679" y="311588"/>
                    <a:pt x="234478" y="260924"/>
                  </a:cubicBezTo>
                  <a:cubicBezTo>
                    <a:pt x="225086" y="221891"/>
                    <a:pt x="219905" y="181962"/>
                    <a:pt x="210551" y="142890"/>
                  </a:cubicBezTo>
                  <a:cubicBezTo>
                    <a:pt x="199340" y="96037"/>
                    <a:pt x="175051" y="55137"/>
                    <a:pt x="172061" y="6092"/>
                  </a:cubicBezTo>
                  <a:cubicBezTo>
                    <a:pt x="171775" y="1416"/>
                    <a:pt x="165479" y="-2442"/>
                    <a:pt x="161897" y="1882"/>
                  </a:cubicBezTo>
                  <a:cubicBezTo>
                    <a:pt x="128607" y="42125"/>
                    <a:pt x="113215" y="91570"/>
                    <a:pt x="91022" y="138099"/>
                  </a:cubicBezTo>
                  <a:cubicBezTo>
                    <a:pt x="61761" y="199421"/>
                    <a:pt x="46645" y="265887"/>
                    <a:pt x="27223" y="330676"/>
                  </a:cubicBezTo>
                  <a:cubicBezTo>
                    <a:pt x="11069" y="384597"/>
                    <a:pt x="2611" y="442842"/>
                    <a:pt x="30" y="499040"/>
                  </a:cubicBezTo>
                  <a:cubicBezTo>
                    <a:pt x="-1361" y="529367"/>
                    <a:pt x="46759" y="517709"/>
                    <a:pt x="61961" y="514442"/>
                  </a:cubicBezTo>
                  <a:cubicBezTo>
                    <a:pt x="69467" y="512841"/>
                    <a:pt x="66285" y="501364"/>
                    <a:pt x="58799" y="502974"/>
                  </a:cubicBezTo>
                  <a:close/>
                </a:path>
              </a:pathLst>
            </a:custGeom>
            <a:grpFill/>
            <a:ln w="6350" cap="flat">
              <a:solidFill>
                <a:schemeClr val="bg1"/>
              </a:solid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E1854B43-0F36-4791-8C41-59CDC471C4C8}"/>
                </a:ext>
              </a:extLst>
            </p:cNvPr>
            <p:cNvSpPr/>
            <p:nvPr/>
          </p:nvSpPr>
          <p:spPr>
            <a:xfrm>
              <a:off x="5913978" y="3308567"/>
              <a:ext cx="176728" cy="131316"/>
            </a:xfrm>
            <a:custGeom>
              <a:avLst/>
              <a:gdLst>
                <a:gd name="connsiteX0" fmla="*/ 10343 w 176728"/>
                <a:gd name="connsiteY0" fmla="*/ 129748 h 131316"/>
                <a:gd name="connsiteX1" fmla="*/ 173649 w 176728"/>
                <a:gd name="connsiteY1" fmla="*/ 10895 h 131316"/>
                <a:gd name="connsiteX2" fmla="*/ 167638 w 176728"/>
                <a:gd name="connsiteY2" fmla="*/ 618 h 131316"/>
                <a:gd name="connsiteX3" fmla="*/ 1932 w 176728"/>
                <a:gd name="connsiteY3" fmla="*/ 121328 h 131316"/>
                <a:gd name="connsiteX4" fmla="*/ 10343 w 176728"/>
                <a:gd name="connsiteY4" fmla="*/ 129748 h 131316"/>
                <a:gd name="connsiteX5" fmla="*/ 10343 w 176728"/>
                <a:gd name="connsiteY5" fmla="*/ 129748 h 13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728" h="131316">
                  <a:moveTo>
                    <a:pt x="10343" y="129748"/>
                  </a:moveTo>
                  <a:cubicBezTo>
                    <a:pt x="60530" y="85257"/>
                    <a:pt x="112346" y="39422"/>
                    <a:pt x="173649" y="10895"/>
                  </a:cubicBezTo>
                  <a:cubicBezTo>
                    <a:pt x="180602" y="7657"/>
                    <a:pt x="174554" y="-2602"/>
                    <a:pt x="167638" y="618"/>
                  </a:cubicBezTo>
                  <a:cubicBezTo>
                    <a:pt x="105545" y="29507"/>
                    <a:pt x="52748" y="76265"/>
                    <a:pt x="1932" y="121328"/>
                  </a:cubicBezTo>
                  <a:cubicBezTo>
                    <a:pt x="-3840" y="126424"/>
                    <a:pt x="4618" y="134815"/>
                    <a:pt x="10343" y="129748"/>
                  </a:cubicBezTo>
                  <a:lnTo>
                    <a:pt x="10343" y="129748"/>
                  </a:lnTo>
                  <a:close/>
                </a:path>
              </a:pathLst>
            </a:custGeom>
            <a:grpFill/>
            <a:ln w="6350" cap="flat">
              <a:solidFill>
                <a:schemeClr val="bg1"/>
              </a:solid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F9B79624-0194-40CA-950C-975E190D1322}"/>
                </a:ext>
              </a:extLst>
            </p:cNvPr>
            <p:cNvSpPr/>
            <p:nvPr/>
          </p:nvSpPr>
          <p:spPr>
            <a:xfrm>
              <a:off x="5953850" y="3210763"/>
              <a:ext cx="183678" cy="122887"/>
            </a:xfrm>
            <a:custGeom>
              <a:avLst/>
              <a:gdLst>
                <a:gd name="connsiteX0" fmla="*/ 177935 w 183678"/>
                <a:gd name="connsiteY0" fmla="*/ 9 h 122887"/>
                <a:gd name="connsiteX1" fmla="*/ 2513 w 183678"/>
                <a:gd name="connsiteY1" fmla="*/ 111433 h 122887"/>
                <a:gd name="connsiteX2" fmla="*/ 8523 w 183678"/>
                <a:gd name="connsiteY2" fmla="*/ 121710 h 122887"/>
                <a:gd name="connsiteX3" fmla="*/ 177935 w 183678"/>
                <a:gd name="connsiteY3" fmla="*/ 11916 h 122887"/>
                <a:gd name="connsiteX4" fmla="*/ 177935 w 183678"/>
                <a:gd name="connsiteY4" fmla="*/ 9 h 122887"/>
                <a:gd name="connsiteX5" fmla="*/ 177935 w 183678"/>
                <a:gd name="connsiteY5" fmla="*/ 9 h 12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678" h="122887">
                  <a:moveTo>
                    <a:pt x="177935" y="9"/>
                  </a:moveTo>
                  <a:cubicBezTo>
                    <a:pt x="104678" y="3772"/>
                    <a:pt x="56491" y="70352"/>
                    <a:pt x="2513" y="111433"/>
                  </a:cubicBezTo>
                  <a:cubicBezTo>
                    <a:pt x="-3507" y="116014"/>
                    <a:pt x="2408" y="126368"/>
                    <a:pt x="8523" y="121710"/>
                  </a:cubicBezTo>
                  <a:cubicBezTo>
                    <a:pt x="60168" y="82401"/>
                    <a:pt x="108145" y="15497"/>
                    <a:pt x="177935" y="11916"/>
                  </a:cubicBezTo>
                  <a:cubicBezTo>
                    <a:pt x="185574" y="11525"/>
                    <a:pt x="185612" y="-381"/>
                    <a:pt x="177935" y="9"/>
                  </a:cubicBezTo>
                  <a:lnTo>
                    <a:pt x="177935" y="9"/>
                  </a:lnTo>
                  <a:close/>
                </a:path>
              </a:pathLst>
            </a:custGeom>
            <a:grpFill/>
            <a:ln w="6350" cap="flat">
              <a:solidFill>
                <a:schemeClr val="bg1"/>
              </a:solid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73454504-BCCA-4BF2-870A-E6529EEE0B57}"/>
                </a:ext>
              </a:extLst>
            </p:cNvPr>
            <p:cNvSpPr/>
            <p:nvPr/>
          </p:nvSpPr>
          <p:spPr>
            <a:xfrm>
              <a:off x="5935595" y="3137588"/>
              <a:ext cx="148451" cy="137069"/>
            </a:xfrm>
            <a:custGeom>
              <a:avLst/>
              <a:gdLst>
                <a:gd name="connsiteX0" fmla="*/ 11615 w 148451"/>
                <a:gd name="connsiteY0" fmla="*/ 132773 h 137069"/>
                <a:gd name="connsiteX1" fmla="*/ 145517 w 148451"/>
                <a:gd name="connsiteY1" fmla="*/ 11081 h 137069"/>
                <a:gd name="connsiteX2" fmla="*/ 139507 w 148451"/>
                <a:gd name="connsiteY2" fmla="*/ 804 h 137069"/>
                <a:gd name="connsiteX3" fmla="*/ 137 w 148451"/>
                <a:gd name="connsiteY3" fmla="*/ 129610 h 137069"/>
                <a:gd name="connsiteX4" fmla="*/ 11615 w 148451"/>
                <a:gd name="connsiteY4" fmla="*/ 132773 h 137069"/>
                <a:gd name="connsiteX5" fmla="*/ 11615 w 148451"/>
                <a:gd name="connsiteY5" fmla="*/ 132773 h 13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451" h="137069">
                  <a:moveTo>
                    <a:pt x="11615" y="132773"/>
                  </a:moveTo>
                  <a:cubicBezTo>
                    <a:pt x="23664" y="73270"/>
                    <a:pt x="97283" y="37913"/>
                    <a:pt x="145517" y="11081"/>
                  </a:cubicBezTo>
                  <a:cubicBezTo>
                    <a:pt x="152233" y="7348"/>
                    <a:pt x="146222" y="-2930"/>
                    <a:pt x="139507" y="804"/>
                  </a:cubicBezTo>
                  <a:cubicBezTo>
                    <a:pt x="88729" y="29045"/>
                    <a:pt x="12891" y="66622"/>
                    <a:pt x="137" y="129610"/>
                  </a:cubicBezTo>
                  <a:cubicBezTo>
                    <a:pt x="-1377" y="137107"/>
                    <a:pt x="10101" y="140297"/>
                    <a:pt x="11615" y="132773"/>
                  </a:cubicBezTo>
                  <a:lnTo>
                    <a:pt x="11615" y="132773"/>
                  </a:lnTo>
                  <a:close/>
                </a:path>
              </a:pathLst>
            </a:custGeom>
            <a:grpFill/>
            <a:ln w="6350" cap="flat">
              <a:solidFill>
                <a:schemeClr val="bg1"/>
              </a:solid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2F412273-8CF1-40F6-8079-3806CFBB476A}"/>
                </a:ext>
              </a:extLst>
            </p:cNvPr>
            <p:cNvSpPr/>
            <p:nvPr/>
          </p:nvSpPr>
          <p:spPr>
            <a:xfrm>
              <a:off x="6000486" y="3046486"/>
              <a:ext cx="97999" cy="84895"/>
            </a:xfrm>
            <a:custGeom>
              <a:avLst/>
              <a:gdLst>
                <a:gd name="connsiteX0" fmla="*/ 92256 w 97999"/>
                <a:gd name="connsiteY0" fmla="*/ 8 h 84895"/>
                <a:gd name="connsiteX1" fmla="*/ 311 w 97999"/>
                <a:gd name="connsiteY1" fmla="*/ 77580 h 84895"/>
                <a:gd name="connsiteX2" fmla="*/ 11788 w 97999"/>
                <a:gd name="connsiteY2" fmla="*/ 80742 h 84895"/>
                <a:gd name="connsiteX3" fmla="*/ 92256 w 97999"/>
                <a:gd name="connsiteY3" fmla="*/ 11914 h 84895"/>
                <a:gd name="connsiteX4" fmla="*/ 92256 w 97999"/>
                <a:gd name="connsiteY4" fmla="*/ 8 h 84895"/>
                <a:gd name="connsiteX5" fmla="*/ 92256 w 97999"/>
                <a:gd name="connsiteY5" fmla="*/ 8 h 84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999" h="84895">
                  <a:moveTo>
                    <a:pt x="92256" y="8"/>
                  </a:moveTo>
                  <a:cubicBezTo>
                    <a:pt x="52927" y="1846"/>
                    <a:pt x="11827" y="41261"/>
                    <a:pt x="311" y="77580"/>
                  </a:cubicBezTo>
                  <a:cubicBezTo>
                    <a:pt x="-2023" y="84923"/>
                    <a:pt x="9474" y="88038"/>
                    <a:pt x="11788" y="80742"/>
                  </a:cubicBezTo>
                  <a:cubicBezTo>
                    <a:pt x="21618" y="49757"/>
                    <a:pt x="58585" y="13495"/>
                    <a:pt x="92256" y="11914"/>
                  </a:cubicBezTo>
                  <a:cubicBezTo>
                    <a:pt x="99895" y="11552"/>
                    <a:pt x="99933" y="-354"/>
                    <a:pt x="92256" y="8"/>
                  </a:cubicBezTo>
                  <a:lnTo>
                    <a:pt x="92256" y="8"/>
                  </a:lnTo>
                  <a:close/>
                </a:path>
              </a:pathLst>
            </a:custGeom>
            <a:grpFill/>
            <a:ln w="6350" cap="flat">
              <a:solidFill>
                <a:schemeClr val="bg1"/>
              </a:solid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CBBC18DC-A55B-4BB5-A250-235F1DFEC84B}"/>
                </a:ext>
              </a:extLst>
            </p:cNvPr>
            <p:cNvSpPr/>
            <p:nvPr/>
          </p:nvSpPr>
          <p:spPr>
            <a:xfrm>
              <a:off x="5767931" y="3583311"/>
              <a:ext cx="655848" cy="71136"/>
            </a:xfrm>
            <a:custGeom>
              <a:avLst/>
              <a:gdLst>
                <a:gd name="connsiteX0" fmla="*/ 10219 w 655848"/>
                <a:gd name="connsiteY0" fmla="*/ 37769 h 71136"/>
                <a:gd name="connsiteX1" fmla="*/ 165867 w 655848"/>
                <a:gd name="connsiteY1" fmla="*/ 37884 h 71136"/>
                <a:gd name="connsiteX2" fmla="*/ 320286 w 655848"/>
                <a:gd name="connsiteY2" fmla="*/ 26968 h 71136"/>
                <a:gd name="connsiteX3" fmla="*/ 478211 w 655848"/>
                <a:gd name="connsiteY3" fmla="*/ 69250 h 71136"/>
                <a:gd name="connsiteX4" fmla="*/ 650137 w 655848"/>
                <a:gd name="connsiteY4" fmla="*/ 13500 h 71136"/>
                <a:gd name="connsiteX5" fmla="*/ 650137 w 655848"/>
                <a:gd name="connsiteY5" fmla="*/ 1593 h 71136"/>
                <a:gd name="connsiteX6" fmla="*/ 487498 w 655848"/>
                <a:gd name="connsiteY6" fmla="*/ 54762 h 71136"/>
                <a:gd name="connsiteX7" fmla="*/ 302789 w 655848"/>
                <a:gd name="connsiteY7" fmla="*/ 16443 h 71136"/>
                <a:gd name="connsiteX8" fmla="*/ 202814 w 655848"/>
                <a:gd name="connsiteY8" fmla="*/ 34131 h 71136"/>
                <a:gd name="connsiteX9" fmla="*/ 116508 w 655848"/>
                <a:gd name="connsiteY9" fmla="*/ 4041 h 71136"/>
                <a:gd name="connsiteX10" fmla="*/ 1799 w 655848"/>
                <a:gd name="connsiteY10" fmla="*/ 29368 h 71136"/>
                <a:gd name="connsiteX11" fmla="*/ 10219 w 655848"/>
                <a:gd name="connsiteY11" fmla="*/ 37769 h 71136"/>
                <a:gd name="connsiteX12" fmla="*/ 10219 w 655848"/>
                <a:gd name="connsiteY12" fmla="*/ 37769 h 7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5848" h="71136">
                  <a:moveTo>
                    <a:pt x="10219" y="37769"/>
                  </a:moveTo>
                  <a:cubicBezTo>
                    <a:pt x="56625" y="-7246"/>
                    <a:pt x="116165" y="17491"/>
                    <a:pt x="165867" y="37884"/>
                  </a:cubicBezTo>
                  <a:cubicBezTo>
                    <a:pt x="216902" y="58829"/>
                    <a:pt x="268718" y="30730"/>
                    <a:pt x="320286" y="26968"/>
                  </a:cubicBezTo>
                  <a:cubicBezTo>
                    <a:pt x="375884" y="22910"/>
                    <a:pt x="424023" y="82337"/>
                    <a:pt x="478211" y="69250"/>
                  </a:cubicBezTo>
                  <a:cubicBezTo>
                    <a:pt x="537875" y="54838"/>
                    <a:pt x="586853" y="19348"/>
                    <a:pt x="650137" y="13500"/>
                  </a:cubicBezTo>
                  <a:cubicBezTo>
                    <a:pt x="657719" y="12795"/>
                    <a:pt x="657785" y="889"/>
                    <a:pt x="650137" y="1593"/>
                  </a:cubicBezTo>
                  <a:cubicBezTo>
                    <a:pt x="589806" y="7166"/>
                    <a:pt x="542809" y="33978"/>
                    <a:pt x="487498" y="54762"/>
                  </a:cubicBezTo>
                  <a:cubicBezTo>
                    <a:pt x="431319" y="75869"/>
                    <a:pt x="365616" y="4365"/>
                    <a:pt x="302789" y="16443"/>
                  </a:cubicBezTo>
                  <a:cubicBezTo>
                    <a:pt x="269337" y="22872"/>
                    <a:pt x="237066" y="32683"/>
                    <a:pt x="202814" y="34131"/>
                  </a:cubicBezTo>
                  <a:cubicBezTo>
                    <a:pt x="172258" y="35426"/>
                    <a:pt x="145645" y="11318"/>
                    <a:pt x="116508" y="4041"/>
                  </a:cubicBezTo>
                  <a:cubicBezTo>
                    <a:pt x="78256" y="-5512"/>
                    <a:pt x="30564" y="1460"/>
                    <a:pt x="1799" y="29368"/>
                  </a:cubicBezTo>
                  <a:cubicBezTo>
                    <a:pt x="-3716" y="34702"/>
                    <a:pt x="4704" y="43113"/>
                    <a:pt x="10219" y="37769"/>
                  </a:cubicBezTo>
                  <a:lnTo>
                    <a:pt x="10219" y="37769"/>
                  </a:lnTo>
                  <a:close/>
                </a:path>
              </a:pathLst>
            </a:custGeom>
            <a:grpFill/>
            <a:ln w="6350" cap="flat">
              <a:solidFill>
                <a:schemeClr val="bg1"/>
              </a:solid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0480FAB5-618C-473D-9608-DC04F5218A09}"/>
                </a:ext>
              </a:extLst>
            </p:cNvPr>
            <p:cNvSpPr/>
            <p:nvPr/>
          </p:nvSpPr>
          <p:spPr>
            <a:xfrm>
              <a:off x="5783963" y="3643575"/>
              <a:ext cx="545811" cy="58471"/>
            </a:xfrm>
            <a:custGeom>
              <a:avLst/>
              <a:gdLst>
                <a:gd name="connsiteX0" fmla="*/ 11380 w 545811"/>
                <a:gd name="connsiteY0" fmla="*/ 52744 h 58471"/>
                <a:gd name="connsiteX1" fmla="*/ 101953 w 545811"/>
                <a:gd name="connsiteY1" fmla="*/ 23512 h 58471"/>
                <a:gd name="connsiteX2" fmla="*/ 154950 w 545811"/>
                <a:gd name="connsiteY2" fmla="*/ 52048 h 58471"/>
                <a:gd name="connsiteX3" fmla="*/ 261173 w 545811"/>
                <a:gd name="connsiteY3" fmla="*/ 22969 h 58471"/>
                <a:gd name="connsiteX4" fmla="*/ 434090 w 545811"/>
                <a:gd name="connsiteY4" fmla="*/ 57802 h 58471"/>
                <a:gd name="connsiteX5" fmla="*/ 542760 w 545811"/>
                <a:gd name="connsiteY5" fmla="*/ 23978 h 58471"/>
                <a:gd name="connsiteX6" fmla="*/ 536750 w 545811"/>
                <a:gd name="connsiteY6" fmla="*/ 13701 h 58471"/>
                <a:gd name="connsiteX7" fmla="*/ 446387 w 545811"/>
                <a:gd name="connsiteY7" fmla="*/ 46057 h 58471"/>
                <a:gd name="connsiteX8" fmla="*/ 345183 w 545811"/>
                <a:gd name="connsiteY8" fmla="*/ 17006 h 58471"/>
                <a:gd name="connsiteX9" fmla="*/ 220139 w 545811"/>
                <a:gd name="connsiteY9" fmla="*/ 29998 h 58471"/>
                <a:gd name="connsiteX10" fmla="*/ 62415 w 545811"/>
                <a:gd name="connsiteY10" fmla="*/ 99 h 58471"/>
                <a:gd name="connsiteX11" fmla="*/ 1093 w 545811"/>
                <a:gd name="connsiteY11" fmla="*/ 46734 h 58471"/>
                <a:gd name="connsiteX12" fmla="*/ 11380 w 545811"/>
                <a:gd name="connsiteY12" fmla="*/ 52744 h 58471"/>
                <a:gd name="connsiteX13" fmla="*/ 11380 w 545811"/>
                <a:gd name="connsiteY13" fmla="*/ 52744 h 5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811" h="58471">
                  <a:moveTo>
                    <a:pt x="11380" y="52744"/>
                  </a:moveTo>
                  <a:cubicBezTo>
                    <a:pt x="36516" y="17416"/>
                    <a:pt x="60405" y="4938"/>
                    <a:pt x="101953" y="23512"/>
                  </a:cubicBezTo>
                  <a:cubicBezTo>
                    <a:pt x="119812" y="31484"/>
                    <a:pt x="135767" y="47305"/>
                    <a:pt x="154950" y="52048"/>
                  </a:cubicBezTo>
                  <a:cubicBezTo>
                    <a:pt x="197117" y="62478"/>
                    <a:pt x="223578" y="38275"/>
                    <a:pt x="261173" y="22969"/>
                  </a:cubicBezTo>
                  <a:cubicBezTo>
                    <a:pt x="317475" y="32"/>
                    <a:pt x="378959" y="50591"/>
                    <a:pt x="434090" y="57802"/>
                  </a:cubicBezTo>
                  <a:cubicBezTo>
                    <a:pt x="471590" y="62707"/>
                    <a:pt x="510642" y="39590"/>
                    <a:pt x="542760" y="23978"/>
                  </a:cubicBezTo>
                  <a:cubicBezTo>
                    <a:pt x="549666" y="20626"/>
                    <a:pt x="543627" y="10358"/>
                    <a:pt x="536750" y="13701"/>
                  </a:cubicBezTo>
                  <a:cubicBezTo>
                    <a:pt x="507575" y="27874"/>
                    <a:pt x="479114" y="42647"/>
                    <a:pt x="446387" y="46057"/>
                  </a:cubicBezTo>
                  <a:cubicBezTo>
                    <a:pt x="412211" y="49620"/>
                    <a:pt x="376806" y="28055"/>
                    <a:pt x="345183" y="17006"/>
                  </a:cubicBezTo>
                  <a:cubicBezTo>
                    <a:pt x="299073" y="909"/>
                    <a:pt x="261544" y="6995"/>
                    <a:pt x="220139" y="29998"/>
                  </a:cubicBezTo>
                  <a:cubicBezTo>
                    <a:pt x="158512" y="64231"/>
                    <a:pt x="120317" y="4300"/>
                    <a:pt x="62415" y="99"/>
                  </a:cubicBezTo>
                  <a:cubicBezTo>
                    <a:pt x="34621" y="-1920"/>
                    <a:pt x="14875" y="27360"/>
                    <a:pt x="1093" y="46734"/>
                  </a:cubicBezTo>
                  <a:cubicBezTo>
                    <a:pt x="-3365" y="53011"/>
                    <a:pt x="6970" y="58945"/>
                    <a:pt x="11380" y="52744"/>
                  </a:cubicBezTo>
                  <a:lnTo>
                    <a:pt x="11380" y="52744"/>
                  </a:lnTo>
                  <a:close/>
                </a:path>
              </a:pathLst>
            </a:custGeom>
            <a:grpFill/>
            <a:ln w="6350" cap="flat">
              <a:solidFill>
                <a:schemeClr val="bg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506895983"/>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FC3D64F3-55CD-43FD-A64D-F14003378946}"/>
              </a:ext>
            </a:extLst>
          </p:cNvPr>
          <p:cNvPicPr>
            <a:picLocks noChangeAspect="1"/>
          </p:cNvPicPr>
          <p:nvPr/>
        </p:nvPicPr>
        <p:blipFill>
          <a:blip r:embed="rId2"/>
          <a:stretch>
            <a:fillRect/>
          </a:stretch>
        </p:blipFill>
        <p:spPr>
          <a:xfrm>
            <a:off x="0" y="1"/>
            <a:ext cx="12192000" cy="6857999"/>
          </a:xfrm>
          <a:prstGeom prst="rect">
            <a:avLst/>
          </a:prstGeom>
        </p:spPr>
      </p:pic>
      <p:sp>
        <p:nvSpPr>
          <p:cNvPr id="4" name="文本框 3">
            <a:extLst>
              <a:ext uri="{FF2B5EF4-FFF2-40B4-BE49-F238E27FC236}">
                <a16:creationId xmlns="" xmlns:a16="http://schemas.microsoft.com/office/drawing/2014/main" id="{8186FCE6-C9CF-4A40-B4DE-346450C4C88D}"/>
              </a:ext>
            </a:extLst>
          </p:cNvPr>
          <p:cNvSpPr txBox="1"/>
          <p:nvPr/>
        </p:nvSpPr>
        <p:spPr>
          <a:xfrm>
            <a:off x="302986" y="230413"/>
            <a:ext cx="1244600" cy="664221"/>
          </a:xfrm>
          <a:prstGeom prst="rect">
            <a:avLst/>
          </a:prstGeom>
          <a:noFill/>
        </p:spPr>
        <p:txBody>
          <a:bodyPr wrap="square" rtlCol="0">
            <a:spAutoFit/>
          </a:bodyPr>
          <a:lstStyle/>
          <a:p>
            <a:pPr>
              <a:lnSpc>
                <a:spcPct val="120000"/>
              </a:lnSpc>
            </a:pPr>
            <a:r>
              <a:rPr lang="en-US" altLang="zh-CN" sz="1600" dirty="0">
                <a:solidFill>
                  <a:schemeClr val="bg1"/>
                </a:solidFill>
                <a:latin typeface="Arial Narrow" panose="020B0606020202030204" pitchFamily="34" charset="0"/>
              </a:rPr>
              <a:t>DESIGNED BY XIAO</a:t>
            </a:r>
            <a:endParaRPr lang="zh-CN" altLang="en-US" sz="1600" dirty="0">
              <a:solidFill>
                <a:schemeClr val="bg1"/>
              </a:solidFill>
              <a:latin typeface="Arial Narrow" panose="020B0606020202030204" pitchFamily="34" charset="0"/>
            </a:endParaRPr>
          </a:p>
        </p:txBody>
      </p:sp>
      <p:grpSp>
        <p:nvGrpSpPr>
          <p:cNvPr id="5" name="图形 10">
            <a:extLst>
              <a:ext uri="{FF2B5EF4-FFF2-40B4-BE49-F238E27FC236}">
                <a16:creationId xmlns="" xmlns:a16="http://schemas.microsoft.com/office/drawing/2014/main" id="{E73CEA01-93C0-445F-B911-94B750CDADF6}"/>
              </a:ext>
            </a:extLst>
          </p:cNvPr>
          <p:cNvGrpSpPr/>
          <p:nvPr/>
        </p:nvGrpSpPr>
        <p:grpSpPr>
          <a:xfrm flipH="1">
            <a:off x="1358574" y="279313"/>
            <a:ext cx="491998" cy="509569"/>
            <a:chOff x="5829299" y="3067050"/>
            <a:chExt cx="533400" cy="552450"/>
          </a:xfrm>
          <a:solidFill>
            <a:schemeClr val="bg1"/>
          </a:solidFill>
        </p:grpSpPr>
        <p:sp>
          <p:nvSpPr>
            <p:cNvPr id="6" name="任意多边形: 形状 5">
              <a:extLst>
                <a:ext uri="{FF2B5EF4-FFF2-40B4-BE49-F238E27FC236}">
                  <a16:creationId xmlns="" xmlns:a16="http://schemas.microsoft.com/office/drawing/2014/main" id="{CCB8CEEF-E619-4339-A645-3F495ED24C7B}"/>
                </a:ext>
              </a:extLst>
            </p:cNvPr>
            <p:cNvSpPr/>
            <p:nvPr/>
          </p:nvSpPr>
          <p:spPr>
            <a:xfrm>
              <a:off x="5829299" y="3228974"/>
              <a:ext cx="533400" cy="390525"/>
            </a:xfrm>
            <a:custGeom>
              <a:avLst/>
              <a:gdLst>
                <a:gd name="connsiteX0" fmla="*/ 385039 w 533400"/>
                <a:gd name="connsiteY0" fmla="*/ 193129 h 390525"/>
                <a:gd name="connsiteX1" fmla="*/ 371704 w 533400"/>
                <a:gd name="connsiteY1" fmla="*/ 201702 h 390525"/>
                <a:gd name="connsiteX2" fmla="*/ 347672 w 533400"/>
                <a:gd name="connsiteY2" fmla="*/ 215037 h 390525"/>
                <a:gd name="connsiteX3" fmla="*/ 314516 w 533400"/>
                <a:gd name="connsiteY3" fmla="*/ 152858 h 390525"/>
                <a:gd name="connsiteX4" fmla="*/ 354330 w 533400"/>
                <a:gd name="connsiteY4" fmla="*/ 113043 h 390525"/>
                <a:gd name="connsiteX5" fmla="*/ 385039 w 533400"/>
                <a:gd name="connsiteY5" fmla="*/ 193129 h 390525"/>
                <a:gd name="connsiteX6" fmla="*/ 323898 w 533400"/>
                <a:gd name="connsiteY6" fmla="*/ 218990 h 390525"/>
                <a:gd name="connsiteX7" fmla="*/ 321869 w 533400"/>
                <a:gd name="connsiteY7" fmla="*/ 219075 h 390525"/>
                <a:gd name="connsiteX8" fmla="*/ 272053 w 533400"/>
                <a:gd name="connsiteY8" fmla="*/ 201711 h 390525"/>
                <a:gd name="connsiteX9" fmla="*/ 268243 w 533400"/>
                <a:gd name="connsiteY9" fmla="*/ 199130 h 390525"/>
                <a:gd name="connsiteX10" fmla="*/ 297771 w 533400"/>
                <a:gd name="connsiteY10" fmla="*/ 169603 h 390525"/>
                <a:gd name="connsiteX11" fmla="*/ 323898 w 533400"/>
                <a:gd name="connsiteY11" fmla="*/ 218990 h 390525"/>
                <a:gd name="connsiteX12" fmla="*/ 119110 w 533400"/>
                <a:gd name="connsiteY12" fmla="*/ 192034 h 390525"/>
                <a:gd name="connsiteX13" fmla="*/ 222875 w 533400"/>
                <a:gd name="connsiteY13" fmla="*/ 136789 h 390525"/>
                <a:gd name="connsiteX14" fmla="*/ 323364 w 533400"/>
                <a:gd name="connsiteY14" fmla="*/ 36272 h 390525"/>
                <a:gd name="connsiteX15" fmla="*/ 410928 w 533400"/>
                <a:gd name="connsiteY15" fmla="*/ 0 h 390525"/>
                <a:gd name="connsiteX16" fmla="*/ 428625 w 533400"/>
                <a:gd name="connsiteY16" fmla="*/ 0 h 390525"/>
                <a:gd name="connsiteX17" fmla="*/ 457200 w 533400"/>
                <a:gd name="connsiteY17" fmla="*/ 28575 h 390525"/>
                <a:gd name="connsiteX18" fmla="*/ 428625 w 533400"/>
                <a:gd name="connsiteY18" fmla="*/ 57150 h 390525"/>
                <a:gd name="connsiteX19" fmla="*/ 410937 w 533400"/>
                <a:gd name="connsiteY19" fmla="*/ 57150 h 390525"/>
                <a:gd name="connsiteX20" fmla="*/ 363779 w 533400"/>
                <a:gd name="connsiteY20" fmla="*/ 76686 h 390525"/>
                <a:gd name="connsiteX21" fmla="*/ 251231 w 533400"/>
                <a:gd name="connsiteY21" fmla="*/ 189243 h 390525"/>
                <a:gd name="connsiteX22" fmla="*/ 211455 w 533400"/>
                <a:gd name="connsiteY22" fmla="*/ 180975 h 390525"/>
                <a:gd name="connsiteX23" fmla="*/ 150809 w 533400"/>
                <a:gd name="connsiteY23" fmla="*/ 201711 h 390525"/>
                <a:gd name="connsiteX24" fmla="*/ 100965 w 533400"/>
                <a:gd name="connsiteY24" fmla="*/ 219075 h 390525"/>
                <a:gd name="connsiteX25" fmla="*/ 55245 w 533400"/>
                <a:gd name="connsiteY25" fmla="*/ 204521 h 390525"/>
                <a:gd name="connsiteX26" fmla="*/ 0 w 533400"/>
                <a:gd name="connsiteY26" fmla="*/ 200473 h 390525"/>
                <a:gd name="connsiteX27" fmla="*/ 25232 w 533400"/>
                <a:gd name="connsiteY27" fmla="*/ 207884 h 390525"/>
                <a:gd name="connsiteX28" fmla="*/ 40281 w 533400"/>
                <a:gd name="connsiteY28" fmla="*/ 217409 h 390525"/>
                <a:gd name="connsiteX29" fmla="*/ 100965 w 533400"/>
                <a:gd name="connsiteY29" fmla="*/ 238125 h 390525"/>
                <a:gd name="connsiteX30" fmla="*/ 161611 w 533400"/>
                <a:gd name="connsiteY30" fmla="*/ 217390 h 390525"/>
                <a:gd name="connsiteX31" fmla="*/ 211455 w 533400"/>
                <a:gd name="connsiteY31" fmla="*/ 200025 h 390525"/>
                <a:gd name="connsiteX32" fmla="*/ 261290 w 533400"/>
                <a:gd name="connsiteY32" fmla="*/ 217390 h 390525"/>
                <a:gd name="connsiteX33" fmla="*/ 382581 w 533400"/>
                <a:gd name="connsiteY33" fmla="*/ 217390 h 390525"/>
                <a:gd name="connsiteX34" fmla="*/ 482308 w 533400"/>
                <a:gd name="connsiteY34" fmla="*/ 217390 h 390525"/>
                <a:gd name="connsiteX35" fmla="*/ 533400 w 533400"/>
                <a:gd name="connsiteY35" fmla="*/ 237744 h 390525"/>
                <a:gd name="connsiteX36" fmla="*/ 533400 w 533400"/>
                <a:gd name="connsiteY36" fmla="*/ 304324 h 390525"/>
                <a:gd name="connsiteX37" fmla="*/ 493071 w 533400"/>
                <a:gd name="connsiteY37" fmla="*/ 287436 h 390525"/>
                <a:gd name="connsiteX38" fmla="*/ 371723 w 533400"/>
                <a:gd name="connsiteY38" fmla="*/ 287436 h 390525"/>
                <a:gd name="connsiteX39" fmla="*/ 272053 w 533400"/>
                <a:gd name="connsiteY39" fmla="*/ 287436 h 390525"/>
                <a:gd name="connsiteX40" fmla="*/ 211455 w 533400"/>
                <a:gd name="connsiteY40" fmla="*/ 266700 h 390525"/>
                <a:gd name="connsiteX41" fmla="*/ 150809 w 533400"/>
                <a:gd name="connsiteY41" fmla="*/ 287436 h 390525"/>
                <a:gd name="connsiteX42" fmla="*/ 100965 w 533400"/>
                <a:gd name="connsiteY42" fmla="*/ 304800 h 390525"/>
                <a:gd name="connsiteX43" fmla="*/ 51149 w 533400"/>
                <a:gd name="connsiteY43" fmla="*/ 287436 h 390525"/>
                <a:gd name="connsiteX44" fmla="*/ 0 w 533400"/>
                <a:gd name="connsiteY44" fmla="*/ 267139 h 390525"/>
                <a:gd name="connsiteX45" fmla="*/ 0 w 533400"/>
                <a:gd name="connsiteY45" fmla="*/ 286198 h 390525"/>
                <a:gd name="connsiteX46" fmla="*/ 40281 w 533400"/>
                <a:gd name="connsiteY46" fmla="*/ 303115 h 390525"/>
                <a:gd name="connsiteX47" fmla="*/ 100965 w 533400"/>
                <a:gd name="connsiteY47" fmla="*/ 323850 h 390525"/>
                <a:gd name="connsiteX48" fmla="*/ 161611 w 533400"/>
                <a:gd name="connsiteY48" fmla="*/ 303115 h 390525"/>
                <a:gd name="connsiteX49" fmla="*/ 211455 w 533400"/>
                <a:gd name="connsiteY49" fmla="*/ 285750 h 390525"/>
                <a:gd name="connsiteX50" fmla="*/ 261290 w 533400"/>
                <a:gd name="connsiteY50" fmla="*/ 303115 h 390525"/>
                <a:gd name="connsiteX51" fmla="*/ 382581 w 533400"/>
                <a:gd name="connsiteY51" fmla="*/ 303115 h 390525"/>
                <a:gd name="connsiteX52" fmla="*/ 482308 w 533400"/>
                <a:gd name="connsiteY52" fmla="*/ 303115 h 390525"/>
                <a:gd name="connsiteX53" fmla="*/ 533400 w 533400"/>
                <a:gd name="connsiteY53" fmla="*/ 323469 h 390525"/>
                <a:gd name="connsiteX54" fmla="*/ 533400 w 533400"/>
                <a:gd name="connsiteY54" fmla="*/ 390525 h 390525"/>
                <a:gd name="connsiteX55" fmla="*/ 0 w 533400"/>
                <a:gd name="connsiteY55" fmla="*/ 3905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3400" h="390525">
                  <a:moveTo>
                    <a:pt x="385039" y="193129"/>
                  </a:moveTo>
                  <a:cubicBezTo>
                    <a:pt x="380276" y="195901"/>
                    <a:pt x="375876" y="198844"/>
                    <a:pt x="371704" y="201702"/>
                  </a:cubicBezTo>
                  <a:cubicBezTo>
                    <a:pt x="364348" y="207237"/>
                    <a:pt x="356261" y="211725"/>
                    <a:pt x="347672" y="215037"/>
                  </a:cubicBezTo>
                  <a:cubicBezTo>
                    <a:pt x="328196" y="200040"/>
                    <a:pt x="316116" y="177386"/>
                    <a:pt x="314516" y="152858"/>
                  </a:cubicBezTo>
                  <a:lnTo>
                    <a:pt x="354330" y="113043"/>
                  </a:lnTo>
                  <a:cubicBezTo>
                    <a:pt x="358295" y="141739"/>
                    <a:pt x="368802" y="169139"/>
                    <a:pt x="385039" y="193129"/>
                  </a:cubicBezTo>
                  <a:close/>
                  <a:moveTo>
                    <a:pt x="323898" y="218990"/>
                  </a:moveTo>
                  <a:cubicBezTo>
                    <a:pt x="323202" y="218990"/>
                    <a:pt x="322593" y="219075"/>
                    <a:pt x="321869" y="219075"/>
                  </a:cubicBezTo>
                  <a:cubicBezTo>
                    <a:pt x="303723" y="219421"/>
                    <a:pt x="286052" y="213262"/>
                    <a:pt x="272053" y="201711"/>
                  </a:cubicBezTo>
                  <a:cubicBezTo>
                    <a:pt x="270824" y="200854"/>
                    <a:pt x="269548" y="199987"/>
                    <a:pt x="268243" y="199130"/>
                  </a:cubicBezTo>
                  <a:lnTo>
                    <a:pt x="297771" y="169603"/>
                  </a:lnTo>
                  <a:cubicBezTo>
                    <a:pt x="301834" y="188132"/>
                    <a:pt x="310866" y="205205"/>
                    <a:pt x="323898" y="218990"/>
                  </a:cubicBezTo>
                  <a:close/>
                  <a:moveTo>
                    <a:pt x="119110" y="192034"/>
                  </a:moveTo>
                  <a:cubicBezTo>
                    <a:pt x="158439" y="184395"/>
                    <a:pt x="194580" y="165153"/>
                    <a:pt x="222875" y="136789"/>
                  </a:cubicBezTo>
                  <a:lnTo>
                    <a:pt x="323364" y="36272"/>
                  </a:lnTo>
                  <a:cubicBezTo>
                    <a:pt x="346537" y="12973"/>
                    <a:pt x="378067" y="-88"/>
                    <a:pt x="410928" y="0"/>
                  </a:cubicBezTo>
                  <a:lnTo>
                    <a:pt x="428625" y="0"/>
                  </a:lnTo>
                  <a:cubicBezTo>
                    <a:pt x="444407" y="0"/>
                    <a:pt x="457200" y="12794"/>
                    <a:pt x="457200" y="28575"/>
                  </a:cubicBezTo>
                  <a:cubicBezTo>
                    <a:pt x="457200" y="44357"/>
                    <a:pt x="444407" y="57150"/>
                    <a:pt x="428625" y="57150"/>
                  </a:cubicBezTo>
                  <a:lnTo>
                    <a:pt x="410937" y="57150"/>
                  </a:lnTo>
                  <a:cubicBezTo>
                    <a:pt x="393240" y="57105"/>
                    <a:pt x="376259" y="64139"/>
                    <a:pt x="363779" y="76686"/>
                  </a:cubicBezTo>
                  <a:lnTo>
                    <a:pt x="251231" y="189243"/>
                  </a:lnTo>
                  <a:cubicBezTo>
                    <a:pt x="238766" y="183523"/>
                    <a:pt x="225168" y="180696"/>
                    <a:pt x="211455" y="180975"/>
                  </a:cubicBezTo>
                  <a:cubicBezTo>
                    <a:pt x="189449" y="180657"/>
                    <a:pt x="168014" y="187986"/>
                    <a:pt x="150809" y="201711"/>
                  </a:cubicBezTo>
                  <a:cubicBezTo>
                    <a:pt x="136801" y="213265"/>
                    <a:pt x="119120" y="219425"/>
                    <a:pt x="100965" y="219075"/>
                  </a:cubicBezTo>
                  <a:cubicBezTo>
                    <a:pt x="84512" y="219573"/>
                    <a:pt x="68383" y="214438"/>
                    <a:pt x="55245" y="204521"/>
                  </a:cubicBezTo>
                  <a:close/>
                  <a:moveTo>
                    <a:pt x="0" y="200473"/>
                  </a:moveTo>
                  <a:cubicBezTo>
                    <a:pt x="8817" y="201255"/>
                    <a:pt x="17392" y="203773"/>
                    <a:pt x="25232" y="207884"/>
                  </a:cubicBezTo>
                  <a:cubicBezTo>
                    <a:pt x="30443" y="210740"/>
                    <a:pt x="35469" y="213921"/>
                    <a:pt x="40281" y="217409"/>
                  </a:cubicBezTo>
                  <a:cubicBezTo>
                    <a:pt x="57499" y="231136"/>
                    <a:pt x="78948" y="238458"/>
                    <a:pt x="100965" y="238125"/>
                  </a:cubicBezTo>
                  <a:cubicBezTo>
                    <a:pt x="122971" y="238444"/>
                    <a:pt x="144406" y="231115"/>
                    <a:pt x="161611" y="217390"/>
                  </a:cubicBezTo>
                  <a:cubicBezTo>
                    <a:pt x="175619" y="205836"/>
                    <a:pt x="193300" y="199676"/>
                    <a:pt x="211455" y="200025"/>
                  </a:cubicBezTo>
                  <a:cubicBezTo>
                    <a:pt x="229607" y="199680"/>
                    <a:pt x="247283" y="205839"/>
                    <a:pt x="261290" y="217390"/>
                  </a:cubicBezTo>
                  <a:cubicBezTo>
                    <a:pt x="296995" y="245035"/>
                    <a:pt x="346876" y="245035"/>
                    <a:pt x="382581" y="217390"/>
                  </a:cubicBezTo>
                  <a:cubicBezTo>
                    <a:pt x="411792" y="194237"/>
                    <a:pt x="453097" y="194237"/>
                    <a:pt x="482308" y="217390"/>
                  </a:cubicBezTo>
                  <a:cubicBezTo>
                    <a:pt x="496986" y="229017"/>
                    <a:pt x="514747" y="236093"/>
                    <a:pt x="533400" y="237744"/>
                  </a:cubicBezTo>
                  <a:lnTo>
                    <a:pt x="533400" y="304324"/>
                  </a:lnTo>
                  <a:cubicBezTo>
                    <a:pt x="518619" y="302666"/>
                    <a:pt x="504623" y="296805"/>
                    <a:pt x="493071" y="287436"/>
                  </a:cubicBezTo>
                  <a:cubicBezTo>
                    <a:pt x="457346" y="259789"/>
                    <a:pt x="407448" y="259789"/>
                    <a:pt x="371723" y="287436"/>
                  </a:cubicBezTo>
                  <a:cubicBezTo>
                    <a:pt x="342533" y="310590"/>
                    <a:pt x="301242" y="310590"/>
                    <a:pt x="272053" y="287436"/>
                  </a:cubicBezTo>
                  <a:cubicBezTo>
                    <a:pt x="254862" y="273719"/>
                    <a:pt x="233445" y="266391"/>
                    <a:pt x="211455" y="266700"/>
                  </a:cubicBezTo>
                  <a:cubicBezTo>
                    <a:pt x="189449" y="266382"/>
                    <a:pt x="168014" y="273711"/>
                    <a:pt x="150809" y="287436"/>
                  </a:cubicBezTo>
                  <a:cubicBezTo>
                    <a:pt x="136801" y="298990"/>
                    <a:pt x="119120" y="305150"/>
                    <a:pt x="100965" y="304800"/>
                  </a:cubicBezTo>
                  <a:cubicBezTo>
                    <a:pt x="82819" y="305150"/>
                    <a:pt x="65147" y="298990"/>
                    <a:pt x="51149" y="287436"/>
                  </a:cubicBezTo>
                  <a:cubicBezTo>
                    <a:pt x="36443" y="275829"/>
                    <a:pt x="18664" y="268773"/>
                    <a:pt x="0" y="267139"/>
                  </a:cubicBezTo>
                  <a:close/>
                  <a:moveTo>
                    <a:pt x="0" y="286198"/>
                  </a:moveTo>
                  <a:cubicBezTo>
                    <a:pt x="14773" y="287850"/>
                    <a:pt x="28758" y="293723"/>
                    <a:pt x="40281" y="303115"/>
                  </a:cubicBezTo>
                  <a:cubicBezTo>
                    <a:pt x="57497" y="316847"/>
                    <a:pt x="78946" y="324176"/>
                    <a:pt x="100965" y="323850"/>
                  </a:cubicBezTo>
                  <a:cubicBezTo>
                    <a:pt x="122971" y="324169"/>
                    <a:pt x="144406" y="316840"/>
                    <a:pt x="161611" y="303115"/>
                  </a:cubicBezTo>
                  <a:cubicBezTo>
                    <a:pt x="175619" y="291561"/>
                    <a:pt x="193300" y="285401"/>
                    <a:pt x="211455" y="285750"/>
                  </a:cubicBezTo>
                  <a:cubicBezTo>
                    <a:pt x="229607" y="285405"/>
                    <a:pt x="247283" y="291564"/>
                    <a:pt x="261290" y="303115"/>
                  </a:cubicBezTo>
                  <a:cubicBezTo>
                    <a:pt x="296995" y="330760"/>
                    <a:pt x="346876" y="330760"/>
                    <a:pt x="382581" y="303115"/>
                  </a:cubicBezTo>
                  <a:cubicBezTo>
                    <a:pt x="411792" y="279962"/>
                    <a:pt x="453097" y="279962"/>
                    <a:pt x="482308" y="303115"/>
                  </a:cubicBezTo>
                  <a:cubicBezTo>
                    <a:pt x="496986" y="314742"/>
                    <a:pt x="514747" y="321818"/>
                    <a:pt x="533400" y="323469"/>
                  </a:cubicBezTo>
                  <a:lnTo>
                    <a:pt x="533400" y="390525"/>
                  </a:lnTo>
                  <a:lnTo>
                    <a:pt x="0" y="390525"/>
                  </a:lnTo>
                  <a:close/>
                </a:path>
              </a:pathLst>
            </a:custGeom>
            <a:grpFill/>
            <a:ln w="9525" cap="flat">
              <a:noFill/>
              <a:prstDash val="solid"/>
              <a:miter/>
            </a:ln>
          </p:spPr>
          <p:txBody>
            <a:bodyPr rtlCol="0" anchor="ctr"/>
            <a:lstStyle/>
            <a:p>
              <a:endParaRPr lang="zh-CN" altLang="en-US">
                <a:solidFill>
                  <a:schemeClr val="bg1"/>
                </a:solidFill>
              </a:endParaRPr>
            </a:p>
          </p:txBody>
        </p:sp>
        <p:sp>
          <p:nvSpPr>
            <p:cNvPr id="7" name="任意多边形: 形状 6">
              <a:extLst>
                <a:ext uri="{FF2B5EF4-FFF2-40B4-BE49-F238E27FC236}">
                  <a16:creationId xmlns="" xmlns:a16="http://schemas.microsoft.com/office/drawing/2014/main" id="{254787BB-505B-4890-A932-B4E986B0DC9F}"/>
                </a:ext>
              </a:extLst>
            </p:cNvPr>
            <p:cNvSpPr/>
            <p:nvPr/>
          </p:nvSpPr>
          <p:spPr>
            <a:xfrm>
              <a:off x="5911786" y="3124200"/>
              <a:ext cx="95250" cy="95250"/>
            </a:xfrm>
            <a:custGeom>
              <a:avLst/>
              <a:gdLst>
                <a:gd name="connsiteX0" fmla="*/ 95250 w 95250"/>
                <a:gd name="connsiteY0" fmla="*/ 47625 h 95250"/>
                <a:gd name="connsiteX1" fmla="*/ 47625 w 95250"/>
                <a:gd name="connsiteY1" fmla="*/ 0 h 95250"/>
                <a:gd name="connsiteX2" fmla="*/ 0 w 95250"/>
                <a:gd name="connsiteY2" fmla="*/ 47625 h 95250"/>
                <a:gd name="connsiteX3" fmla="*/ 47625 w 95250"/>
                <a:gd name="connsiteY3" fmla="*/ 9525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21322"/>
                    <a:pt x="73928" y="0"/>
                    <a:pt x="47625" y="0"/>
                  </a:cubicBezTo>
                  <a:cubicBezTo>
                    <a:pt x="21322" y="0"/>
                    <a:pt x="0" y="21322"/>
                    <a:pt x="0" y="47625"/>
                  </a:cubicBezTo>
                  <a:cubicBezTo>
                    <a:pt x="0" y="73928"/>
                    <a:pt x="21322" y="95250"/>
                    <a:pt x="47625" y="95250"/>
                  </a:cubicBezTo>
                  <a:cubicBezTo>
                    <a:pt x="73915" y="95219"/>
                    <a:pt x="95219" y="73915"/>
                    <a:pt x="95250" y="476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8" name="任意多边形: 形状 7">
              <a:extLst>
                <a:ext uri="{FF2B5EF4-FFF2-40B4-BE49-F238E27FC236}">
                  <a16:creationId xmlns="" xmlns:a16="http://schemas.microsoft.com/office/drawing/2014/main" id="{BF2E1C3F-C797-4623-8B01-276959B5B470}"/>
                </a:ext>
              </a:extLst>
            </p:cNvPr>
            <p:cNvSpPr/>
            <p:nvPr/>
          </p:nvSpPr>
          <p:spPr>
            <a:xfrm>
              <a:off x="5949886" y="3067050"/>
              <a:ext cx="19050" cy="38100"/>
            </a:xfrm>
            <a:custGeom>
              <a:avLst/>
              <a:gdLst>
                <a:gd name="connsiteX0" fmla="*/ 19050 w 19050"/>
                <a:gd name="connsiteY0" fmla="*/ 28575 h 38100"/>
                <a:gd name="connsiteX1" fmla="*/ 19050 w 19050"/>
                <a:gd name="connsiteY1" fmla="*/ 9525 h 38100"/>
                <a:gd name="connsiteX2" fmla="*/ 9525 w 19050"/>
                <a:gd name="connsiteY2" fmla="*/ 0 h 38100"/>
                <a:gd name="connsiteX3" fmla="*/ 0 w 19050"/>
                <a:gd name="connsiteY3" fmla="*/ 9525 h 38100"/>
                <a:gd name="connsiteX4" fmla="*/ 0 w 19050"/>
                <a:gd name="connsiteY4" fmla="*/ 28575 h 38100"/>
                <a:gd name="connsiteX5" fmla="*/ 9525 w 19050"/>
                <a:gd name="connsiteY5" fmla="*/ 38100 h 38100"/>
                <a:gd name="connsiteX6" fmla="*/ 19050 w 19050"/>
                <a:gd name="connsiteY6"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19050" y="28575"/>
                  </a:moveTo>
                  <a:lnTo>
                    <a:pt x="19050" y="9525"/>
                  </a:lnTo>
                  <a:cubicBezTo>
                    <a:pt x="19050" y="4264"/>
                    <a:pt x="14786" y="0"/>
                    <a:pt x="9525" y="0"/>
                  </a:cubicBezTo>
                  <a:cubicBezTo>
                    <a:pt x="4264" y="0"/>
                    <a:pt x="0" y="4264"/>
                    <a:pt x="0" y="9525"/>
                  </a:cubicBezTo>
                  <a:lnTo>
                    <a:pt x="0" y="28575"/>
                  </a:lnTo>
                  <a:cubicBezTo>
                    <a:pt x="0" y="33836"/>
                    <a:pt x="4264" y="38100"/>
                    <a:pt x="9525" y="38100"/>
                  </a:cubicBezTo>
                  <a:cubicBezTo>
                    <a:pt x="14786" y="38100"/>
                    <a:pt x="19050" y="33836"/>
                    <a:pt x="19050" y="2857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9" name="任意多边形: 形状 8">
              <a:extLst>
                <a:ext uri="{FF2B5EF4-FFF2-40B4-BE49-F238E27FC236}">
                  <a16:creationId xmlns="" xmlns:a16="http://schemas.microsoft.com/office/drawing/2014/main" id="{D148E482-E63C-457F-9B46-18B456ED8472}"/>
                </a:ext>
              </a:extLst>
            </p:cNvPr>
            <p:cNvSpPr/>
            <p:nvPr/>
          </p:nvSpPr>
          <p:spPr>
            <a:xfrm>
              <a:off x="5867453" y="3114704"/>
              <a:ext cx="35550" cy="28578"/>
            </a:xfrm>
            <a:custGeom>
              <a:avLst/>
              <a:gdLst>
                <a:gd name="connsiteX0" fmla="*/ 30732 w 35550"/>
                <a:gd name="connsiteY0" fmla="*/ 10771 h 28578"/>
                <a:gd name="connsiteX1" fmla="*/ 14234 w 35550"/>
                <a:gd name="connsiteY1" fmla="*/ 1246 h 28578"/>
                <a:gd name="connsiteX2" fmla="*/ 1246 w 35550"/>
                <a:gd name="connsiteY2" fmla="*/ 4819 h 28578"/>
                <a:gd name="connsiteX3" fmla="*/ 4709 w 35550"/>
                <a:gd name="connsiteY3" fmla="*/ 17744 h 28578"/>
                <a:gd name="connsiteX4" fmla="*/ 21207 w 35550"/>
                <a:gd name="connsiteY4" fmla="*/ 27269 h 28578"/>
                <a:gd name="connsiteX5" fmla="*/ 34241 w 35550"/>
                <a:gd name="connsiteY5" fmla="*/ 23869 h 28578"/>
                <a:gd name="connsiteX6" fmla="*/ 30841 w 35550"/>
                <a:gd name="connsiteY6" fmla="*/ 10835 h 28578"/>
                <a:gd name="connsiteX7" fmla="*/ 30732 w 3555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0" h="28578">
                  <a:moveTo>
                    <a:pt x="30732" y="10771"/>
                  </a:moveTo>
                  <a:lnTo>
                    <a:pt x="14234" y="1246"/>
                  </a:lnTo>
                  <a:cubicBezTo>
                    <a:pt x="9661" y="-1354"/>
                    <a:pt x="3846" y="246"/>
                    <a:pt x="1246" y="4819"/>
                  </a:cubicBezTo>
                  <a:cubicBezTo>
                    <a:pt x="-1329" y="9349"/>
                    <a:pt x="214" y="15108"/>
                    <a:pt x="4709" y="17744"/>
                  </a:cubicBezTo>
                  <a:lnTo>
                    <a:pt x="21207" y="27269"/>
                  </a:lnTo>
                  <a:cubicBezTo>
                    <a:pt x="25745" y="29929"/>
                    <a:pt x="31580" y="28407"/>
                    <a:pt x="34241" y="23869"/>
                  </a:cubicBezTo>
                  <a:cubicBezTo>
                    <a:pt x="36901" y="19331"/>
                    <a:pt x="35379" y="13495"/>
                    <a:pt x="30841" y="10835"/>
                  </a:cubicBezTo>
                  <a:cubicBezTo>
                    <a:pt x="30805" y="10813"/>
                    <a:pt x="30768" y="10792"/>
                    <a:pt x="3073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0" name="任意多边形: 形状 9">
              <a:extLst>
                <a:ext uri="{FF2B5EF4-FFF2-40B4-BE49-F238E27FC236}">
                  <a16:creationId xmlns="" xmlns:a16="http://schemas.microsoft.com/office/drawing/2014/main" id="{AD00987C-2169-4016-B9DC-1925FEEF13AF}"/>
                </a:ext>
              </a:extLst>
            </p:cNvPr>
            <p:cNvSpPr/>
            <p:nvPr/>
          </p:nvSpPr>
          <p:spPr>
            <a:xfrm>
              <a:off x="5867343" y="3200366"/>
              <a:ext cx="35660" cy="28641"/>
            </a:xfrm>
            <a:custGeom>
              <a:avLst/>
              <a:gdLst>
                <a:gd name="connsiteX0" fmla="*/ 21316 w 35660"/>
                <a:gd name="connsiteY0" fmla="*/ 1310 h 28641"/>
                <a:gd name="connsiteX1" fmla="*/ 4819 w 35660"/>
                <a:gd name="connsiteY1" fmla="*/ 10835 h 28641"/>
                <a:gd name="connsiteX2" fmla="*/ 1246 w 35660"/>
                <a:gd name="connsiteY2" fmla="*/ 23823 h 28641"/>
                <a:gd name="connsiteX3" fmla="*/ 14234 w 35660"/>
                <a:gd name="connsiteY3" fmla="*/ 27395 h 28641"/>
                <a:gd name="connsiteX4" fmla="*/ 14344 w 35660"/>
                <a:gd name="connsiteY4" fmla="*/ 27332 h 28641"/>
                <a:gd name="connsiteX5" fmla="*/ 30841 w 35660"/>
                <a:gd name="connsiteY5" fmla="*/ 17807 h 28641"/>
                <a:gd name="connsiteX6" fmla="*/ 34414 w 35660"/>
                <a:gd name="connsiteY6" fmla="*/ 4819 h 28641"/>
                <a:gd name="connsiteX7" fmla="*/ 21426 w 35660"/>
                <a:gd name="connsiteY7" fmla="*/ 1246 h 28641"/>
                <a:gd name="connsiteX8" fmla="*/ 21316 w 35660"/>
                <a:gd name="connsiteY8" fmla="*/ 1310 h 2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60" h="28641">
                  <a:moveTo>
                    <a:pt x="21316" y="1310"/>
                  </a:moveTo>
                  <a:lnTo>
                    <a:pt x="4819" y="10835"/>
                  </a:lnTo>
                  <a:cubicBezTo>
                    <a:pt x="246" y="13435"/>
                    <a:pt x="-1354" y="19250"/>
                    <a:pt x="1246" y="23823"/>
                  </a:cubicBezTo>
                  <a:cubicBezTo>
                    <a:pt x="3846" y="28396"/>
                    <a:pt x="9661" y="29995"/>
                    <a:pt x="14234" y="27395"/>
                  </a:cubicBezTo>
                  <a:cubicBezTo>
                    <a:pt x="14271" y="27374"/>
                    <a:pt x="14308" y="27353"/>
                    <a:pt x="14344" y="27332"/>
                  </a:cubicBezTo>
                  <a:lnTo>
                    <a:pt x="30841" y="17807"/>
                  </a:lnTo>
                  <a:cubicBezTo>
                    <a:pt x="35414" y="15207"/>
                    <a:pt x="37014" y="9392"/>
                    <a:pt x="34414" y="4819"/>
                  </a:cubicBezTo>
                  <a:cubicBezTo>
                    <a:pt x="31814" y="246"/>
                    <a:pt x="25999" y="-1354"/>
                    <a:pt x="21426" y="1246"/>
                  </a:cubicBezTo>
                  <a:cubicBezTo>
                    <a:pt x="21389" y="1267"/>
                    <a:pt x="21353" y="1288"/>
                    <a:pt x="21316" y="131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1" name="任意多边形: 形状 10">
              <a:extLst>
                <a:ext uri="{FF2B5EF4-FFF2-40B4-BE49-F238E27FC236}">
                  <a16:creationId xmlns="" xmlns:a16="http://schemas.microsoft.com/office/drawing/2014/main" id="{7B76E70E-3825-4E3F-A02A-4B0607EC0E68}"/>
                </a:ext>
              </a:extLst>
            </p:cNvPr>
            <p:cNvSpPr/>
            <p:nvPr/>
          </p:nvSpPr>
          <p:spPr>
            <a:xfrm>
              <a:off x="5949886" y="3238500"/>
              <a:ext cx="19050" cy="38100"/>
            </a:xfrm>
            <a:custGeom>
              <a:avLst/>
              <a:gdLst>
                <a:gd name="connsiteX0" fmla="*/ 0 w 19050"/>
                <a:gd name="connsiteY0" fmla="*/ 9525 h 38100"/>
                <a:gd name="connsiteX1" fmla="*/ 0 w 19050"/>
                <a:gd name="connsiteY1" fmla="*/ 28575 h 38100"/>
                <a:gd name="connsiteX2" fmla="*/ 9525 w 19050"/>
                <a:gd name="connsiteY2" fmla="*/ 38100 h 38100"/>
                <a:gd name="connsiteX3" fmla="*/ 19050 w 19050"/>
                <a:gd name="connsiteY3" fmla="*/ 28575 h 38100"/>
                <a:gd name="connsiteX4" fmla="*/ 19050 w 19050"/>
                <a:gd name="connsiteY4" fmla="*/ 9525 h 38100"/>
                <a:gd name="connsiteX5" fmla="*/ 9525 w 19050"/>
                <a:gd name="connsiteY5" fmla="*/ 0 h 38100"/>
                <a:gd name="connsiteX6" fmla="*/ 0 w 19050"/>
                <a:gd name="connsiteY6" fmla="*/ 952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38100">
                  <a:moveTo>
                    <a:pt x="0" y="9525"/>
                  </a:moveTo>
                  <a:lnTo>
                    <a:pt x="0" y="28575"/>
                  </a:lnTo>
                  <a:cubicBezTo>
                    <a:pt x="0" y="33836"/>
                    <a:pt x="4264" y="38100"/>
                    <a:pt x="9525" y="38100"/>
                  </a:cubicBezTo>
                  <a:cubicBezTo>
                    <a:pt x="14786" y="38100"/>
                    <a:pt x="19050" y="33836"/>
                    <a:pt x="19050" y="28575"/>
                  </a:cubicBezTo>
                  <a:lnTo>
                    <a:pt x="19050" y="9525"/>
                  </a:lnTo>
                  <a:cubicBezTo>
                    <a:pt x="19050" y="4264"/>
                    <a:pt x="14786" y="0"/>
                    <a:pt x="9525" y="0"/>
                  </a:cubicBezTo>
                  <a:cubicBezTo>
                    <a:pt x="4264" y="0"/>
                    <a:pt x="0" y="4264"/>
                    <a:pt x="0" y="952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任意多边形: 形状 11">
              <a:extLst>
                <a:ext uri="{FF2B5EF4-FFF2-40B4-BE49-F238E27FC236}">
                  <a16:creationId xmlns="" xmlns:a16="http://schemas.microsoft.com/office/drawing/2014/main" id="{AEEA0232-D9D4-4DC3-B9C7-C24D41EAC403}"/>
                </a:ext>
              </a:extLst>
            </p:cNvPr>
            <p:cNvSpPr/>
            <p:nvPr/>
          </p:nvSpPr>
          <p:spPr>
            <a:xfrm>
              <a:off x="6015938" y="3200429"/>
              <a:ext cx="35540" cy="28578"/>
            </a:xfrm>
            <a:custGeom>
              <a:avLst/>
              <a:gdLst>
                <a:gd name="connsiteX0" fmla="*/ 30722 w 35540"/>
                <a:gd name="connsiteY0" fmla="*/ 10771 h 28578"/>
                <a:gd name="connsiteX1" fmla="*/ 14234 w 35540"/>
                <a:gd name="connsiteY1" fmla="*/ 1246 h 28578"/>
                <a:gd name="connsiteX2" fmla="*/ 1246 w 35540"/>
                <a:gd name="connsiteY2" fmla="*/ 4819 h 28578"/>
                <a:gd name="connsiteX3" fmla="*/ 4709 w 35540"/>
                <a:gd name="connsiteY3" fmla="*/ 17744 h 28578"/>
                <a:gd name="connsiteX4" fmla="*/ 21197 w 35540"/>
                <a:gd name="connsiteY4" fmla="*/ 27269 h 28578"/>
                <a:gd name="connsiteX5" fmla="*/ 34231 w 35540"/>
                <a:gd name="connsiteY5" fmla="*/ 23869 h 28578"/>
                <a:gd name="connsiteX6" fmla="*/ 30832 w 35540"/>
                <a:gd name="connsiteY6" fmla="*/ 10835 h 28578"/>
                <a:gd name="connsiteX7" fmla="*/ 30722 w 35540"/>
                <a:gd name="connsiteY7" fmla="*/ 10771 h 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 h="28578">
                  <a:moveTo>
                    <a:pt x="30722" y="10771"/>
                  </a:moveTo>
                  <a:lnTo>
                    <a:pt x="14234" y="1246"/>
                  </a:lnTo>
                  <a:cubicBezTo>
                    <a:pt x="9661" y="-1354"/>
                    <a:pt x="3846" y="246"/>
                    <a:pt x="1246" y="4819"/>
                  </a:cubicBezTo>
                  <a:cubicBezTo>
                    <a:pt x="-1329" y="9349"/>
                    <a:pt x="214" y="15108"/>
                    <a:pt x="4709" y="17744"/>
                  </a:cubicBezTo>
                  <a:lnTo>
                    <a:pt x="21197" y="27269"/>
                  </a:lnTo>
                  <a:cubicBezTo>
                    <a:pt x="25735" y="29929"/>
                    <a:pt x="31571" y="28407"/>
                    <a:pt x="34231" y="23869"/>
                  </a:cubicBezTo>
                  <a:cubicBezTo>
                    <a:pt x="36892" y="19331"/>
                    <a:pt x="35370" y="13495"/>
                    <a:pt x="30832" y="10835"/>
                  </a:cubicBezTo>
                  <a:cubicBezTo>
                    <a:pt x="30795" y="10813"/>
                    <a:pt x="30759" y="10792"/>
                    <a:pt x="30722" y="10771"/>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任意多边形: 形状 12">
              <a:extLst>
                <a:ext uri="{FF2B5EF4-FFF2-40B4-BE49-F238E27FC236}">
                  <a16:creationId xmlns="" xmlns:a16="http://schemas.microsoft.com/office/drawing/2014/main" id="{24C8A420-91E6-48DF-92A9-AD2E54C36E8F}"/>
                </a:ext>
              </a:extLst>
            </p:cNvPr>
            <p:cNvSpPr/>
            <p:nvPr/>
          </p:nvSpPr>
          <p:spPr>
            <a:xfrm>
              <a:off x="6015828" y="3114669"/>
              <a:ext cx="35602" cy="28613"/>
            </a:xfrm>
            <a:custGeom>
              <a:avLst/>
              <a:gdLst>
                <a:gd name="connsiteX0" fmla="*/ 34327 w 35602"/>
                <a:gd name="connsiteY0" fmla="*/ 4768 h 28613"/>
                <a:gd name="connsiteX1" fmla="*/ 21318 w 35602"/>
                <a:gd name="connsiteY1" fmla="*/ 1275 h 28613"/>
                <a:gd name="connsiteX2" fmla="*/ 21307 w 35602"/>
                <a:gd name="connsiteY2" fmla="*/ 1282 h 28613"/>
                <a:gd name="connsiteX3" fmla="*/ 4819 w 35602"/>
                <a:gd name="connsiteY3" fmla="*/ 10807 h 28613"/>
                <a:gd name="connsiteX4" fmla="*/ 1246 w 35602"/>
                <a:gd name="connsiteY4" fmla="*/ 23795 h 28613"/>
                <a:gd name="connsiteX5" fmla="*/ 14234 w 35602"/>
                <a:gd name="connsiteY5" fmla="*/ 27367 h 28613"/>
                <a:gd name="connsiteX6" fmla="*/ 14344 w 35602"/>
                <a:gd name="connsiteY6" fmla="*/ 27304 h 28613"/>
                <a:gd name="connsiteX7" fmla="*/ 30832 w 35602"/>
                <a:gd name="connsiteY7" fmla="*/ 17779 h 28613"/>
                <a:gd name="connsiteX8" fmla="*/ 34329 w 35602"/>
                <a:gd name="connsiteY8" fmla="*/ 4771 h 28613"/>
                <a:gd name="connsiteX9" fmla="*/ 34327 w 35602"/>
                <a:gd name="connsiteY9" fmla="*/ 4768 h 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02" h="28613">
                  <a:moveTo>
                    <a:pt x="34327" y="4768"/>
                  </a:moveTo>
                  <a:cubicBezTo>
                    <a:pt x="31699" y="211"/>
                    <a:pt x="25875" y="-1353"/>
                    <a:pt x="21318" y="1275"/>
                  </a:cubicBezTo>
                  <a:cubicBezTo>
                    <a:pt x="21314" y="1278"/>
                    <a:pt x="21310" y="1280"/>
                    <a:pt x="21307" y="1282"/>
                  </a:cubicBezTo>
                  <a:lnTo>
                    <a:pt x="4819" y="10807"/>
                  </a:lnTo>
                  <a:cubicBezTo>
                    <a:pt x="246" y="13407"/>
                    <a:pt x="-1354" y="19222"/>
                    <a:pt x="1246" y="23795"/>
                  </a:cubicBezTo>
                  <a:cubicBezTo>
                    <a:pt x="3846" y="28368"/>
                    <a:pt x="9661" y="29967"/>
                    <a:pt x="14234" y="27367"/>
                  </a:cubicBezTo>
                  <a:cubicBezTo>
                    <a:pt x="14271" y="27346"/>
                    <a:pt x="14308" y="27325"/>
                    <a:pt x="14344" y="27304"/>
                  </a:cubicBezTo>
                  <a:lnTo>
                    <a:pt x="30832" y="17779"/>
                  </a:lnTo>
                  <a:cubicBezTo>
                    <a:pt x="35390" y="15153"/>
                    <a:pt x="36955" y="9329"/>
                    <a:pt x="34329" y="4771"/>
                  </a:cubicBezTo>
                  <a:cubicBezTo>
                    <a:pt x="34328" y="4770"/>
                    <a:pt x="34328" y="4769"/>
                    <a:pt x="34327" y="476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4" name="文本框 13">
            <a:extLst>
              <a:ext uri="{FF2B5EF4-FFF2-40B4-BE49-F238E27FC236}">
                <a16:creationId xmlns="" xmlns:a16="http://schemas.microsoft.com/office/drawing/2014/main" id="{AC474266-46BF-423F-BE14-119959CD5AC6}"/>
              </a:ext>
            </a:extLst>
          </p:cNvPr>
          <p:cNvSpPr txBox="1"/>
          <p:nvPr/>
        </p:nvSpPr>
        <p:spPr>
          <a:xfrm rot="16200000" flipH="1">
            <a:off x="-459448" y="4899847"/>
            <a:ext cx="1876550" cy="351682"/>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Designed by xiao</a:t>
            </a:r>
            <a:endParaRPr lang="zh-CN" altLang="en-US" sz="1600" dirty="0">
              <a:solidFill>
                <a:schemeClr val="bg1"/>
              </a:solidFill>
              <a:latin typeface="Arial Narrow" panose="020B0606020202030204" pitchFamily="34" charset="0"/>
              <a:cs typeface="..黑体UI-韩语" panose="02000000000000000000" pitchFamily="2" charset="-128"/>
            </a:endParaRPr>
          </a:p>
        </p:txBody>
      </p:sp>
      <p:cxnSp>
        <p:nvCxnSpPr>
          <p:cNvPr id="15" name="直接连接符 14">
            <a:extLst>
              <a:ext uri="{FF2B5EF4-FFF2-40B4-BE49-F238E27FC236}">
                <a16:creationId xmlns="" xmlns:a16="http://schemas.microsoft.com/office/drawing/2014/main" id="{8BF8C90C-3B0E-441A-A6E8-B990E2C2E364}"/>
              </a:ext>
            </a:extLst>
          </p:cNvPr>
          <p:cNvCxnSpPr>
            <a:cxnSpLocks/>
          </p:cNvCxnSpPr>
          <p:nvPr/>
        </p:nvCxnSpPr>
        <p:spPr>
          <a:xfrm>
            <a:off x="478827" y="6019800"/>
            <a:ext cx="0" cy="838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7D5C1049-9379-4F7B-B483-20DF8FB39371}"/>
              </a:ext>
            </a:extLst>
          </p:cNvPr>
          <p:cNvSpPr txBox="1"/>
          <p:nvPr/>
        </p:nvSpPr>
        <p:spPr>
          <a:xfrm>
            <a:off x="10325100" y="6111342"/>
            <a:ext cx="1388073" cy="584775"/>
          </a:xfrm>
          <a:prstGeom prst="rect">
            <a:avLst/>
          </a:prstGeom>
          <a:noFill/>
        </p:spPr>
        <p:txBody>
          <a:bodyPr wrap="square" rtlCol="0">
            <a:spAutoFit/>
          </a:bodyPr>
          <a:lstStyle/>
          <a:p>
            <a:pPr algn="dist">
              <a:lnSpc>
                <a:spcPct val="120000"/>
              </a:lnSpc>
            </a:pPr>
            <a:r>
              <a:rPr lang="fr-FR" altLang="zh-CN" sz="1400" dirty="0">
                <a:solidFill>
                  <a:schemeClr val="bg1"/>
                </a:solidFill>
                <a:latin typeface="Arial Narrow" panose="020B0606020202030204" pitchFamily="34" charset="0"/>
                <a:cs typeface="..黑体UI-韩语" panose="02000000000000000000" pitchFamily="2" charset="-128"/>
              </a:rPr>
              <a:t>2020</a:t>
            </a:r>
            <a:r>
              <a:rPr lang="en-US" altLang="zh-CN" sz="1400" dirty="0">
                <a:solidFill>
                  <a:schemeClr val="bg1"/>
                </a:solidFill>
                <a:latin typeface="Arial Narrow" panose="020B0606020202030204" pitchFamily="34" charset="0"/>
                <a:cs typeface="..黑体UI-韩语" panose="02000000000000000000" pitchFamily="2" charset="-128"/>
              </a:rPr>
              <a:t>/11/27</a:t>
            </a:r>
          </a:p>
          <a:p>
            <a:pPr algn="r">
              <a:lnSpc>
                <a:spcPct val="120000"/>
              </a:lnSpc>
            </a:pPr>
            <a:r>
              <a:rPr lang="en-US" altLang="zh-CN" sz="1400" spc="300" dirty="0">
                <a:solidFill>
                  <a:schemeClr val="bg1"/>
                </a:solidFill>
                <a:latin typeface="Arial Narrow" panose="020B0606020202030204" pitchFamily="34" charset="0"/>
                <a:cs typeface="..黑体UI-韩语" panose="02000000000000000000" pitchFamily="2" charset="-128"/>
              </a:rPr>
              <a:t>12:00 AM</a:t>
            </a:r>
            <a:endParaRPr lang="zh-CN" altLang="en-US" sz="1400" spc="300" dirty="0">
              <a:solidFill>
                <a:schemeClr val="bg1"/>
              </a:solidFill>
              <a:latin typeface="Arial Narrow" panose="020B0606020202030204" pitchFamily="34" charset="0"/>
              <a:cs typeface="..黑体UI-韩语" panose="02000000000000000000" pitchFamily="2" charset="-128"/>
            </a:endParaRPr>
          </a:p>
        </p:txBody>
      </p:sp>
      <p:grpSp>
        <p:nvGrpSpPr>
          <p:cNvPr id="18" name="组合 17">
            <a:extLst>
              <a:ext uri="{FF2B5EF4-FFF2-40B4-BE49-F238E27FC236}">
                <a16:creationId xmlns="" xmlns:a16="http://schemas.microsoft.com/office/drawing/2014/main" id="{2B8ECDDE-DC4E-4F2C-B586-0E5ECE20BB3F}"/>
              </a:ext>
            </a:extLst>
          </p:cNvPr>
          <p:cNvGrpSpPr/>
          <p:nvPr/>
        </p:nvGrpSpPr>
        <p:grpSpPr>
          <a:xfrm>
            <a:off x="654668" y="1296915"/>
            <a:ext cx="5327032" cy="523220"/>
            <a:chOff x="2120900" y="1560377"/>
            <a:chExt cx="5327032" cy="523220"/>
          </a:xfrm>
        </p:grpSpPr>
        <p:sp>
          <p:nvSpPr>
            <p:cNvPr id="19" name="文本框 18">
              <a:extLst>
                <a:ext uri="{FF2B5EF4-FFF2-40B4-BE49-F238E27FC236}">
                  <a16:creationId xmlns="" xmlns:a16="http://schemas.microsoft.com/office/drawing/2014/main" id="{5946D5FA-BF7E-49FC-82DC-F516DE76DC88}"/>
                </a:ext>
              </a:extLst>
            </p:cNvPr>
            <p:cNvSpPr txBox="1"/>
            <p:nvPr/>
          </p:nvSpPr>
          <p:spPr>
            <a:xfrm>
              <a:off x="2120900" y="1560377"/>
              <a:ext cx="2088532"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20" name="文本框 19">
              <a:extLst>
                <a:ext uri="{FF2B5EF4-FFF2-40B4-BE49-F238E27FC236}">
                  <a16:creationId xmlns="" xmlns:a16="http://schemas.microsoft.com/office/drawing/2014/main" id="{6CF02208-197B-4A8B-89D2-370418DCE386}"/>
                </a:ext>
              </a:extLst>
            </p:cNvPr>
            <p:cNvSpPr txBox="1"/>
            <p:nvPr/>
          </p:nvSpPr>
          <p:spPr>
            <a:xfrm>
              <a:off x="4209432"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21" name="组合 20">
            <a:extLst>
              <a:ext uri="{FF2B5EF4-FFF2-40B4-BE49-F238E27FC236}">
                <a16:creationId xmlns="" xmlns:a16="http://schemas.microsoft.com/office/drawing/2014/main" id="{6EF119A5-280F-4954-BC9F-ACF65A887F9E}"/>
              </a:ext>
            </a:extLst>
          </p:cNvPr>
          <p:cNvGrpSpPr/>
          <p:nvPr/>
        </p:nvGrpSpPr>
        <p:grpSpPr>
          <a:xfrm>
            <a:off x="4223368" y="2006827"/>
            <a:ext cx="5327032" cy="523220"/>
            <a:chOff x="2120900" y="1560377"/>
            <a:chExt cx="5327032" cy="523220"/>
          </a:xfrm>
        </p:grpSpPr>
        <p:sp>
          <p:nvSpPr>
            <p:cNvPr id="22" name="文本框 21">
              <a:extLst>
                <a:ext uri="{FF2B5EF4-FFF2-40B4-BE49-F238E27FC236}">
                  <a16:creationId xmlns="" xmlns:a16="http://schemas.microsoft.com/office/drawing/2014/main" id="{8461AF01-ECB0-4556-AC56-AEF9ED9B9CBB}"/>
                </a:ext>
              </a:extLst>
            </p:cNvPr>
            <p:cNvSpPr txBox="1"/>
            <p:nvPr/>
          </p:nvSpPr>
          <p:spPr>
            <a:xfrm>
              <a:off x="2120900" y="1560377"/>
              <a:ext cx="2088532"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23" name="文本框 22">
              <a:extLst>
                <a:ext uri="{FF2B5EF4-FFF2-40B4-BE49-F238E27FC236}">
                  <a16:creationId xmlns="" xmlns:a16="http://schemas.microsoft.com/office/drawing/2014/main" id="{E90877BB-A4C8-41B5-9548-7DFA6832500C}"/>
                </a:ext>
              </a:extLst>
            </p:cNvPr>
            <p:cNvSpPr txBox="1"/>
            <p:nvPr/>
          </p:nvSpPr>
          <p:spPr>
            <a:xfrm>
              <a:off x="4209432"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24" name="组合 23">
            <a:extLst>
              <a:ext uri="{FF2B5EF4-FFF2-40B4-BE49-F238E27FC236}">
                <a16:creationId xmlns="" xmlns:a16="http://schemas.microsoft.com/office/drawing/2014/main" id="{CF6E45CA-5545-4D26-BE06-811EFE59117A}"/>
              </a:ext>
            </a:extLst>
          </p:cNvPr>
          <p:cNvGrpSpPr/>
          <p:nvPr/>
        </p:nvGrpSpPr>
        <p:grpSpPr>
          <a:xfrm>
            <a:off x="654668" y="2716738"/>
            <a:ext cx="5327032" cy="523220"/>
            <a:chOff x="2120900" y="1560377"/>
            <a:chExt cx="5327032" cy="523220"/>
          </a:xfrm>
        </p:grpSpPr>
        <p:sp>
          <p:nvSpPr>
            <p:cNvPr id="25" name="文本框 24">
              <a:extLst>
                <a:ext uri="{FF2B5EF4-FFF2-40B4-BE49-F238E27FC236}">
                  <a16:creationId xmlns="" xmlns:a16="http://schemas.microsoft.com/office/drawing/2014/main" id="{F7DB89B5-8BE4-4FB6-B2BF-50153BE7B8C2}"/>
                </a:ext>
              </a:extLst>
            </p:cNvPr>
            <p:cNvSpPr txBox="1"/>
            <p:nvPr/>
          </p:nvSpPr>
          <p:spPr>
            <a:xfrm>
              <a:off x="2120900" y="1560377"/>
              <a:ext cx="2088532" cy="523220"/>
            </a:xfrm>
            <a:prstGeom prst="rect">
              <a:avLst/>
            </a:prstGeom>
            <a:noFill/>
          </p:spPr>
          <p:txBody>
            <a:bodyPr wrap="square" rtlCol="0">
              <a:spAutoFit/>
            </a:bodyPr>
            <a:lstStyle/>
            <a:p>
              <a:pPr algn="dist"/>
              <a:r>
                <a:rPr lang="en-US" altLang="zh-CN" sz="2800" dirty="0">
                  <a:solidFill>
                    <a:schemeClr val="bg1"/>
                  </a:solidFill>
                  <a:latin typeface="Arial Narrow" panose="020B0606020202030204" pitchFamily="34" charset="0"/>
                  <a:cs typeface="..黑体UI-韩语" panose="02000000000000000000" pitchFamily="2" charset="-128"/>
                </a:rPr>
                <a:t>Information</a:t>
              </a:r>
              <a:endParaRPr lang="zh-CN" altLang="en-US" sz="2800" dirty="0">
                <a:solidFill>
                  <a:schemeClr val="bg1"/>
                </a:solidFill>
                <a:latin typeface="Arial Narrow" panose="020B0606020202030204" pitchFamily="34" charset="0"/>
                <a:cs typeface="..黑体UI-韩语" panose="02000000000000000000" pitchFamily="2" charset="-128"/>
              </a:endParaRPr>
            </a:p>
          </p:txBody>
        </p:sp>
        <p:sp>
          <p:nvSpPr>
            <p:cNvPr id="26" name="文本框 25">
              <a:extLst>
                <a:ext uri="{FF2B5EF4-FFF2-40B4-BE49-F238E27FC236}">
                  <a16:creationId xmlns="" xmlns:a16="http://schemas.microsoft.com/office/drawing/2014/main" id="{164FE3FB-5F62-4EFF-9FDE-D6FC48887B19}"/>
                </a:ext>
              </a:extLst>
            </p:cNvPr>
            <p:cNvSpPr txBox="1"/>
            <p:nvPr/>
          </p:nvSpPr>
          <p:spPr>
            <a:xfrm>
              <a:off x="4209432" y="1745043"/>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grpSp>
        <p:nvGrpSpPr>
          <p:cNvPr id="28" name="组合 27">
            <a:extLst>
              <a:ext uri="{FF2B5EF4-FFF2-40B4-BE49-F238E27FC236}">
                <a16:creationId xmlns="" xmlns:a16="http://schemas.microsoft.com/office/drawing/2014/main" id="{4F73D060-D20F-4BC4-BAEF-14C76FEC7A8F}"/>
              </a:ext>
            </a:extLst>
          </p:cNvPr>
          <p:cNvGrpSpPr/>
          <p:nvPr/>
        </p:nvGrpSpPr>
        <p:grpSpPr>
          <a:xfrm rot="21000000">
            <a:off x="6156912" y="3644971"/>
            <a:ext cx="3238500" cy="984885"/>
            <a:chOff x="1358574" y="1296915"/>
            <a:chExt cx="3238500" cy="984885"/>
          </a:xfrm>
        </p:grpSpPr>
        <p:sp>
          <p:nvSpPr>
            <p:cNvPr id="29" name="文本框 28">
              <a:extLst>
                <a:ext uri="{FF2B5EF4-FFF2-40B4-BE49-F238E27FC236}">
                  <a16:creationId xmlns="" xmlns:a16="http://schemas.microsoft.com/office/drawing/2014/main" id="{DA5F283F-7771-421E-B39D-FB2EA88C5589}"/>
                </a:ext>
              </a:extLst>
            </p:cNvPr>
            <p:cNvSpPr txBox="1"/>
            <p:nvPr/>
          </p:nvSpPr>
          <p:spPr>
            <a:xfrm>
              <a:off x="1358574" y="1296915"/>
              <a:ext cx="3238500" cy="646331"/>
            </a:xfrm>
            <a:prstGeom prst="rect">
              <a:avLst/>
            </a:prstGeom>
            <a:noFill/>
          </p:spPr>
          <p:txBody>
            <a:bodyPr wrap="square" rtlCol="0">
              <a:spAutoFit/>
            </a:bodyPr>
            <a:lstStyle/>
            <a:p>
              <a:pPr algn="dist"/>
              <a:r>
                <a:rPr lang="en-US" altLang="zh-CN" sz="3600" dirty="0">
                  <a:solidFill>
                    <a:schemeClr val="bg1"/>
                  </a:solidFill>
                  <a:latin typeface="Arial Narrow" panose="020B0606020202030204" pitchFamily="34" charset="0"/>
                  <a:cs typeface="..黑体UI-韩语" panose="02000000000000000000" pitchFamily="2" charset="-128"/>
                </a:rPr>
                <a:t>Power Your Point.</a:t>
              </a:r>
              <a:endParaRPr lang="zh-CN" altLang="en-US" sz="3600" dirty="0">
                <a:solidFill>
                  <a:schemeClr val="bg1"/>
                </a:solidFill>
                <a:latin typeface="Arial Narrow" panose="020B0606020202030204" pitchFamily="34" charset="0"/>
                <a:cs typeface="..黑体UI-韩语" panose="02000000000000000000" pitchFamily="2" charset="-128"/>
              </a:endParaRPr>
            </a:p>
          </p:txBody>
        </p:sp>
        <p:sp>
          <p:nvSpPr>
            <p:cNvPr id="30" name="文本框 29">
              <a:extLst>
                <a:ext uri="{FF2B5EF4-FFF2-40B4-BE49-F238E27FC236}">
                  <a16:creationId xmlns="" xmlns:a16="http://schemas.microsoft.com/office/drawing/2014/main" id="{6A7D72FC-CA17-45C2-B168-EE8C48E73A32}"/>
                </a:ext>
              </a:extLst>
            </p:cNvPr>
            <p:cNvSpPr txBox="1"/>
            <p:nvPr/>
          </p:nvSpPr>
          <p:spPr>
            <a:xfrm>
              <a:off x="1358574" y="1943246"/>
              <a:ext cx="3238500" cy="338554"/>
            </a:xfrm>
            <a:prstGeom prst="rect">
              <a:avLst/>
            </a:prstGeom>
            <a:noFill/>
          </p:spPr>
          <p:txBody>
            <a:bodyPr wrap="square" rtlCol="0">
              <a:spAutoFit/>
            </a:bodyPr>
            <a:lstStyle/>
            <a:p>
              <a:pPr algn="dist"/>
              <a:r>
                <a:rPr lang="fr-FR" altLang="zh-CN" sz="1600" dirty="0">
                  <a:solidFill>
                    <a:schemeClr val="bg1"/>
                  </a:solidFill>
                  <a:latin typeface="Arial Narrow" panose="020B0606020202030204" pitchFamily="34" charset="0"/>
                  <a:cs typeface="..黑体UI-韩语" panose="02000000000000000000" pitchFamily="2" charset="-128"/>
                </a:rPr>
                <a:t>PELLENTESQUE .HABITANT .MORBI</a:t>
              </a:r>
              <a:endParaRPr lang="zh-CN" altLang="en-US" sz="1600" dirty="0">
                <a:solidFill>
                  <a:schemeClr val="bg1"/>
                </a:solidFill>
                <a:latin typeface="Arial Narrow" panose="020B0606020202030204" pitchFamily="34" charset="0"/>
                <a:cs typeface="..黑体UI-韩语" panose="02000000000000000000" pitchFamily="2" charset="-128"/>
              </a:endParaRPr>
            </a:p>
          </p:txBody>
        </p:sp>
      </p:grpSp>
      <p:sp>
        <p:nvSpPr>
          <p:cNvPr id="34" name="任意多边形: 形状 33">
            <a:extLst>
              <a:ext uri="{FF2B5EF4-FFF2-40B4-BE49-F238E27FC236}">
                <a16:creationId xmlns="" xmlns:a16="http://schemas.microsoft.com/office/drawing/2014/main" id="{0ECD5BF2-6827-4277-87CB-F2093C3A8B08}"/>
              </a:ext>
            </a:extLst>
          </p:cNvPr>
          <p:cNvSpPr/>
          <p:nvPr/>
        </p:nvSpPr>
        <p:spPr>
          <a:xfrm rot="600000">
            <a:off x="8143406" y="1009173"/>
            <a:ext cx="928725" cy="924037"/>
          </a:xfrm>
          <a:custGeom>
            <a:avLst/>
            <a:gdLst>
              <a:gd name="connsiteX0" fmla="*/ 928726 w 928725"/>
              <a:gd name="connsiteY0" fmla="*/ 557877 h 924037"/>
              <a:gd name="connsiteX1" fmla="*/ 917905 w 928725"/>
              <a:gd name="connsiteY1" fmla="*/ 532379 h 924037"/>
              <a:gd name="connsiteX2" fmla="*/ 866251 w 928725"/>
              <a:gd name="connsiteY2" fmla="*/ 532350 h 924037"/>
              <a:gd name="connsiteX3" fmla="*/ 866232 w 928725"/>
              <a:gd name="connsiteY3" fmla="*/ 532379 h 924037"/>
              <a:gd name="connsiteX4" fmla="*/ 657196 w 928725"/>
              <a:gd name="connsiteY4" fmla="*/ 736300 h 924037"/>
              <a:gd name="connsiteX5" fmla="*/ 432892 w 928725"/>
              <a:gd name="connsiteY5" fmla="*/ 736300 h 924037"/>
              <a:gd name="connsiteX6" fmla="*/ 573481 w 928725"/>
              <a:gd name="connsiteY6" fmla="*/ 321762 h 924037"/>
              <a:gd name="connsiteX7" fmla="*/ 669922 w 928725"/>
              <a:gd name="connsiteY7" fmla="*/ 407649 h 924037"/>
              <a:gd name="connsiteX8" fmla="*/ 670084 w 928725"/>
              <a:gd name="connsiteY8" fmla="*/ 407906 h 924037"/>
              <a:gd name="connsiteX9" fmla="*/ 670312 w 928725"/>
              <a:gd name="connsiteY9" fmla="*/ 408354 h 924037"/>
              <a:gd name="connsiteX10" fmla="*/ 670389 w 928725"/>
              <a:gd name="connsiteY10" fmla="*/ 408573 h 924037"/>
              <a:gd name="connsiteX11" fmla="*/ 670770 w 928725"/>
              <a:gd name="connsiteY11" fmla="*/ 409011 h 924037"/>
              <a:gd name="connsiteX12" fmla="*/ 672055 w 928725"/>
              <a:gd name="connsiteY12" fmla="*/ 410631 h 924037"/>
              <a:gd name="connsiteX13" fmla="*/ 672655 w 928725"/>
              <a:gd name="connsiteY13" fmla="*/ 411202 h 924037"/>
              <a:gd name="connsiteX14" fmla="*/ 673122 w 928725"/>
              <a:gd name="connsiteY14" fmla="*/ 411573 h 924037"/>
              <a:gd name="connsiteX15" fmla="*/ 675256 w 928725"/>
              <a:gd name="connsiteY15" fmla="*/ 412716 h 924037"/>
              <a:gd name="connsiteX16" fmla="*/ 675627 w 928725"/>
              <a:gd name="connsiteY16" fmla="*/ 412926 h 924037"/>
              <a:gd name="connsiteX17" fmla="*/ 675780 w 928725"/>
              <a:gd name="connsiteY17" fmla="*/ 412945 h 924037"/>
              <a:gd name="connsiteX18" fmla="*/ 676085 w 928725"/>
              <a:gd name="connsiteY18" fmla="*/ 413050 h 924037"/>
              <a:gd name="connsiteX19" fmla="*/ 676342 w 928725"/>
              <a:gd name="connsiteY19" fmla="*/ 413088 h 924037"/>
              <a:gd name="connsiteX20" fmla="*/ 678685 w 928725"/>
              <a:gd name="connsiteY20" fmla="*/ 413431 h 924037"/>
              <a:gd name="connsiteX21" fmla="*/ 679314 w 928725"/>
              <a:gd name="connsiteY21" fmla="*/ 413336 h 924037"/>
              <a:gd name="connsiteX22" fmla="*/ 680380 w 928725"/>
              <a:gd name="connsiteY22" fmla="*/ 413164 h 924037"/>
              <a:gd name="connsiteX23" fmla="*/ 682057 w 928725"/>
              <a:gd name="connsiteY23" fmla="*/ 412736 h 924037"/>
              <a:gd name="connsiteX24" fmla="*/ 682419 w 928725"/>
              <a:gd name="connsiteY24" fmla="*/ 412659 h 924037"/>
              <a:gd name="connsiteX25" fmla="*/ 682857 w 928725"/>
              <a:gd name="connsiteY25" fmla="*/ 412355 h 924037"/>
              <a:gd name="connsiteX26" fmla="*/ 683352 w 928725"/>
              <a:gd name="connsiteY26" fmla="*/ 412193 h 924037"/>
              <a:gd name="connsiteX27" fmla="*/ 798538 w 928725"/>
              <a:gd name="connsiteY27" fmla="*/ 398200 h 924037"/>
              <a:gd name="connsiteX28" fmla="*/ 873585 w 928725"/>
              <a:gd name="connsiteY28" fmla="*/ 476667 h 924037"/>
              <a:gd name="connsiteX29" fmla="*/ 873757 w 928725"/>
              <a:gd name="connsiteY29" fmla="*/ 476934 h 924037"/>
              <a:gd name="connsiteX30" fmla="*/ 874185 w 928725"/>
              <a:gd name="connsiteY30" fmla="*/ 477629 h 924037"/>
              <a:gd name="connsiteX31" fmla="*/ 875719 w 928725"/>
              <a:gd name="connsiteY31" fmla="*/ 479649 h 924037"/>
              <a:gd name="connsiteX32" fmla="*/ 876462 w 928725"/>
              <a:gd name="connsiteY32" fmla="*/ 480296 h 924037"/>
              <a:gd name="connsiteX33" fmla="*/ 878853 w 928725"/>
              <a:gd name="connsiteY33" fmla="*/ 481687 h 924037"/>
              <a:gd name="connsiteX34" fmla="*/ 879291 w 928725"/>
              <a:gd name="connsiteY34" fmla="*/ 481935 h 924037"/>
              <a:gd name="connsiteX35" fmla="*/ 879472 w 928725"/>
              <a:gd name="connsiteY35" fmla="*/ 481963 h 924037"/>
              <a:gd name="connsiteX36" fmla="*/ 882358 w 928725"/>
              <a:gd name="connsiteY36" fmla="*/ 482439 h 924037"/>
              <a:gd name="connsiteX37" fmla="*/ 885730 w 928725"/>
              <a:gd name="connsiteY37" fmla="*/ 481754 h 924037"/>
              <a:gd name="connsiteX38" fmla="*/ 886101 w 928725"/>
              <a:gd name="connsiteY38" fmla="*/ 481677 h 924037"/>
              <a:gd name="connsiteX39" fmla="*/ 886682 w 928725"/>
              <a:gd name="connsiteY39" fmla="*/ 481277 h 924037"/>
              <a:gd name="connsiteX40" fmla="*/ 888663 w 928725"/>
              <a:gd name="connsiteY40" fmla="*/ 479915 h 924037"/>
              <a:gd name="connsiteX41" fmla="*/ 889492 w 928725"/>
              <a:gd name="connsiteY41" fmla="*/ 479115 h 924037"/>
              <a:gd name="connsiteX42" fmla="*/ 890778 w 928725"/>
              <a:gd name="connsiteY42" fmla="*/ 477134 h 924037"/>
              <a:gd name="connsiteX43" fmla="*/ 891254 w 928725"/>
              <a:gd name="connsiteY43" fmla="*/ 476229 h 924037"/>
              <a:gd name="connsiteX44" fmla="*/ 891397 w 928725"/>
              <a:gd name="connsiteY44" fmla="*/ 475972 h 924037"/>
              <a:gd name="connsiteX45" fmla="*/ 666236 w 928725"/>
              <a:gd name="connsiteY45" fmla="*/ 19353 h 924037"/>
              <a:gd name="connsiteX46" fmla="*/ 666007 w 928725"/>
              <a:gd name="connsiteY46" fmla="*/ 19258 h 924037"/>
              <a:gd name="connsiteX47" fmla="*/ 665979 w 928725"/>
              <a:gd name="connsiteY47" fmla="*/ 19258 h 924037"/>
              <a:gd name="connsiteX48" fmla="*/ 665883 w 928725"/>
              <a:gd name="connsiteY48" fmla="*/ 19239 h 924037"/>
              <a:gd name="connsiteX49" fmla="*/ 390954 w 928725"/>
              <a:gd name="connsiteY49" fmla="*/ 37374 h 924037"/>
              <a:gd name="connsiteX50" fmla="*/ 209274 w 928725"/>
              <a:gd name="connsiteY50" fmla="*/ 244657 h 924037"/>
              <a:gd name="connsiteX51" fmla="*/ 209236 w 928725"/>
              <a:gd name="connsiteY51" fmla="*/ 244934 h 924037"/>
              <a:gd name="connsiteX52" fmla="*/ 209007 w 928725"/>
              <a:gd name="connsiteY52" fmla="*/ 246753 h 924037"/>
              <a:gd name="connsiteX53" fmla="*/ 208855 w 928725"/>
              <a:gd name="connsiteY53" fmla="*/ 248639 h 924037"/>
              <a:gd name="connsiteX54" fmla="*/ 209169 w 928725"/>
              <a:gd name="connsiteY54" fmla="*/ 249791 h 924037"/>
              <a:gd name="connsiteX55" fmla="*/ 209950 w 928725"/>
              <a:gd name="connsiteY55" fmla="*/ 252192 h 924037"/>
              <a:gd name="connsiteX56" fmla="*/ 210017 w 928725"/>
              <a:gd name="connsiteY56" fmla="*/ 252392 h 924037"/>
              <a:gd name="connsiteX57" fmla="*/ 210722 w 928725"/>
              <a:gd name="connsiteY57" fmla="*/ 253201 h 924037"/>
              <a:gd name="connsiteX58" fmla="*/ 212312 w 928725"/>
              <a:gd name="connsiteY58" fmla="*/ 255049 h 924037"/>
              <a:gd name="connsiteX59" fmla="*/ 213770 w 928725"/>
              <a:gd name="connsiteY59" fmla="*/ 255897 h 924037"/>
              <a:gd name="connsiteX60" fmla="*/ 215236 w 928725"/>
              <a:gd name="connsiteY60" fmla="*/ 256745 h 924037"/>
              <a:gd name="connsiteX61" fmla="*/ 215560 w 928725"/>
              <a:gd name="connsiteY61" fmla="*/ 256783 h 924037"/>
              <a:gd name="connsiteX62" fmla="*/ 217265 w 928725"/>
              <a:gd name="connsiteY62" fmla="*/ 257002 h 924037"/>
              <a:gd name="connsiteX63" fmla="*/ 219237 w 928725"/>
              <a:gd name="connsiteY63" fmla="*/ 257154 h 924037"/>
              <a:gd name="connsiteX64" fmla="*/ 220475 w 928725"/>
              <a:gd name="connsiteY64" fmla="*/ 256821 h 924037"/>
              <a:gd name="connsiteX65" fmla="*/ 222761 w 928725"/>
              <a:gd name="connsiteY65" fmla="*/ 256078 h 924037"/>
              <a:gd name="connsiteX66" fmla="*/ 222990 w 928725"/>
              <a:gd name="connsiteY66" fmla="*/ 256002 h 924037"/>
              <a:gd name="connsiteX67" fmla="*/ 337976 w 928725"/>
              <a:gd name="connsiteY67" fmla="*/ 241981 h 924037"/>
              <a:gd name="connsiteX68" fmla="*/ 413185 w 928725"/>
              <a:gd name="connsiteY68" fmla="*/ 320514 h 924037"/>
              <a:gd name="connsiteX69" fmla="*/ 413347 w 928725"/>
              <a:gd name="connsiteY69" fmla="*/ 320772 h 924037"/>
              <a:gd name="connsiteX70" fmla="*/ 413814 w 928725"/>
              <a:gd name="connsiteY70" fmla="*/ 321534 h 924037"/>
              <a:gd name="connsiteX71" fmla="*/ 415309 w 928725"/>
              <a:gd name="connsiteY71" fmla="*/ 323505 h 924037"/>
              <a:gd name="connsiteX72" fmla="*/ 416071 w 928725"/>
              <a:gd name="connsiteY72" fmla="*/ 324172 h 924037"/>
              <a:gd name="connsiteX73" fmla="*/ 417290 w 928725"/>
              <a:gd name="connsiteY73" fmla="*/ 325020 h 924037"/>
              <a:gd name="connsiteX74" fmla="*/ 418119 w 928725"/>
              <a:gd name="connsiteY74" fmla="*/ 325401 h 924037"/>
              <a:gd name="connsiteX75" fmla="*/ 418462 w 928725"/>
              <a:gd name="connsiteY75" fmla="*/ 325563 h 924037"/>
              <a:gd name="connsiteX76" fmla="*/ 418881 w 928725"/>
              <a:gd name="connsiteY76" fmla="*/ 325810 h 924037"/>
              <a:gd name="connsiteX77" fmla="*/ 419052 w 928725"/>
              <a:gd name="connsiteY77" fmla="*/ 325839 h 924037"/>
              <a:gd name="connsiteX78" fmla="*/ 420462 w 928725"/>
              <a:gd name="connsiteY78" fmla="*/ 326106 h 924037"/>
              <a:gd name="connsiteX79" fmla="*/ 421405 w 928725"/>
              <a:gd name="connsiteY79" fmla="*/ 326239 h 924037"/>
              <a:gd name="connsiteX80" fmla="*/ 421900 w 928725"/>
              <a:gd name="connsiteY80" fmla="*/ 326315 h 924037"/>
              <a:gd name="connsiteX81" fmla="*/ 421929 w 928725"/>
              <a:gd name="connsiteY81" fmla="*/ 326315 h 924037"/>
              <a:gd name="connsiteX82" fmla="*/ 421929 w 928725"/>
              <a:gd name="connsiteY82" fmla="*/ 326315 h 924037"/>
              <a:gd name="connsiteX83" fmla="*/ 421929 w 928725"/>
              <a:gd name="connsiteY83" fmla="*/ 326315 h 924037"/>
              <a:gd name="connsiteX84" fmla="*/ 421938 w 928725"/>
              <a:gd name="connsiteY84" fmla="*/ 326315 h 924037"/>
              <a:gd name="connsiteX85" fmla="*/ 424748 w 928725"/>
              <a:gd name="connsiteY85" fmla="*/ 325877 h 924037"/>
              <a:gd name="connsiteX86" fmla="*/ 424777 w 928725"/>
              <a:gd name="connsiteY86" fmla="*/ 325877 h 924037"/>
              <a:gd name="connsiteX87" fmla="*/ 424786 w 928725"/>
              <a:gd name="connsiteY87" fmla="*/ 325877 h 924037"/>
              <a:gd name="connsiteX88" fmla="*/ 424825 w 928725"/>
              <a:gd name="connsiteY88" fmla="*/ 325868 h 924037"/>
              <a:gd name="connsiteX89" fmla="*/ 554869 w 928725"/>
              <a:gd name="connsiteY89" fmla="*/ 317295 h 924037"/>
              <a:gd name="connsiteX90" fmla="*/ 412775 w 928725"/>
              <a:gd name="connsiteY90" fmla="*/ 736300 h 924037"/>
              <a:gd name="connsiteX91" fmla="*/ 36300 w 928725"/>
              <a:gd name="connsiteY91" fmla="*/ 736300 h 924037"/>
              <a:gd name="connsiteX92" fmla="*/ 0 w 928725"/>
              <a:gd name="connsiteY92" fmla="*/ 771952 h 924037"/>
              <a:gd name="connsiteX93" fmla="*/ 36300 w 928725"/>
              <a:gd name="connsiteY93" fmla="*/ 807585 h 924037"/>
              <a:gd name="connsiteX94" fmla="*/ 87887 w 928725"/>
              <a:gd name="connsiteY94" fmla="*/ 807585 h 924037"/>
              <a:gd name="connsiteX95" fmla="*/ 31432 w 928725"/>
              <a:gd name="connsiteY95" fmla="*/ 909255 h 924037"/>
              <a:gd name="connsiteX96" fmla="*/ 31280 w 928725"/>
              <a:gd name="connsiteY96" fmla="*/ 909721 h 924037"/>
              <a:gd name="connsiteX97" fmla="*/ 30699 w 928725"/>
              <a:gd name="connsiteY97" fmla="*/ 911541 h 924037"/>
              <a:gd name="connsiteX98" fmla="*/ 30328 w 928725"/>
              <a:gd name="connsiteY98" fmla="*/ 913389 h 924037"/>
              <a:gd name="connsiteX99" fmla="*/ 30232 w 928725"/>
              <a:gd name="connsiteY99" fmla="*/ 913874 h 924037"/>
              <a:gd name="connsiteX100" fmla="*/ 30480 w 928725"/>
              <a:gd name="connsiteY100" fmla="*/ 915094 h 924037"/>
              <a:gd name="connsiteX101" fmla="*/ 30871 w 928725"/>
              <a:gd name="connsiteY101" fmla="*/ 917018 h 924037"/>
              <a:gd name="connsiteX102" fmla="*/ 31690 w 928725"/>
              <a:gd name="connsiteY102" fmla="*/ 918627 h 924037"/>
              <a:gd name="connsiteX103" fmla="*/ 32690 w 928725"/>
              <a:gd name="connsiteY103" fmla="*/ 920113 h 924037"/>
              <a:gd name="connsiteX104" fmla="*/ 34204 w 928725"/>
              <a:gd name="connsiteY104" fmla="*/ 921409 h 924037"/>
              <a:gd name="connsiteX105" fmla="*/ 35138 w 928725"/>
              <a:gd name="connsiteY105" fmla="*/ 922199 h 924037"/>
              <a:gd name="connsiteX106" fmla="*/ 35738 w 928725"/>
              <a:gd name="connsiteY106" fmla="*/ 922447 h 924037"/>
              <a:gd name="connsiteX107" fmla="*/ 36481 w 928725"/>
              <a:gd name="connsiteY107" fmla="*/ 922742 h 924037"/>
              <a:gd name="connsiteX108" fmla="*/ 39748 w 928725"/>
              <a:gd name="connsiteY108" fmla="*/ 923399 h 924037"/>
              <a:gd name="connsiteX109" fmla="*/ 39748 w 928725"/>
              <a:gd name="connsiteY109" fmla="*/ 923399 h 924037"/>
              <a:gd name="connsiteX110" fmla="*/ 39748 w 928725"/>
              <a:gd name="connsiteY110" fmla="*/ 923399 h 924037"/>
              <a:gd name="connsiteX111" fmla="*/ 104051 w 928725"/>
              <a:gd name="connsiteY111" fmla="*/ 923399 h 924037"/>
              <a:gd name="connsiteX112" fmla="*/ 104070 w 928725"/>
              <a:gd name="connsiteY112" fmla="*/ 923399 h 924037"/>
              <a:gd name="connsiteX113" fmla="*/ 107328 w 928725"/>
              <a:gd name="connsiteY113" fmla="*/ 922742 h 924037"/>
              <a:gd name="connsiteX114" fmla="*/ 108118 w 928725"/>
              <a:gd name="connsiteY114" fmla="*/ 922418 h 924037"/>
              <a:gd name="connsiteX115" fmla="*/ 110738 w 928725"/>
              <a:gd name="connsiteY115" fmla="*/ 920647 h 924037"/>
              <a:gd name="connsiteX116" fmla="*/ 110795 w 928725"/>
              <a:gd name="connsiteY116" fmla="*/ 920599 h 924037"/>
              <a:gd name="connsiteX117" fmla="*/ 112385 w 928725"/>
              <a:gd name="connsiteY117" fmla="*/ 918494 h 924037"/>
              <a:gd name="connsiteX118" fmla="*/ 173965 w 928725"/>
              <a:gd name="connsiteY118" fmla="*/ 807575 h 924037"/>
              <a:gd name="connsiteX119" fmla="*/ 388582 w 928725"/>
              <a:gd name="connsiteY119" fmla="*/ 807575 h 924037"/>
              <a:gd name="connsiteX120" fmla="*/ 353358 w 928725"/>
              <a:gd name="connsiteY120" fmla="*/ 911446 h 924037"/>
              <a:gd name="connsiteX121" fmla="*/ 359312 w 928725"/>
              <a:gd name="connsiteY121" fmla="*/ 923533 h 924037"/>
              <a:gd name="connsiteX122" fmla="*/ 362369 w 928725"/>
              <a:gd name="connsiteY122" fmla="*/ 924038 h 924037"/>
              <a:gd name="connsiteX123" fmla="*/ 371389 w 928725"/>
              <a:gd name="connsiteY123" fmla="*/ 917570 h 924037"/>
              <a:gd name="connsiteX124" fmla="*/ 408689 w 928725"/>
              <a:gd name="connsiteY124" fmla="*/ 807575 h 924037"/>
              <a:gd name="connsiteX125" fmla="*/ 563423 w 928725"/>
              <a:gd name="connsiteY125" fmla="*/ 807575 h 924037"/>
              <a:gd name="connsiteX126" fmla="*/ 624992 w 928725"/>
              <a:gd name="connsiteY126" fmla="*/ 918494 h 924037"/>
              <a:gd name="connsiteX127" fmla="*/ 626574 w 928725"/>
              <a:gd name="connsiteY127" fmla="*/ 920599 h 924037"/>
              <a:gd name="connsiteX128" fmla="*/ 626659 w 928725"/>
              <a:gd name="connsiteY128" fmla="*/ 920666 h 924037"/>
              <a:gd name="connsiteX129" fmla="*/ 629250 w 928725"/>
              <a:gd name="connsiteY129" fmla="*/ 922418 h 924037"/>
              <a:gd name="connsiteX130" fmla="*/ 630041 w 928725"/>
              <a:gd name="connsiteY130" fmla="*/ 922742 h 924037"/>
              <a:gd name="connsiteX131" fmla="*/ 633298 w 928725"/>
              <a:gd name="connsiteY131" fmla="*/ 923399 h 924037"/>
              <a:gd name="connsiteX132" fmla="*/ 633317 w 928725"/>
              <a:gd name="connsiteY132" fmla="*/ 923399 h 924037"/>
              <a:gd name="connsiteX133" fmla="*/ 697630 w 928725"/>
              <a:gd name="connsiteY133" fmla="*/ 923399 h 924037"/>
              <a:gd name="connsiteX134" fmla="*/ 697630 w 928725"/>
              <a:gd name="connsiteY134" fmla="*/ 923399 h 924037"/>
              <a:gd name="connsiteX135" fmla="*/ 697640 w 928725"/>
              <a:gd name="connsiteY135" fmla="*/ 923399 h 924037"/>
              <a:gd name="connsiteX136" fmla="*/ 700907 w 928725"/>
              <a:gd name="connsiteY136" fmla="*/ 922742 h 924037"/>
              <a:gd name="connsiteX137" fmla="*/ 701659 w 928725"/>
              <a:gd name="connsiteY137" fmla="*/ 922447 h 924037"/>
              <a:gd name="connsiteX138" fmla="*/ 702259 w 928725"/>
              <a:gd name="connsiteY138" fmla="*/ 922209 h 924037"/>
              <a:gd name="connsiteX139" fmla="*/ 703183 w 928725"/>
              <a:gd name="connsiteY139" fmla="*/ 921428 h 924037"/>
              <a:gd name="connsiteX140" fmla="*/ 704707 w 928725"/>
              <a:gd name="connsiteY140" fmla="*/ 920123 h 924037"/>
              <a:gd name="connsiteX141" fmla="*/ 705707 w 928725"/>
              <a:gd name="connsiteY141" fmla="*/ 918637 h 924037"/>
              <a:gd name="connsiteX142" fmla="*/ 706526 w 928725"/>
              <a:gd name="connsiteY142" fmla="*/ 917027 h 924037"/>
              <a:gd name="connsiteX143" fmla="*/ 706917 w 928725"/>
              <a:gd name="connsiteY143" fmla="*/ 915094 h 924037"/>
              <a:gd name="connsiteX144" fmla="*/ 707155 w 928725"/>
              <a:gd name="connsiteY144" fmla="*/ 913884 h 924037"/>
              <a:gd name="connsiteX145" fmla="*/ 707060 w 928725"/>
              <a:gd name="connsiteY145" fmla="*/ 913398 h 924037"/>
              <a:gd name="connsiteX146" fmla="*/ 706679 w 928725"/>
              <a:gd name="connsiteY146" fmla="*/ 911550 h 924037"/>
              <a:gd name="connsiteX147" fmla="*/ 706098 w 928725"/>
              <a:gd name="connsiteY147" fmla="*/ 909721 h 924037"/>
              <a:gd name="connsiteX148" fmla="*/ 705945 w 928725"/>
              <a:gd name="connsiteY148" fmla="*/ 909264 h 924037"/>
              <a:gd name="connsiteX149" fmla="*/ 649491 w 928725"/>
              <a:gd name="connsiteY149" fmla="*/ 807594 h 924037"/>
              <a:gd name="connsiteX150" fmla="*/ 684714 w 928725"/>
              <a:gd name="connsiteY150" fmla="*/ 807594 h 924037"/>
              <a:gd name="connsiteX151" fmla="*/ 688324 w 928725"/>
              <a:gd name="connsiteY151" fmla="*/ 806871 h 924037"/>
              <a:gd name="connsiteX152" fmla="*/ 690353 w 928725"/>
              <a:gd name="connsiteY152" fmla="*/ 805547 h 924037"/>
              <a:gd name="connsiteX153" fmla="*/ 691363 w 928725"/>
              <a:gd name="connsiteY153" fmla="*/ 804889 h 924037"/>
              <a:gd name="connsiteX154" fmla="*/ 691439 w 928725"/>
              <a:gd name="connsiteY154" fmla="*/ 804813 h 924037"/>
              <a:gd name="connsiteX155" fmla="*/ 691458 w 928725"/>
              <a:gd name="connsiteY155" fmla="*/ 804794 h 924037"/>
              <a:gd name="connsiteX156" fmla="*/ 911981 w 928725"/>
              <a:gd name="connsiteY156" fmla="*/ 589681 h 924037"/>
              <a:gd name="connsiteX157" fmla="*/ 918153 w 928725"/>
              <a:gd name="connsiteY157" fmla="*/ 583652 h 924037"/>
              <a:gd name="connsiteX158" fmla="*/ 920201 w 928725"/>
              <a:gd name="connsiteY158" fmla="*/ 580652 h 924037"/>
              <a:gd name="connsiteX159" fmla="*/ 928726 w 928725"/>
              <a:gd name="connsiteY159" fmla="*/ 557877 h 924037"/>
              <a:gd name="connsiteX160" fmla="*/ 880081 w 928725"/>
              <a:gd name="connsiteY160" fmla="*/ 447102 h 924037"/>
              <a:gd name="connsiteX161" fmla="*/ 804539 w 928725"/>
              <a:gd name="connsiteY161" fmla="*/ 380141 h 924037"/>
              <a:gd name="connsiteX162" fmla="*/ 694258 w 928725"/>
              <a:gd name="connsiteY162" fmla="*/ 386399 h 924037"/>
              <a:gd name="connsiteX163" fmla="*/ 730234 w 928725"/>
              <a:gd name="connsiteY163" fmla="*/ 155951 h 924037"/>
              <a:gd name="connsiteX164" fmla="*/ 707946 w 928725"/>
              <a:gd name="connsiteY164" fmla="*/ 57844 h 924037"/>
              <a:gd name="connsiteX165" fmla="*/ 880081 w 928725"/>
              <a:gd name="connsiteY165" fmla="*/ 447102 h 924037"/>
              <a:gd name="connsiteX166" fmla="*/ 344072 w 928725"/>
              <a:gd name="connsiteY166" fmla="*/ 223969 h 924037"/>
              <a:gd name="connsiteX167" fmla="*/ 235325 w 928725"/>
              <a:gd name="connsiteY167" fmla="*/ 229675 h 924037"/>
              <a:gd name="connsiteX168" fmla="*/ 399364 w 928725"/>
              <a:gd name="connsiteY168" fmla="*/ 54481 h 924037"/>
              <a:gd name="connsiteX169" fmla="*/ 609238 w 928725"/>
              <a:gd name="connsiteY169" fmla="*/ 24354 h 924037"/>
              <a:gd name="connsiteX170" fmla="*/ 531828 w 928725"/>
              <a:gd name="connsiteY170" fmla="*/ 88666 h 924037"/>
              <a:gd name="connsiteX171" fmla="*/ 420472 w 928725"/>
              <a:gd name="connsiteY171" fmla="*/ 292378 h 924037"/>
              <a:gd name="connsiteX172" fmla="*/ 344072 w 928725"/>
              <a:gd name="connsiteY172" fmla="*/ 223969 h 924037"/>
              <a:gd name="connsiteX173" fmla="*/ 436759 w 928725"/>
              <a:gd name="connsiteY173" fmla="*/ 303274 h 924037"/>
              <a:gd name="connsiteX174" fmla="*/ 546459 w 928725"/>
              <a:gd name="connsiteY174" fmla="*/ 100887 h 924037"/>
              <a:gd name="connsiteX175" fmla="*/ 659673 w 928725"/>
              <a:gd name="connsiteY175" fmla="*/ 37289 h 924037"/>
              <a:gd name="connsiteX176" fmla="*/ 659873 w 928725"/>
              <a:gd name="connsiteY176" fmla="*/ 37346 h 924037"/>
              <a:gd name="connsiteX177" fmla="*/ 659968 w 928725"/>
              <a:gd name="connsiteY177" fmla="*/ 37374 h 924037"/>
              <a:gd name="connsiteX178" fmla="*/ 711222 w 928725"/>
              <a:gd name="connsiteY178" fmla="*/ 156751 h 924037"/>
              <a:gd name="connsiteX179" fmla="*/ 676656 w 928725"/>
              <a:gd name="connsiteY179" fmla="*/ 378941 h 924037"/>
              <a:gd name="connsiteX180" fmla="*/ 573957 w 928725"/>
              <a:gd name="connsiteY180" fmla="*/ 302846 h 924037"/>
              <a:gd name="connsiteX181" fmla="*/ 570567 w 928725"/>
              <a:gd name="connsiteY181" fmla="*/ 300779 h 924037"/>
              <a:gd name="connsiteX182" fmla="*/ 565090 w 928725"/>
              <a:gd name="connsiteY182" fmla="*/ 300779 h 924037"/>
              <a:gd name="connsiteX183" fmla="*/ 436759 w 928725"/>
              <a:gd name="connsiteY183" fmla="*/ 303274 h 924037"/>
              <a:gd name="connsiteX184" fmla="*/ 19050 w 928725"/>
              <a:gd name="connsiteY184" fmla="*/ 771952 h 924037"/>
              <a:gd name="connsiteX185" fmla="*/ 36300 w 928725"/>
              <a:gd name="connsiteY185" fmla="*/ 755350 h 924037"/>
              <a:gd name="connsiteX186" fmla="*/ 657854 w 928725"/>
              <a:gd name="connsiteY186" fmla="*/ 755350 h 924037"/>
              <a:gd name="connsiteX187" fmla="*/ 659454 w 928725"/>
              <a:gd name="connsiteY187" fmla="*/ 755026 h 924037"/>
              <a:gd name="connsiteX188" fmla="*/ 661083 w 928725"/>
              <a:gd name="connsiteY188" fmla="*/ 755350 h 924037"/>
              <a:gd name="connsiteX189" fmla="*/ 667731 w 928725"/>
              <a:gd name="connsiteY189" fmla="*/ 752645 h 924037"/>
              <a:gd name="connsiteX190" fmla="*/ 879558 w 928725"/>
              <a:gd name="connsiteY190" fmla="*/ 546000 h 924037"/>
              <a:gd name="connsiteX191" fmla="*/ 879577 w 928725"/>
              <a:gd name="connsiteY191" fmla="*/ 545981 h 924037"/>
              <a:gd name="connsiteX192" fmla="*/ 904618 w 928725"/>
              <a:gd name="connsiteY192" fmla="*/ 546028 h 924037"/>
              <a:gd name="connsiteX193" fmla="*/ 909676 w 928725"/>
              <a:gd name="connsiteY193" fmla="*/ 557887 h 924037"/>
              <a:gd name="connsiteX194" fmla="*/ 904608 w 928725"/>
              <a:gd name="connsiteY194" fmla="*/ 569765 h 924037"/>
              <a:gd name="connsiteX195" fmla="*/ 903561 w 928725"/>
              <a:gd name="connsiteY195" fmla="*/ 571308 h 924037"/>
              <a:gd name="connsiteX196" fmla="*/ 898703 w 928725"/>
              <a:gd name="connsiteY196" fmla="*/ 576042 h 924037"/>
              <a:gd name="connsiteX197" fmla="*/ 680857 w 928725"/>
              <a:gd name="connsiteY197" fmla="*/ 788544 h 924037"/>
              <a:gd name="connsiteX198" fmla="*/ 36300 w 928725"/>
              <a:gd name="connsiteY198" fmla="*/ 788544 h 924037"/>
              <a:gd name="connsiteX199" fmla="*/ 19050 w 928725"/>
              <a:gd name="connsiteY199" fmla="*/ 771952 h 924037"/>
              <a:gd name="connsiteX200" fmla="*/ 98450 w 928725"/>
              <a:gd name="connsiteY200" fmla="*/ 904359 h 924037"/>
              <a:gd name="connsiteX201" fmla="*/ 55940 w 928725"/>
              <a:gd name="connsiteY201" fmla="*/ 904359 h 924037"/>
              <a:gd name="connsiteX202" fmla="*/ 109680 w 928725"/>
              <a:gd name="connsiteY202" fmla="*/ 807594 h 924037"/>
              <a:gd name="connsiteX203" fmla="*/ 152190 w 928725"/>
              <a:gd name="connsiteY203" fmla="*/ 807594 h 924037"/>
              <a:gd name="connsiteX204" fmla="*/ 98450 w 928725"/>
              <a:gd name="connsiteY204" fmla="*/ 904359 h 924037"/>
              <a:gd name="connsiteX205" fmla="*/ 681447 w 928725"/>
              <a:gd name="connsiteY205" fmla="*/ 904359 h 924037"/>
              <a:gd name="connsiteX206" fmla="*/ 638918 w 928725"/>
              <a:gd name="connsiteY206" fmla="*/ 904359 h 924037"/>
              <a:gd name="connsiteX207" fmla="*/ 585197 w 928725"/>
              <a:gd name="connsiteY207" fmla="*/ 807594 h 924037"/>
              <a:gd name="connsiteX208" fmla="*/ 627717 w 928725"/>
              <a:gd name="connsiteY208" fmla="*/ 807594 h 924037"/>
              <a:gd name="connsiteX209" fmla="*/ 681447 w 928725"/>
              <a:gd name="connsiteY209" fmla="*/ 904359 h 924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928725" h="924037">
                <a:moveTo>
                  <a:pt x="928726" y="557877"/>
                </a:moveTo>
                <a:cubicBezTo>
                  <a:pt x="928726" y="548229"/>
                  <a:pt x="924887" y="539170"/>
                  <a:pt x="917905" y="532379"/>
                </a:cubicBezTo>
                <a:cubicBezTo>
                  <a:pt x="903646" y="518473"/>
                  <a:pt x="880472" y="518463"/>
                  <a:pt x="866251" y="532350"/>
                </a:cubicBezTo>
                <a:cubicBezTo>
                  <a:pt x="866242" y="532360"/>
                  <a:pt x="866242" y="532370"/>
                  <a:pt x="866232" y="532379"/>
                </a:cubicBezTo>
                <a:lnTo>
                  <a:pt x="657196" y="736300"/>
                </a:lnTo>
                <a:lnTo>
                  <a:pt x="432892" y="736300"/>
                </a:lnTo>
                <a:lnTo>
                  <a:pt x="573481" y="321762"/>
                </a:lnTo>
                <a:cubicBezTo>
                  <a:pt x="612067" y="333087"/>
                  <a:pt x="648700" y="357881"/>
                  <a:pt x="669922" y="407649"/>
                </a:cubicBezTo>
                <a:cubicBezTo>
                  <a:pt x="669960" y="407744"/>
                  <a:pt x="670036" y="407821"/>
                  <a:pt x="670084" y="407906"/>
                </a:cubicBezTo>
                <a:cubicBezTo>
                  <a:pt x="670160" y="408059"/>
                  <a:pt x="670246" y="408202"/>
                  <a:pt x="670312" y="408354"/>
                </a:cubicBezTo>
                <a:cubicBezTo>
                  <a:pt x="670350" y="408421"/>
                  <a:pt x="670350" y="408506"/>
                  <a:pt x="670389" y="408573"/>
                </a:cubicBezTo>
                <a:cubicBezTo>
                  <a:pt x="670493" y="408754"/>
                  <a:pt x="670655" y="408849"/>
                  <a:pt x="670770" y="409011"/>
                </a:cubicBezTo>
                <a:cubicBezTo>
                  <a:pt x="671151" y="409611"/>
                  <a:pt x="671560" y="410145"/>
                  <a:pt x="672055" y="410631"/>
                </a:cubicBezTo>
                <a:cubicBezTo>
                  <a:pt x="672255" y="410831"/>
                  <a:pt x="672436" y="411021"/>
                  <a:pt x="672655" y="411202"/>
                </a:cubicBezTo>
                <a:cubicBezTo>
                  <a:pt x="672808" y="411335"/>
                  <a:pt x="672951" y="411450"/>
                  <a:pt x="673122" y="411573"/>
                </a:cubicBezTo>
                <a:cubicBezTo>
                  <a:pt x="673779" y="412050"/>
                  <a:pt x="674503" y="412421"/>
                  <a:pt x="675256" y="412716"/>
                </a:cubicBezTo>
                <a:cubicBezTo>
                  <a:pt x="675399" y="412764"/>
                  <a:pt x="675484" y="412888"/>
                  <a:pt x="675627" y="412926"/>
                </a:cubicBezTo>
                <a:cubicBezTo>
                  <a:pt x="675675" y="412945"/>
                  <a:pt x="675732" y="412936"/>
                  <a:pt x="675780" y="412945"/>
                </a:cubicBezTo>
                <a:cubicBezTo>
                  <a:pt x="675885" y="412974"/>
                  <a:pt x="675980" y="413021"/>
                  <a:pt x="676085" y="413050"/>
                </a:cubicBezTo>
                <a:cubicBezTo>
                  <a:pt x="676170" y="413069"/>
                  <a:pt x="676256" y="413069"/>
                  <a:pt x="676342" y="413088"/>
                </a:cubicBezTo>
                <a:cubicBezTo>
                  <a:pt x="677104" y="413288"/>
                  <a:pt x="677885" y="413431"/>
                  <a:pt x="678685" y="413431"/>
                </a:cubicBezTo>
                <a:cubicBezTo>
                  <a:pt x="678894" y="413431"/>
                  <a:pt x="679104" y="413345"/>
                  <a:pt x="679314" y="413336"/>
                </a:cubicBezTo>
                <a:cubicBezTo>
                  <a:pt x="679675" y="413317"/>
                  <a:pt x="680018" y="413231"/>
                  <a:pt x="680380" y="413164"/>
                </a:cubicBezTo>
                <a:cubicBezTo>
                  <a:pt x="680961" y="413059"/>
                  <a:pt x="681514" y="412945"/>
                  <a:pt x="682057" y="412736"/>
                </a:cubicBezTo>
                <a:cubicBezTo>
                  <a:pt x="682180" y="412688"/>
                  <a:pt x="682295" y="412716"/>
                  <a:pt x="682419" y="412659"/>
                </a:cubicBezTo>
                <a:cubicBezTo>
                  <a:pt x="682590" y="412583"/>
                  <a:pt x="682685" y="412440"/>
                  <a:pt x="682857" y="412355"/>
                </a:cubicBezTo>
                <a:cubicBezTo>
                  <a:pt x="683019" y="412278"/>
                  <a:pt x="683190" y="412288"/>
                  <a:pt x="683352" y="412193"/>
                </a:cubicBezTo>
                <a:cubicBezTo>
                  <a:pt x="683943" y="411869"/>
                  <a:pt x="743074" y="379293"/>
                  <a:pt x="798538" y="398200"/>
                </a:cubicBezTo>
                <a:cubicBezTo>
                  <a:pt x="830828" y="409202"/>
                  <a:pt x="856078" y="435596"/>
                  <a:pt x="873585" y="476667"/>
                </a:cubicBezTo>
                <a:cubicBezTo>
                  <a:pt x="873633" y="476772"/>
                  <a:pt x="873709" y="476839"/>
                  <a:pt x="873757" y="476934"/>
                </a:cubicBezTo>
                <a:cubicBezTo>
                  <a:pt x="873881" y="477182"/>
                  <a:pt x="874043" y="477391"/>
                  <a:pt x="874185" y="477629"/>
                </a:cubicBezTo>
                <a:cubicBezTo>
                  <a:pt x="874624" y="478382"/>
                  <a:pt x="875128" y="479058"/>
                  <a:pt x="875719" y="479649"/>
                </a:cubicBezTo>
                <a:cubicBezTo>
                  <a:pt x="875957" y="479877"/>
                  <a:pt x="876205" y="480096"/>
                  <a:pt x="876462" y="480296"/>
                </a:cubicBezTo>
                <a:cubicBezTo>
                  <a:pt x="877195" y="480887"/>
                  <a:pt x="877996" y="481344"/>
                  <a:pt x="878853" y="481687"/>
                </a:cubicBezTo>
                <a:cubicBezTo>
                  <a:pt x="879024" y="481754"/>
                  <a:pt x="879119" y="481887"/>
                  <a:pt x="879291" y="481935"/>
                </a:cubicBezTo>
                <a:cubicBezTo>
                  <a:pt x="879348" y="481954"/>
                  <a:pt x="879415" y="481944"/>
                  <a:pt x="879472" y="481963"/>
                </a:cubicBezTo>
                <a:cubicBezTo>
                  <a:pt x="880405" y="482259"/>
                  <a:pt x="881367" y="482439"/>
                  <a:pt x="882358" y="482439"/>
                </a:cubicBezTo>
                <a:cubicBezTo>
                  <a:pt x="883530" y="482439"/>
                  <a:pt x="884653" y="482163"/>
                  <a:pt x="885730" y="481754"/>
                </a:cubicBezTo>
                <a:cubicBezTo>
                  <a:pt x="885854" y="481706"/>
                  <a:pt x="885977" y="481735"/>
                  <a:pt x="886101" y="481677"/>
                </a:cubicBezTo>
                <a:cubicBezTo>
                  <a:pt x="886320" y="481582"/>
                  <a:pt x="886463" y="481392"/>
                  <a:pt x="886682" y="481277"/>
                </a:cubicBezTo>
                <a:cubicBezTo>
                  <a:pt x="887406" y="480906"/>
                  <a:pt x="888063" y="480458"/>
                  <a:pt x="888663" y="479915"/>
                </a:cubicBezTo>
                <a:cubicBezTo>
                  <a:pt x="888949" y="479658"/>
                  <a:pt x="889245" y="479401"/>
                  <a:pt x="889492" y="479115"/>
                </a:cubicBezTo>
                <a:cubicBezTo>
                  <a:pt x="890006" y="478525"/>
                  <a:pt x="890416" y="477848"/>
                  <a:pt x="890778" y="477134"/>
                </a:cubicBezTo>
                <a:cubicBezTo>
                  <a:pt x="890930" y="476829"/>
                  <a:pt x="891130" y="476553"/>
                  <a:pt x="891254" y="476229"/>
                </a:cubicBezTo>
                <a:cubicBezTo>
                  <a:pt x="891292" y="476134"/>
                  <a:pt x="891359" y="476058"/>
                  <a:pt x="891397" y="475972"/>
                </a:cubicBezTo>
                <a:cubicBezTo>
                  <a:pt x="955129" y="287977"/>
                  <a:pt x="854135" y="83199"/>
                  <a:pt x="666236" y="19353"/>
                </a:cubicBezTo>
                <a:cubicBezTo>
                  <a:pt x="666159" y="19324"/>
                  <a:pt x="666083" y="19286"/>
                  <a:pt x="666007" y="19258"/>
                </a:cubicBezTo>
                <a:cubicBezTo>
                  <a:pt x="665998" y="19258"/>
                  <a:pt x="665988" y="19258"/>
                  <a:pt x="665979" y="19258"/>
                </a:cubicBezTo>
                <a:cubicBezTo>
                  <a:pt x="665940" y="19248"/>
                  <a:pt x="665912" y="19248"/>
                  <a:pt x="665883" y="19239"/>
                </a:cubicBezTo>
                <a:cubicBezTo>
                  <a:pt x="574796" y="-11632"/>
                  <a:pt x="477174" y="-5183"/>
                  <a:pt x="390954" y="37374"/>
                </a:cubicBezTo>
                <a:cubicBezTo>
                  <a:pt x="304695" y="79942"/>
                  <a:pt x="240173" y="153560"/>
                  <a:pt x="209274" y="244657"/>
                </a:cubicBezTo>
                <a:cubicBezTo>
                  <a:pt x="209245" y="244753"/>
                  <a:pt x="209264" y="244848"/>
                  <a:pt x="209236" y="244934"/>
                </a:cubicBezTo>
                <a:cubicBezTo>
                  <a:pt x="209055" y="245534"/>
                  <a:pt x="209064" y="246143"/>
                  <a:pt x="209007" y="246753"/>
                </a:cubicBezTo>
                <a:cubicBezTo>
                  <a:pt x="208940" y="247391"/>
                  <a:pt x="208798" y="248010"/>
                  <a:pt x="208855" y="248639"/>
                </a:cubicBezTo>
                <a:cubicBezTo>
                  <a:pt x="208893" y="249029"/>
                  <a:pt x="209083" y="249401"/>
                  <a:pt x="209169" y="249791"/>
                </a:cubicBezTo>
                <a:cubicBezTo>
                  <a:pt x="209360" y="250620"/>
                  <a:pt x="209550" y="251439"/>
                  <a:pt x="209950" y="252192"/>
                </a:cubicBezTo>
                <a:cubicBezTo>
                  <a:pt x="209988" y="252258"/>
                  <a:pt x="209979" y="252325"/>
                  <a:pt x="210017" y="252392"/>
                </a:cubicBezTo>
                <a:cubicBezTo>
                  <a:pt x="210198" y="252716"/>
                  <a:pt x="210503" y="252906"/>
                  <a:pt x="210722" y="253201"/>
                </a:cubicBezTo>
                <a:cubicBezTo>
                  <a:pt x="211198" y="253868"/>
                  <a:pt x="211674" y="254516"/>
                  <a:pt x="212312" y="255049"/>
                </a:cubicBezTo>
                <a:cubicBezTo>
                  <a:pt x="212760" y="255411"/>
                  <a:pt x="213274" y="255621"/>
                  <a:pt x="213770" y="255897"/>
                </a:cubicBezTo>
                <a:cubicBezTo>
                  <a:pt x="214265" y="256173"/>
                  <a:pt x="214674" y="256554"/>
                  <a:pt x="215236" y="256745"/>
                </a:cubicBezTo>
                <a:cubicBezTo>
                  <a:pt x="215341" y="256783"/>
                  <a:pt x="215446" y="256754"/>
                  <a:pt x="215560" y="256783"/>
                </a:cubicBezTo>
                <a:cubicBezTo>
                  <a:pt x="216113" y="256954"/>
                  <a:pt x="216694" y="256935"/>
                  <a:pt x="217265" y="257002"/>
                </a:cubicBezTo>
                <a:cubicBezTo>
                  <a:pt x="217932" y="257068"/>
                  <a:pt x="218589" y="257221"/>
                  <a:pt x="219237" y="257154"/>
                </a:cubicBezTo>
                <a:cubicBezTo>
                  <a:pt x="219656" y="257116"/>
                  <a:pt x="220056" y="256916"/>
                  <a:pt x="220475" y="256821"/>
                </a:cubicBezTo>
                <a:cubicBezTo>
                  <a:pt x="221266" y="256630"/>
                  <a:pt x="222047" y="256459"/>
                  <a:pt x="222761" y="256078"/>
                </a:cubicBezTo>
                <a:cubicBezTo>
                  <a:pt x="222828" y="256040"/>
                  <a:pt x="222914" y="256049"/>
                  <a:pt x="222990" y="256002"/>
                </a:cubicBezTo>
                <a:cubicBezTo>
                  <a:pt x="223580" y="255659"/>
                  <a:pt x="282311" y="223093"/>
                  <a:pt x="337976" y="241981"/>
                </a:cubicBezTo>
                <a:cubicBezTo>
                  <a:pt x="370332" y="252954"/>
                  <a:pt x="395640" y="279376"/>
                  <a:pt x="413185" y="320514"/>
                </a:cubicBezTo>
                <a:cubicBezTo>
                  <a:pt x="413223" y="320610"/>
                  <a:pt x="413299" y="320676"/>
                  <a:pt x="413347" y="320772"/>
                </a:cubicBezTo>
                <a:cubicBezTo>
                  <a:pt x="413471" y="321048"/>
                  <a:pt x="413661" y="321267"/>
                  <a:pt x="413814" y="321534"/>
                </a:cubicBezTo>
                <a:cubicBezTo>
                  <a:pt x="414242" y="322267"/>
                  <a:pt x="414728" y="322924"/>
                  <a:pt x="415309" y="323505"/>
                </a:cubicBezTo>
                <a:cubicBezTo>
                  <a:pt x="415557" y="323743"/>
                  <a:pt x="415804" y="323953"/>
                  <a:pt x="416071" y="324172"/>
                </a:cubicBezTo>
                <a:cubicBezTo>
                  <a:pt x="416471" y="324486"/>
                  <a:pt x="416862" y="324772"/>
                  <a:pt x="417290" y="325020"/>
                </a:cubicBezTo>
                <a:cubicBezTo>
                  <a:pt x="417557" y="325172"/>
                  <a:pt x="417833" y="325277"/>
                  <a:pt x="418119" y="325401"/>
                </a:cubicBezTo>
                <a:cubicBezTo>
                  <a:pt x="418233" y="325448"/>
                  <a:pt x="418348" y="325515"/>
                  <a:pt x="418462" y="325563"/>
                </a:cubicBezTo>
                <a:cubicBezTo>
                  <a:pt x="418624" y="325629"/>
                  <a:pt x="418719" y="325753"/>
                  <a:pt x="418881" y="325810"/>
                </a:cubicBezTo>
                <a:cubicBezTo>
                  <a:pt x="418938" y="325829"/>
                  <a:pt x="418995" y="325820"/>
                  <a:pt x="419052" y="325839"/>
                </a:cubicBezTo>
                <a:cubicBezTo>
                  <a:pt x="419510" y="325991"/>
                  <a:pt x="419986" y="326029"/>
                  <a:pt x="420462" y="326106"/>
                </a:cubicBezTo>
                <a:cubicBezTo>
                  <a:pt x="420786" y="326153"/>
                  <a:pt x="421081" y="326220"/>
                  <a:pt x="421405" y="326239"/>
                </a:cubicBezTo>
                <a:cubicBezTo>
                  <a:pt x="421577" y="326249"/>
                  <a:pt x="421738" y="326315"/>
                  <a:pt x="421900" y="326315"/>
                </a:cubicBezTo>
                <a:cubicBezTo>
                  <a:pt x="421910" y="326315"/>
                  <a:pt x="421919" y="326315"/>
                  <a:pt x="421929" y="326315"/>
                </a:cubicBezTo>
                <a:cubicBezTo>
                  <a:pt x="421929" y="326315"/>
                  <a:pt x="421929" y="326315"/>
                  <a:pt x="421929" y="326315"/>
                </a:cubicBezTo>
                <a:lnTo>
                  <a:pt x="421929" y="326315"/>
                </a:lnTo>
                <a:cubicBezTo>
                  <a:pt x="421929" y="326315"/>
                  <a:pt x="421938" y="326315"/>
                  <a:pt x="421938" y="326315"/>
                </a:cubicBezTo>
                <a:cubicBezTo>
                  <a:pt x="422900" y="326315"/>
                  <a:pt x="423853" y="326153"/>
                  <a:pt x="424748" y="325877"/>
                </a:cubicBezTo>
                <a:cubicBezTo>
                  <a:pt x="424758" y="325877"/>
                  <a:pt x="424767" y="325877"/>
                  <a:pt x="424777" y="325877"/>
                </a:cubicBezTo>
                <a:cubicBezTo>
                  <a:pt x="424777" y="325877"/>
                  <a:pt x="424786" y="325877"/>
                  <a:pt x="424786" y="325877"/>
                </a:cubicBezTo>
                <a:cubicBezTo>
                  <a:pt x="424796" y="325877"/>
                  <a:pt x="424805" y="325877"/>
                  <a:pt x="424825" y="325868"/>
                </a:cubicBezTo>
                <a:cubicBezTo>
                  <a:pt x="429482" y="324410"/>
                  <a:pt x="491900" y="305494"/>
                  <a:pt x="554869" y="317295"/>
                </a:cubicBezTo>
                <a:lnTo>
                  <a:pt x="412775" y="736300"/>
                </a:lnTo>
                <a:lnTo>
                  <a:pt x="36300" y="736300"/>
                </a:lnTo>
                <a:cubicBezTo>
                  <a:pt x="16278" y="736300"/>
                  <a:pt x="0" y="752292"/>
                  <a:pt x="0" y="771952"/>
                </a:cubicBezTo>
                <a:cubicBezTo>
                  <a:pt x="0" y="791602"/>
                  <a:pt x="16278" y="807585"/>
                  <a:pt x="36300" y="807585"/>
                </a:cubicBezTo>
                <a:lnTo>
                  <a:pt x="87887" y="807585"/>
                </a:lnTo>
                <a:lnTo>
                  <a:pt x="31432" y="909255"/>
                </a:lnTo>
                <a:cubicBezTo>
                  <a:pt x="31347" y="909407"/>
                  <a:pt x="31356" y="909569"/>
                  <a:pt x="31280" y="909721"/>
                </a:cubicBezTo>
                <a:cubicBezTo>
                  <a:pt x="30994" y="910293"/>
                  <a:pt x="30861" y="910912"/>
                  <a:pt x="30699" y="911541"/>
                </a:cubicBezTo>
                <a:cubicBezTo>
                  <a:pt x="30537" y="912160"/>
                  <a:pt x="30356" y="912760"/>
                  <a:pt x="30328" y="913389"/>
                </a:cubicBezTo>
                <a:cubicBezTo>
                  <a:pt x="30318" y="913560"/>
                  <a:pt x="30232" y="913693"/>
                  <a:pt x="30232" y="913874"/>
                </a:cubicBezTo>
                <a:cubicBezTo>
                  <a:pt x="30232" y="914303"/>
                  <a:pt x="30423" y="914674"/>
                  <a:pt x="30480" y="915094"/>
                </a:cubicBezTo>
                <a:cubicBezTo>
                  <a:pt x="30566" y="915751"/>
                  <a:pt x="30651" y="916398"/>
                  <a:pt x="30871" y="917018"/>
                </a:cubicBezTo>
                <a:cubicBezTo>
                  <a:pt x="31080" y="917608"/>
                  <a:pt x="31385" y="918103"/>
                  <a:pt x="31690" y="918627"/>
                </a:cubicBezTo>
                <a:cubicBezTo>
                  <a:pt x="31994" y="919151"/>
                  <a:pt x="32290" y="919656"/>
                  <a:pt x="32690" y="920113"/>
                </a:cubicBezTo>
                <a:cubicBezTo>
                  <a:pt x="33137" y="920628"/>
                  <a:pt x="33661" y="921009"/>
                  <a:pt x="34204" y="921409"/>
                </a:cubicBezTo>
                <a:cubicBezTo>
                  <a:pt x="34538" y="921647"/>
                  <a:pt x="34766" y="921999"/>
                  <a:pt x="35138" y="922199"/>
                </a:cubicBezTo>
                <a:cubicBezTo>
                  <a:pt x="35328" y="922314"/>
                  <a:pt x="35538" y="922352"/>
                  <a:pt x="35738" y="922447"/>
                </a:cubicBezTo>
                <a:cubicBezTo>
                  <a:pt x="35976" y="922561"/>
                  <a:pt x="36224" y="922647"/>
                  <a:pt x="36481" y="922742"/>
                </a:cubicBezTo>
                <a:cubicBezTo>
                  <a:pt x="37557" y="923142"/>
                  <a:pt x="38652" y="923399"/>
                  <a:pt x="39748" y="923399"/>
                </a:cubicBezTo>
                <a:lnTo>
                  <a:pt x="39748" y="923399"/>
                </a:lnTo>
                <a:cubicBezTo>
                  <a:pt x="39748" y="923399"/>
                  <a:pt x="39748" y="923399"/>
                  <a:pt x="39748" y="923399"/>
                </a:cubicBezTo>
                <a:lnTo>
                  <a:pt x="104051" y="923399"/>
                </a:lnTo>
                <a:cubicBezTo>
                  <a:pt x="104051" y="923399"/>
                  <a:pt x="104061" y="923399"/>
                  <a:pt x="104070" y="923399"/>
                </a:cubicBezTo>
                <a:cubicBezTo>
                  <a:pt x="105194" y="923390"/>
                  <a:pt x="106280" y="923133"/>
                  <a:pt x="107328" y="922742"/>
                </a:cubicBezTo>
                <a:cubicBezTo>
                  <a:pt x="107594" y="922637"/>
                  <a:pt x="107852" y="922542"/>
                  <a:pt x="108118" y="922418"/>
                </a:cubicBezTo>
                <a:cubicBezTo>
                  <a:pt x="109071" y="921971"/>
                  <a:pt x="109966" y="921418"/>
                  <a:pt x="110738" y="920647"/>
                </a:cubicBezTo>
                <a:cubicBezTo>
                  <a:pt x="110757" y="920628"/>
                  <a:pt x="110776" y="920618"/>
                  <a:pt x="110795" y="920599"/>
                </a:cubicBezTo>
                <a:cubicBezTo>
                  <a:pt x="111404" y="919989"/>
                  <a:pt x="111938" y="919285"/>
                  <a:pt x="112385" y="918494"/>
                </a:cubicBezTo>
                <a:lnTo>
                  <a:pt x="173965" y="807575"/>
                </a:lnTo>
                <a:lnTo>
                  <a:pt x="388582" y="807575"/>
                </a:lnTo>
                <a:lnTo>
                  <a:pt x="353358" y="911446"/>
                </a:lnTo>
                <a:cubicBezTo>
                  <a:pt x="351663" y="916427"/>
                  <a:pt x="354340" y="921837"/>
                  <a:pt x="359312" y="923533"/>
                </a:cubicBezTo>
                <a:cubicBezTo>
                  <a:pt x="360321" y="923876"/>
                  <a:pt x="361359" y="924038"/>
                  <a:pt x="362369" y="924038"/>
                </a:cubicBezTo>
                <a:cubicBezTo>
                  <a:pt x="366341" y="924038"/>
                  <a:pt x="370046" y="921532"/>
                  <a:pt x="371389" y="917570"/>
                </a:cubicBezTo>
                <a:lnTo>
                  <a:pt x="408689" y="807575"/>
                </a:lnTo>
                <a:lnTo>
                  <a:pt x="563423" y="807575"/>
                </a:lnTo>
                <a:lnTo>
                  <a:pt x="624992" y="918494"/>
                </a:lnTo>
                <a:cubicBezTo>
                  <a:pt x="625431" y="919285"/>
                  <a:pt x="625974" y="919980"/>
                  <a:pt x="626574" y="920599"/>
                </a:cubicBezTo>
                <a:cubicBezTo>
                  <a:pt x="626602" y="920618"/>
                  <a:pt x="626631" y="920637"/>
                  <a:pt x="626659" y="920666"/>
                </a:cubicBezTo>
                <a:cubicBezTo>
                  <a:pt x="627421" y="921409"/>
                  <a:pt x="628317" y="921971"/>
                  <a:pt x="629250" y="922418"/>
                </a:cubicBezTo>
                <a:cubicBezTo>
                  <a:pt x="629507" y="922542"/>
                  <a:pt x="629774" y="922637"/>
                  <a:pt x="630041" y="922742"/>
                </a:cubicBezTo>
                <a:cubicBezTo>
                  <a:pt x="631088" y="923133"/>
                  <a:pt x="632174" y="923390"/>
                  <a:pt x="633298" y="923399"/>
                </a:cubicBezTo>
                <a:cubicBezTo>
                  <a:pt x="633308" y="923399"/>
                  <a:pt x="633308" y="923399"/>
                  <a:pt x="633317" y="923399"/>
                </a:cubicBezTo>
                <a:lnTo>
                  <a:pt x="697630" y="923399"/>
                </a:lnTo>
                <a:lnTo>
                  <a:pt x="697630" y="923399"/>
                </a:lnTo>
                <a:cubicBezTo>
                  <a:pt x="697640" y="923399"/>
                  <a:pt x="697640" y="923399"/>
                  <a:pt x="697640" y="923399"/>
                </a:cubicBezTo>
                <a:cubicBezTo>
                  <a:pt x="698735" y="923399"/>
                  <a:pt x="699830" y="923142"/>
                  <a:pt x="700907" y="922742"/>
                </a:cubicBezTo>
                <a:cubicBezTo>
                  <a:pt x="701164" y="922647"/>
                  <a:pt x="701412" y="922552"/>
                  <a:pt x="701659" y="922447"/>
                </a:cubicBezTo>
                <a:cubicBezTo>
                  <a:pt x="701859" y="922352"/>
                  <a:pt x="702059" y="922314"/>
                  <a:pt x="702259" y="922209"/>
                </a:cubicBezTo>
                <a:cubicBezTo>
                  <a:pt x="702631" y="922009"/>
                  <a:pt x="702859" y="921666"/>
                  <a:pt x="703183" y="921428"/>
                </a:cubicBezTo>
                <a:cubicBezTo>
                  <a:pt x="703736" y="921018"/>
                  <a:pt x="704259" y="920637"/>
                  <a:pt x="704707" y="920123"/>
                </a:cubicBezTo>
                <a:cubicBezTo>
                  <a:pt x="705117" y="919656"/>
                  <a:pt x="705402" y="919151"/>
                  <a:pt x="705707" y="918637"/>
                </a:cubicBezTo>
                <a:cubicBezTo>
                  <a:pt x="706012" y="918123"/>
                  <a:pt x="706317" y="917618"/>
                  <a:pt x="706526" y="917027"/>
                </a:cubicBezTo>
                <a:cubicBezTo>
                  <a:pt x="706745" y="916398"/>
                  <a:pt x="706822" y="915760"/>
                  <a:pt x="706917" y="915094"/>
                </a:cubicBezTo>
                <a:cubicBezTo>
                  <a:pt x="706974" y="914674"/>
                  <a:pt x="707155" y="914312"/>
                  <a:pt x="707155" y="913884"/>
                </a:cubicBezTo>
                <a:cubicBezTo>
                  <a:pt x="707155" y="913703"/>
                  <a:pt x="707060" y="913570"/>
                  <a:pt x="707060" y="913398"/>
                </a:cubicBezTo>
                <a:cubicBezTo>
                  <a:pt x="707022" y="912769"/>
                  <a:pt x="706850" y="912169"/>
                  <a:pt x="706679" y="911550"/>
                </a:cubicBezTo>
                <a:cubicBezTo>
                  <a:pt x="706517" y="910922"/>
                  <a:pt x="706384" y="910293"/>
                  <a:pt x="706098" y="909721"/>
                </a:cubicBezTo>
                <a:cubicBezTo>
                  <a:pt x="706022" y="909569"/>
                  <a:pt x="706031" y="909417"/>
                  <a:pt x="705945" y="909264"/>
                </a:cubicBezTo>
                <a:lnTo>
                  <a:pt x="649491" y="807594"/>
                </a:lnTo>
                <a:lnTo>
                  <a:pt x="684714" y="807594"/>
                </a:lnTo>
                <a:cubicBezTo>
                  <a:pt x="685943" y="807594"/>
                  <a:pt x="687172" y="807347"/>
                  <a:pt x="688324" y="806871"/>
                </a:cubicBezTo>
                <a:cubicBezTo>
                  <a:pt x="689086" y="806556"/>
                  <a:pt x="689715" y="806032"/>
                  <a:pt x="690353" y="805547"/>
                </a:cubicBezTo>
                <a:cubicBezTo>
                  <a:pt x="690677" y="805299"/>
                  <a:pt x="691067" y="805175"/>
                  <a:pt x="691363" y="804889"/>
                </a:cubicBezTo>
                <a:lnTo>
                  <a:pt x="691439" y="804813"/>
                </a:lnTo>
                <a:cubicBezTo>
                  <a:pt x="691448" y="804804"/>
                  <a:pt x="691448" y="804804"/>
                  <a:pt x="691458" y="804794"/>
                </a:cubicBezTo>
                <a:lnTo>
                  <a:pt x="911981" y="589681"/>
                </a:lnTo>
                <a:lnTo>
                  <a:pt x="918153" y="583652"/>
                </a:lnTo>
                <a:cubicBezTo>
                  <a:pt x="919058" y="582766"/>
                  <a:pt x="919724" y="581738"/>
                  <a:pt x="920201" y="580652"/>
                </a:cubicBezTo>
                <a:cubicBezTo>
                  <a:pt x="925640" y="574222"/>
                  <a:pt x="928726" y="566317"/>
                  <a:pt x="928726" y="557877"/>
                </a:cubicBezTo>
                <a:close/>
                <a:moveTo>
                  <a:pt x="880081" y="447102"/>
                </a:moveTo>
                <a:cubicBezTo>
                  <a:pt x="861070" y="413345"/>
                  <a:pt x="835809" y="390742"/>
                  <a:pt x="804539" y="380141"/>
                </a:cubicBezTo>
                <a:cubicBezTo>
                  <a:pt x="761667" y="365596"/>
                  <a:pt x="718652" y="376960"/>
                  <a:pt x="694258" y="386399"/>
                </a:cubicBezTo>
                <a:cubicBezTo>
                  <a:pt x="720195" y="303665"/>
                  <a:pt x="733025" y="222531"/>
                  <a:pt x="730234" y="155951"/>
                </a:cubicBezTo>
                <a:cubicBezTo>
                  <a:pt x="728491" y="114727"/>
                  <a:pt x="720814" y="81570"/>
                  <a:pt x="707946" y="57844"/>
                </a:cubicBezTo>
                <a:cubicBezTo>
                  <a:pt x="847735" y="130576"/>
                  <a:pt x="920877" y="292397"/>
                  <a:pt x="880081" y="447102"/>
                </a:cubicBezTo>
                <a:close/>
                <a:moveTo>
                  <a:pt x="344072" y="223969"/>
                </a:moveTo>
                <a:cubicBezTo>
                  <a:pt x="302076" y="209720"/>
                  <a:pt x="259956" y="220359"/>
                  <a:pt x="235325" y="229675"/>
                </a:cubicBezTo>
                <a:cubicBezTo>
                  <a:pt x="266938" y="153179"/>
                  <a:pt x="324460" y="91448"/>
                  <a:pt x="399364" y="54481"/>
                </a:cubicBezTo>
                <a:cubicBezTo>
                  <a:pt x="465268" y="21963"/>
                  <a:pt x="538210" y="11743"/>
                  <a:pt x="609238" y="24354"/>
                </a:cubicBezTo>
                <a:cubicBezTo>
                  <a:pt x="584578" y="35355"/>
                  <a:pt x="558289" y="56986"/>
                  <a:pt x="531828" y="88666"/>
                </a:cubicBezTo>
                <a:cubicBezTo>
                  <a:pt x="489280" y="139597"/>
                  <a:pt x="450161" y="211339"/>
                  <a:pt x="420472" y="292378"/>
                </a:cubicBezTo>
                <a:cubicBezTo>
                  <a:pt x="401364" y="257802"/>
                  <a:pt x="375790" y="234732"/>
                  <a:pt x="344072" y="223969"/>
                </a:cubicBezTo>
                <a:close/>
                <a:moveTo>
                  <a:pt x="436759" y="303274"/>
                </a:moveTo>
                <a:cubicBezTo>
                  <a:pt x="465887" y="222474"/>
                  <a:pt x="504511" y="151084"/>
                  <a:pt x="546459" y="100887"/>
                </a:cubicBezTo>
                <a:cubicBezTo>
                  <a:pt x="588569" y="50481"/>
                  <a:pt x="629841" y="27297"/>
                  <a:pt x="659673" y="37289"/>
                </a:cubicBezTo>
                <a:cubicBezTo>
                  <a:pt x="659740" y="37308"/>
                  <a:pt x="659806" y="37327"/>
                  <a:pt x="659873" y="37346"/>
                </a:cubicBezTo>
                <a:cubicBezTo>
                  <a:pt x="659902" y="37355"/>
                  <a:pt x="659940" y="37365"/>
                  <a:pt x="659968" y="37374"/>
                </a:cubicBezTo>
                <a:cubicBezTo>
                  <a:pt x="689781" y="47557"/>
                  <a:pt x="708460" y="91057"/>
                  <a:pt x="711222" y="156751"/>
                </a:cubicBezTo>
                <a:cubicBezTo>
                  <a:pt x="713908" y="220721"/>
                  <a:pt x="701583" y="298902"/>
                  <a:pt x="676656" y="378941"/>
                </a:cubicBezTo>
                <a:cubicBezTo>
                  <a:pt x="651110" y="335335"/>
                  <a:pt x="613086" y="313066"/>
                  <a:pt x="573957" y="302846"/>
                </a:cubicBezTo>
                <a:cubicBezTo>
                  <a:pt x="572995" y="301960"/>
                  <a:pt x="571871" y="301226"/>
                  <a:pt x="570567" y="300779"/>
                </a:cubicBezTo>
                <a:cubicBezTo>
                  <a:pt x="568719" y="300160"/>
                  <a:pt x="566842" y="300302"/>
                  <a:pt x="565090" y="300779"/>
                </a:cubicBezTo>
                <a:cubicBezTo>
                  <a:pt x="514017" y="289739"/>
                  <a:pt x="462829" y="297578"/>
                  <a:pt x="436759" y="303274"/>
                </a:cubicBezTo>
                <a:close/>
                <a:moveTo>
                  <a:pt x="19050" y="771952"/>
                </a:moveTo>
                <a:cubicBezTo>
                  <a:pt x="19050" y="762798"/>
                  <a:pt x="26794" y="755350"/>
                  <a:pt x="36300" y="755350"/>
                </a:cubicBezTo>
                <a:lnTo>
                  <a:pt x="657854" y="755350"/>
                </a:lnTo>
                <a:cubicBezTo>
                  <a:pt x="658425" y="755350"/>
                  <a:pt x="658911" y="755131"/>
                  <a:pt x="659454" y="755026"/>
                </a:cubicBezTo>
                <a:cubicBezTo>
                  <a:pt x="660006" y="755131"/>
                  <a:pt x="660521" y="755350"/>
                  <a:pt x="661083" y="755350"/>
                </a:cubicBezTo>
                <a:cubicBezTo>
                  <a:pt x="663483" y="755350"/>
                  <a:pt x="665883" y="754445"/>
                  <a:pt x="667731" y="752645"/>
                </a:cubicBezTo>
                <a:lnTo>
                  <a:pt x="879558" y="546000"/>
                </a:lnTo>
                <a:cubicBezTo>
                  <a:pt x="879567" y="545990"/>
                  <a:pt x="879567" y="545981"/>
                  <a:pt x="879577" y="545981"/>
                </a:cubicBezTo>
                <a:cubicBezTo>
                  <a:pt x="886482" y="539266"/>
                  <a:pt x="897693" y="539266"/>
                  <a:pt x="904618" y="546028"/>
                </a:cubicBezTo>
                <a:cubicBezTo>
                  <a:pt x="907885" y="549210"/>
                  <a:pt x="909676" y="553410"/>
                  <a:pt x="909676" y="557887"/>
                </a:cubicBezTo>
                <a:cubicBezTo>
                  <a:pt x="909676" y="562364"/>
                  <a:pt x="907885" y="566574"/>
                  <a:pt x="904608" y="569765"/>
                </a:cubicBezTo>
                <a:cubicBezTo>
                  <a:pt x="904142" y="570222"/>
                  <a:pt x="903913" y="570784"/>
                  <a:pt x="903561" y="571308"/>
                </a:cubicBezTo>
                <a:lnTo>
                  <a:pt x="898703" y="576042"/>
                </a:lnTo>
                <a:lnTo>
                  <a:pt x="680857" y="788544"/>
                </a:lnTo>
                <a:lnTo>
                  <a:pt x="36300" y="788544"/>
                </a:lnTo>
                <a:cubicBezTo>
                  <a:pt x="26784" y="788535"/>
                  <a:pt x="19050" y="781096"/>
                  <a:pt x="19050" y="771952"/>
                </a:cubicBezTo>
                <a:close/>
                <a:moveTo>
                  <a:pt x="98450" y="904359"/>
                </a:moveTo>
                <a:lnTo>
                  <a:pt x="55940" y="904359"/>
                </a:lnTo>
                <a:lnTo>
                  <a:pt x="109680" y="807594"/>
                </a:lnTo>
                <a:lnTo>
                  <a:pt x="152190" y="807594"/>
                </a:lnTo>
                <a:lnTo>
                  <a:pt x="98450" y="904359"/>
                </a:lnTo>
                <a:close/>
                <a:moveTo>
                  <a:pt x="681447" y="904359"/>
                </a:moveTo>
                <a:lnTo>
                  <a:pt x="638918" y="904359"/>
                </a:lnTo>
                <a:lnTo>
                  <a:pt x="585197" y="807594"/>
                </a:lnTo>
                <a:lnTo>
                  <a:pt x="627717" y="807594"/>
                </a:lnTo>
                <a:lnTo>
                  <a:pt x="681447" y="904359"/>
                </a:lnTo>
                <a:close/>
              </a:path>
            </a:pathLst>
          </a:custGeom>
          <a:solidFill>
            <a:schemeClr val="bg1"/>
          </a:solidFill>
          <a:ln w="6350" cap="flat">
            <a:solidFill>
              <a:schemeClr val="bg1"/>
            </a:solidFill>
            <a:prstDash val="solid"/>
            <a:miter/>
          </a:ln>
        </p:spPr>
        <p:txBody>
          <a:bodyPr rtlCol="0" anchor="ctr"/>
          <a:lstStyle/>
          <a:p>
            <a:endParaRPr lang="zh-CN" altLang="en-US"/>
          </a:p>
        </p:txBody>
      </p:sp>
      <p:grpSp>
        <p:nvGrpSpPr>
          <p:cNvPr id="42" name="图形 39">
            <a:extLst>
              <a:ext uri="{FF2B5EF4-FFF2-40B4-BE49-F238E27FC236}">
                <a16:creationId xmlns="" xmlns:a16="http://schemas.microsoft.com/office/drawing/2014/main" id="{C470BE58-BF93-4AAE-837D-ABCC1DD38E46}"/>
              </a:ext>
            </a:extLst>
          </p:cNvPr>
          <p:cNvGrpSpPr/>
          <p:nvPr/>
        </p:nvGrpSpPr>
        <p:grpSpPr>
          <a:xfrm rot="2700000">
            <a:off x="3546256" y="3500368"/>
            <a:ext cx="703712" cy="817382"/>
            <a:chOff x="5754236" y="2902881"/>
            <a:chExt cx="703712" cy="817382"/>
          </a:xfrm>
          <a:solidFill>
            <a:schemeClr val="bg1"/>
          </a:solidFill>
        </p:grpSpPr>
        <p:sp>
          <p:nvSpPr>
            <p:cNvPr id="43" name="任意多边形: 形状 42">
              <a:extLst>
                <a:ext uri="{FF2B5EF4-FFF2-40B4-BE49-F238E27FC236}">
                  <a16:creationId xmlns="" xmlns:a16="http://schemas.microsoft.com/office/drawing/2014/main" id="{2B0F313E-C92B-42C2-A75C-126B13A94B20}"/>
                </a:ext>
              </a:extLst>
            </p:cNvPr>
            <p:cNvSpPr/>
            <p:nvPr/>
          </p:nvSpPr>
          <p:spPr>
            <a:xfrm>
              <a:off x="5754236" y="2902881"/>
              <a:ext cx="703712" cy="817382"/>
            </a:xfrm>
            <a:custGeom>
              <a:avLst/>
              <a:gdLst>
                <a:gd name="connsiteX0" fmla="*/ 700523 w 703712"/>
                <a:gd name="connsiteY0" fmla="*/ 444937 h 817382"/>
                <a:gd name="connsiteX1" fmla="*/ 701304 w 703712"/>
                <a:gd name="connsiteY1" fmla="*/ 431487 h 817382"/>
                <a:gd name="connsiteX2" fmla="*/ 687855 w 703712"/>
                <a:gd name="connsiteY2" fmla="*/ 430706 h 817382"/>
                <a:gd name="connsiteX3" fmla="*/ 599463 w 703712"/>
                <a:gd name="connsiteY3" fmla="*/ 470769 h 817382"/>
                <a:gd name="connsiteX4" fmla="*/ 600130 w 703712"/>
                <a:gd name="connsiteY4" fmla="*/ 460643 h 817382"/>
                <a:gd name="connsiteX5" fmla="*/ 560020 w 703712"/>
                <a:gd name="connsiteY5" fmla="*/ 382357 h 817382"/>
                <a:gd name="connsiteX6" fmla="*/ 624142 w 703712"/>
                <a:gd name="connsiteY6" fmla="*/ 279564 h 817382"/>
                <a:gd name="connsiteX7" fmla="*/ 624142 w 703712"/>
                <a:gd name="connsiteY7" fmla="*/ 278821 h 817382"/>
                <a:gd name="connsiteX8" fmla="*/ 642763 w 703712"/>
                <a:gd name="connsiteY8" fmla="*/ 115496 h 817382"/>
                <a:gd name="connsiteX9" fmla="*/ 546275 w 703712"/>
                <a:gd name="connsiteY9" fmla="*/ 262 h 817382"/>
                <a:gd name="connsiteX10" fmla="*/ 543180 w 703712"/>
                <a:gd name="connsiteY10" fmla="*/ 81 h 817382"/>
                <a:gd name="connsiteX11" fmla="*/ 538922 w 703712"/>
                <a:gd name="connsiteY11" fmla="*/ 519 h 817382"/>
                <a:gd name="connsiteX12" fmla="*/ 533236 w 703712"/>
                <a:gd name="connsiteY12" fmla="*/ 12730 h 817382"/>
                <a:gd name="connsiteX13" fmla="*/ 536198 w 703712"/>
                <a:gd name="connsiteY13" fmla="*/ 60365 h 817382"/>
                <a:gd name="connsiteX14" fmla="*/ 508509 w 703712"/>
                <a:gd name="connsiteY14" fmla="*/ 16788 h 817382"/>
                <a:gd name="connsiteX15" fmla="*/ 508232 w 703712"/>
                <a:gd name="connsiteY15" fmla="*/ 16331 h 817382"/>
                <a:gd name="connsiteX16" fmla="*/ 507242 w 703712"/>
                <a:gd name="connsiteY16" fmla="*/ 14702 h 817382"/>
                <a:gd name="connsiteX17" fmla="*/ 506070 w 703712"/>
                <a:gd name="connsiteY17" fmla="*/ 13226 h 817382"/>
                <a:gd name="connsiteX18" fmla="*/ 505727 w 703712"/>
                <a:gd name="connsiteY18" fmla="*/ 12797 h 817382"/>
                <a:gd name="connsiteX19" fmla="*/ 504680 w 703712"/>
                <a:gd name="connsiteY19" fmla="*/ 12216 h 817382"/>
                <a:gd name="connsiteX20" fmla="*/ 502965 w 703712"/>
                <a:gd name="connsiteY20" fmla="*/ 11273 h 817382"/>
                <a:gd name="connsiteX21" fmla="*/ 501222 w 703712"/>
                <a:gd name="connsiteY21" fmla="*/ 10835 h 817382"/>
                <a:gd name="connsiteX22" fmla="*/ 499431 w 703712"/>
                <a:gd name="connsiteY22" fmla="*/ 10635 h 817382"/>
                <a:gd name="connsiteX23" fmla="*/ 497479 w 703712"/>
                <a:gd name="connsiteY23" fmla="*/ 10930 h 817382"/>
                <a:gd name="connsiteX24" fmla="*/ 496317 w 703712"/>
                <a:gd name="connsiteY24" fmla="*/ 11111 h 817382"/>
                <a:gd name="connsiteX25" fmla="*/ 495859 w 703712"/>
                <a:gd name="connsiteY25" fmla="*/ 11387 h 817382"/>
                <a:gd name="connsiteX26" fmla="*/ 494212 w 703712"/>
                <a:gd name="connsiteY26" fmla="*/ 12387 h 817382"/>
                <a:gd name="connsiteX27" fmla="*/ 492735 w 703712"/>
                <a:gd name="connsiteY27" fmla="*/ 13559 h 817382"/>
                <a:gd name="connsiteX28" fmla="*/ 492307 w 703712"/>
                <a:gd name="connsiteY28" fmla="*/ 13902 h 817382"/>
                <a:gd name="connsiteX29" fmla="*/ 485249 w 703712"/>
                <a:gd name="connsiteY29" fmla="*/ 170007 h 817382"/>
                <a:gd name="connsiteX30" fmla="*/ 540646 w 703712"/>
                <a:gd name="connsiteY30" fmla="*/ 260647 h 817382"/>
                <a:gd name="connsiteX31" fmla="*/ 570269 w 703712"/>
                <a:gd name="connsiteY31" fmla="*/ 281116 h 817382"/>
                <a:gd name="connsiteX32" fmla="*/ 514948 w 703712"/>
                <a:gd name="connsiteY32" fmla="*/ 350639 h 817382"/>
                <a:gd name="connsiteX33" fmla="*/ 513557 w 703712"/>
                <a:gd name="connsiteY33" fmla="*/ 351573 h 817382"/>
                <a:gd name="connsiteX34" fmla="*/ 398247 w 703712"/>
                <a:gd name="connsiteY34" fmla="*/ 319197 h 817382"/>
                <a:gd name="connsiteX35" fmla="*/ 416773 w 703712"/>
                <a:gd name="connsiteY35" fmla="*/ 249693 h 817382"/>
                <a:gd name="connsiteX36" fmla="*/ 418916 w 703712"/>
                <a:gd name="connsiteY36" fmla="*/ 249893 h 817382"/>
                <a:gd name="connsiteX37" fmla="*/ 457016 w 703712"/>
                <a:gd name="connsiteY37" fmla="*/ 211793 h 817382"/>
                <a:gd name="connsiteX38" fmla="*/ 418916 w 703712"/>
                <a:gd name="connsiteY38" fmla="*/ 173693 h 817382"/>
                <a:gd name="connsiteX39" fmla="*/ 380816 w 703712"/>
                <a:gd name="connsiteY39" fmla="*/ 211793 h 817382"/>
                <a:gd name="connsiteX40" fmla="*/ 398600 w 703712"/>
                <a:gd name="connsiteY40" fmla="*/ 243912 h 817382"/>
                <a:gd name="connsiteX41" fmla="*/ 379235 w 703712"/>
                <a:gd name="connsiteY41" fmla="*/ 316597 h 817382"/>
                <a:gd name="connsiteX42" fmla="*/ 379178 w 703712"/>
                <a:gd name="connsiteY42" fmla="*/ 317502 h 817382"/>
                <a:gd name="connsiteX43" fmla="*/ 351289 w 703712"/>
                <a:gd name="connsiteY43" fmla="*/ 316568 h 817382"/>
                <a:gd name="connsiteX44" fmla="*/ 323400 w 703712"/>
                <a:gd name="connsiteY44" fmla="*/ 317502 h 817382"/>
                <a:gd name="connsiteX45" fmla="*/ 323343 w 703712"/>
                <a:gd name="connsiteY45" fmla="*/ 316597 h 817382"/>
                <a:gd name="connsiteX46" fmla="*/ 304216 w 703712"/>
                <a:gd name="connsiteY46" fmla="*/ 244807 h 817382"/>
                <a:gd name="connsiteX47" fmla="*/ 323666 w 703712"/>
                <a:gd name="connsiteY47" fmla="*/ 211793 h 817382"/>
                <a:gd name="connsiteX48" fmla="*/ 285566 w 703712"/>
                <a:gd name="connsiteY48" fmla="*/ 173693 h 817382"/>
                <a:gd name="connsiteX49" fmla="*/ 247466 w 703712"/>
                <a:gd name="connsiteY49" fmla="*/ 211793 h 817382"/>
                <a:gd name="connsiteX50" fmla="*/ 285566 w 703712"/>
                <a:gd name="connsiteY50" fmla="*/ 249893 h 817382"/>
                <a:gd name="connsiteX51" fmla="*/ 285852 w 703712"/>
                <a:gd name="connsiteY51" fmla="*/ 249865 h 817382"/>
                <a:gd name="connsiteX52" fmla="*/ 304312 w 703712"/>
                <a:gd name="connsiteY52" fmla="*/ 319178 h 817382"/>
                <a:gd name="connsiteX53" fmla="*/ 192393 w 703712"/>
                <a:gd name="connsiteY53" fmla="*/ 349858 h 817382"/>
                <a:gd name="connsiteX54" fmla="*/ 138710 w 703712"/>
                <a:gd name="connsiteY54" fmla="*/ 281097 h 817382"/>
                <a:gd name="connsiteX55" fmla="*/ 168333 w 703712"/>
                <a:gd name="connsiteY55" fmla="*/ 260637 h 817382"/>
                <a:gd name="connsiteX56" fmla="*/ 223730 w 703712"/>
                <a:gd name="connsiteY56" fmla="*/ 169988 h 817382"/>
                <a:gd name="connsiteX57" fmla="*/ 216672 w 703712"/>
                <a:gd name="connsiteY57" fmla="*/ 13883 h 817382"/>
                <a:gd name="connsiteX58" fmla="*/ 216243 w 703712"/>
                <a:gd name="connsiteY58" fmla="*/ 13540 h 817382"/>
                <a:gd name="connsiteX59" fmla="*/ 214758 w 703712"/>
                <a:gd name="connsiteY59" fmla="*/ 12359 h 817382"/>
                <a:gd name="connsiteX60" fmla="*/ 213129 w 703712"/>
                <a:gd name="connsiteY60" fmla="*/ 11368 h 817382"/>
                <a:gd name="connsiteX61" fmla="*/ 212672 w 703712"/>
                <a:gd name="connsiteY61" fmla="*/ 11092 h 817382"/>
                <a:gd name="connsiteX62" fmla="*/ 211500 w 703712"/>
                <a:gd name="connsiteY62" fmla="*/ 10911 h 817382"/>
                <a:gd name="connsiteX63" fmla="*/ 209547 w 703712"/>
                <a:gd name="connsiteY63" fmla="*/ 10616 h 817382"/>
                <a:gd name="connsiteX64" fmla="*/ 207757 w 703712"/>
                <a:gd name="connsiteY64" fmla="*/ 10816 h 817382"/>
                <a:gd name="connsiteX65" fmla="*/ 206033 w 703712"/>
                <a:gd name="connsiteY65" fmla="*/ 11244 h 817382"/>
                <a:gd name="connsiteX66" fmla="*/ 204309 w 703712"/>
                <a:gd name="connsiteY66" fmla="*/ 12197 h 817382"/>
                <a:gd name="connsiteX67" fmla="*/ 203270 w 703712"/>
                <a:gd name="connsiteY67" fmla="*/ 12778 h 817382"/>
                <a:gd name="connsiteX68" fmla="*/ 202937 w 703712"/>
                <a:gd name="connsiteY68" fmla="*/ 13207 h 817382"/>
                <a:gd name="connsiteX69" fmla="*/ 201756 w 703712"/>
                <a:gd name="connsiteY69" fmla="*/ 14692 h 817382"/>
                <a:gd name="connsiteX70" fmla="*/ 200765 w 703712"/>
                <a:gd name="connsiteY70" fmla="*/ 16312 h 817382"/>
                <a:gd name="connsiteX71" fmla="*/ 200480 w 703712"/>
                <a:gd name="connsiteY71" fmla="*/ 16778 h 817382"/>
                <a:gd name="connsiteX72" fmla="*/ 172790 w 703712"/>
                <a:gd name="connsiteY72" fmla="*/ 60355 h 817382"/>
                <a:gd name="connsiteX73" fmla="*/ 175743 w 703712"/>
                <a:gd name="connsiteY73" fmla="*/ 12721 h 817382"/>
                <a:gd name="connsiteX74" fmla="*/ 170057 w 703712"/>
                <a:gd name="connsiteY74" fmla="*/ 510 h 817382"/>
                <a:gd name="connsiteX75" fmla="*/ 165771 w 703712"/>
                <a:gd name="connsiteY75" fmla="*/ 72 h 817382"/>
                <a:gd name="connsiteX76" fmla="*/ 162703 w 703712"/>
                <a:gd name="connsiteY76" fmla="*/ 253 h 817382"/>
                <a:gd name="connsiteX77" fmla="*/ 66225 w 703712"/>
                <a:gd name="connsiteY77" fmla="*/ 115486 h 817382"/>
                <a:gd name="connsiteX78" fmla="*/ 84837 w 703712"/>
                <a:gd name="connsiteY78" fmla="*/ 278811 h 817382"/>
                <a:gd name="connsiteX79" fmla="*/ 84837 w 703712"/>
                <a:gd name="connsiteY79" fmla="*/ 279554 h 817382"/>
                <a:gd name="connsiteX80" fmla="*/ 145282 w 703712"/>
                <a:gd name="connsiteY80" fmla="*/ 379929 h 817382"/>
                <a:gd name="connsiteX81" fmla="*/ 102458 w 703712"/>
                <a:gd name="connsiteY81" fmla="*/ 460634 h 817382"/>
                <a:gd name="connsiteX82" fmla="*/ 103115 w 703712"/>
                <a:gd name="connsiteY82" fmla="*/ 470702 h 817382"/>
                <a:gd name="connsiteX83" fmla="*/ 15857 w 703712"/>
                <a:gd name="connsiteY83" fmla="*/ 430706 h 817382"/>
                <a:gd name="connsiteX84" fmla="*/ 2407 w 703712"/>
                <a:gd name="connsiteY84" fmla="*/ 431487 h 817382"/>
                <a:gd name="connsiteX85" fmla="*/ 3198 w 703712"/>
                <a:gd name="connsiteY85" fmla="*/ 444937 h 817382"/>
                <a:gd name="connsiteX86" fmla="*/ 107716 w 703712"/>
                <a:gd name="connsiteY86" fmla="*/ 490019 h 817382"/>
                <a:gd name="connsiteX87" fmla="*/ 115145 w 703712"/>
                <a:gd name="connsiteY87" fmla="*/ 506173 h 817382"/>
                <a:gd name="connsiteX88" fmla="*/ 8579 w 703712"/>
                <a:gd name="connsiteY88" fmla="*/ 536520 h 817382"/>
                <a:gd name="connsiteX89" fmla="*/ 5798 w 703712"/>
                <a:gd name="connsiteY89" fmla="*/ 549702 h 817382"/>
                <a:gd name="connsiteX90" fmla="*/ 13790 w 703712"/>
                <a:gd name="connsiteY90" fmla="*/ 554027 h 817382"/>
                <a:gd name="connsiteX91" fmla="*/ 18971 w 703712"/>
                <a:gd name="connsiteY91" fmla="*/ 552483 h 817382"/>
                <a:gd name="connsiteX92" fmla="*/ 130118 w 703712"/>
                <a:gd name="connsiteY92" fmla="*/ 527014 h 817382"/>
                <a:gd name="connsiteX93" fmla="*/ 130166 w 703712"/>
                <a:gd name="connsiteY93" fmla="*/ 527014 h 817382"/>
                <a:gd name="connsiteX94" fmla="*/ 147968 w 703712"/>
                <a:gd name="connsiteY94" fmla="*/ 543949 h 817382"/>
                <a:gd name="connsiteX95" fmla="*/ 9408 w 703712"/>
                <a:gd name="connsiteY95" fmla="*/ 615072 h 817382"/>
                <a:gd name="connsiteX96" fmla="*/ 10770 w 703712"/>
                <a:gd name="connsiteY96" fmla="*/ 628464 h 817382"/>
                <a:gd name="connsiteX97" fmla="*/ 16790 w 703712"/>
                <a:gd name="connsiteY97" fmla="*/ 630617 h 817382"/>
                <a:gd name="connsiteX98" fmla="*/ 24172 w 703712"/>
                <a:gd name="connsiteY98" fmla="*/ 627112 h 817382"/>
                <a:gd name="connsiteX99" fmla="*/ 162418 w 703712"/>
                <a:gd name="connsiteY99" fmla="*/ 563256 h 817382"/>
                <a:gd name="connsiteX100" fmla="*/ 120384 w 703712"/>
                <a:gd name="connsiteY100" fmla="*/ 640266 h 817382"/>
                <a:gd name="connsiteX101" fmla="*/ 120384 w 703712"/>
                <a:gd name="connsiteY101" fmla="*/ 640971 h 817382"/>
                <a:gd name="connsiteX102" fmla="*/ 111249 w 703712"/>
                <a:gd name="connsiteY102" fmla="*/ 740526 h 817382"/>
                <a:gd name="connsiteX103" fmla="*/ 171657 w 703712"/>
                <a:gd name="connsiteY103" fmla="*/ 811973 h 817382"/>
                <a:gd name="connsiteX104" fmla="*/ 174086 w 703712"/>
                <a:gd name="connsiteY104" fmla="*/ 812287 h 817382"/>
                <a:gd name="connsiteX105" fmla="*/ 175076 w 703712"/>
                <a:gd name="connsiteY105" fmla="*/ 812287 h 817382"/>
                <a:gd name="connsiteX106" fmla="*/ 178334 w 703712"/>
                <a:gd name="connsiteY106" fmla="*/ 811706 h 817382"/>
                <a:gd name="connsiteX107" fmla="*/ 184020 w 703712"/>
                <a:gd name="connsiteY107" fmla="*/ 799495 h 817382"/>
                <a:gd name="connsiteX108" fmla="*/ 180582 w 703712"/>
                <a:gd name="connsiteY108" fmla="*/ 778969 h 817382"/>
                <a:gd name="connsiteX109" fmla="*/ 191659 w 703712"/>
                <a:gd name="connsiteY109" fmla="*/ 799686 h 817382"/>
                <a:gd name="connsiteX110" fmla="*/ 198927 w 703712"/>
                <a:gd name="connsiteY110" fmla="*/ 805801 h 817382"/>
                <a:gd name="connsiteX111" fmla="*/ 207871 w 703712"/>
                <a:gd name="connsiteY111" fmla="*/ 802581 h 817382"/>
                <a:gd name="connsiteX112" fmla="*/ 212795 w 703712"/>
                <a:gd name="connsiteY112" fmla="*/ 705388 h 817382"/>
                <a:gd name="connsiteX113" fmla="*/ 167485 w 703712"/>
                <a:gd name="connsiteY113" fmla="*/ 641037 h 817382"/>
                <a:gd name="connsiteX114" fmla="*/ 201604 w 703712"/>
                <a:gd name="connsiteY114" fmla="*/ 590517 h 817382"/>
                <a:gd name="connsiteX115" fmla="*/ 201289 w 703712"/>
                <a:gd name="connsiteY115" fmla="*/ 595175 h 817382"/>
                <a:gd name="connsiteX116" fmla="*/ 270326 w 703712"/>
                <a:gd name="connsiteY116" fmla="*/ 645181 h 817382"/>
                <a:gd name="connsiteX117" fmla="*/ 432251 w 703712"/>
                <a:gd name="connsiteY117" fmla="*/ 645181 h 817382"/>
                <a:gd name="connsiteX118" fmla="*/ 501212 w 703712"/>
                <a:gd name="connsiteY118" fmla="*/ 596556 h 817382"/>
                <a:gd name="connsiteX119" fmla="*/ 534131 w 703712"/>
                <a:gd name="connsiteY119" fmla="*/ 646133 h 817382"/>
                <a:gd name="connsiteX120" fmla="*/ 488820 w 703712"/>
                <a:gd name="connsiteY120" fmla="*/ 710475 h 817382"/>
                <a:gd name="connsiteX121" fmla="*/ 493745 w 703712"/>
                <a:gd name="connsiteY121" fmla="*/ 807668 h 817382"/>
                <a:gd name="connsiteX122" fmla="*/ 502679 w 703712"/>
                <a:gd name="connsiteY122" fmla="*/ 810887 h 817382"/>
                <a:gd name="connsiteX123" fmla="*/ 509956 w 703712"/>
                <a:gd name="connsiteY123" fmla="*/ 804772 h 817382"/>
                <a:gd name="connsiteX124" fmla="*/ 521034 w 703712"/>
                <a:gd name="connsiteY124" fmla="*/ 784065 h 817382"/>
                <a:gd name="connsiteX125" fmla="*/ 517595 w 703712"/>
                <a:gd name="connsiteY125" fmla="*/ 804582 h 817382"/>
                <a:gd name="connsiteX126" fmla="*/ 523282 w 703712"/>
                <a:gd name="connsiteY126" fmla="*/ 816793 h 817382"/>
                <a:gd name="connsiteX127" fmla="*/ 526549 w 703712"/>
                <a:gd name="connsiteY127" fmla="*/ 817374 h 817382"/>
                <a:gd name="connsiteX128" fmla="*/ 527044 w 703712"/>
                <a:gd name="connsiteY128" fmla="*/ 817364 h 817382"/>
                <a:gd name="connsiteX129" fmla="*/ 529978 w 703712"/>
                <a:gd name="connsiteY129" fmla="*/ 817059 h 817382"/>
                <a:gd name="connsiteX130" fmla="*/ 590395 w 703712"/>
                <a:gd name="connsiteY130" fmla="*/ 745612 h 817382"/>
                <a:gd name="connsiteX131" fmla="*/ 581242 w 703712"/>
                <a:gd name="connsiteY131" fmla="*/ 646057 h 817382"/>
                <a:gd name="connsiteX132" fmla="*/ 581242 w 703712"/>
                <a:gd name="connsiteY132" fmla="*/ 645352 h 817382"/>
                <a:gd name="connsiteX133" fmla="*/ 533712 w 703712"/>
                <a:gd name="connsiteY133" fmla="*/ 563961 h 817382"/>
                <a:gd name="connsiteX134" fmla="*/ 679568 w 703712"/>
                <a:gd name="connsiteY134" fmla="*/ 627121 h 817382"/>
                <a:gd name="connsiteX135" fmla="*/ 686950 w 703712"/>
                <a:gd name="connsiteY135" fmla="*/ 630608 h 817382"/>
                <a:gd name="connsiteX136" fmla="*/ 692970 w 703712"/>
                <a:gd name="connsiteY136" fmla="*/ 628455 h 817382"/>
                <a:gd name="connsiteX137" fmla="*/ 694322 w 703712"/>
                <a:gd name="connsiteY137" fmla="*/ 615072 h 817382"/>
                <a:gd name="connsiteX138" fmla="*/ 554686 w 703712"/>
                <a:gd name="connsiteY138" fmla="*/ 543921 h 817382"/>
                <a:gd name="connsiteX139" fmla="*/ 572459 w 703712"/>
                <a:gd name="connsiteY139" fmla="*/ 526985 h 817382"/>
                <a:gd name="connsiteX140" fmla="*/ 573622 w 703712"/>
                <a:gd name="connsiteY140" fmla="*/ 527014 h 817382"/>
                <a:gd name="connsiteX141" fmla="*/ 684769 w 703712"/>
                <a:gd name="connsiteY141" fmla="*/ 552483 h 817382"/>
                <a:gd name="connsiteX142" fmla="*/ 689960 w 703712"/>
                <a:gd name="connsiteY142" fmla="*/ 554027 h 817382"/>
                <a:gd name="connsiteX143" fmla="*/ 697951 w 703712"/>
                <a:gd name="connsiteY143" fmla="*/ 549702 h 817382"/>
                <a:gd name="connsiteX144" fmla="*/ 695170 w 703712"/>
                <a:gd name="connsiteY144" fmla="*/ 536520 h 817382"/>
                <a:gd name="connsiteX145" fmla="*/ 587442 w 703712"/>
                <a:gd name="connsiteY145" fmla="*/ 506211 h 817382"/>
                <a:gd name="connsiteX146" fmla="*/ 594872 w 703712"/>
                <a:gd name="connsiteY146" fmla="*/ 490076 h 817382"/>
                <a:gd name="connsiteX147" fmla="*/ 700523 w 703712"/>
                <a:gd name="connsiteY147" fmla="*/ 444937 h 817382"/>
                <a:gd name="connsiteX148" fmla="*/ 418916 w 703712"/>
                <a:gd name="connsiteY148" fmla="*/ 192743 h 817382"/>
                <a:gd name="connsiteX149" fmla="*/ 437966 w 703712"/>
                <a:gd name="connsiteY149" fmla="*/ 211793 h 817382"/>
                <a:gd name="connsiteX150" fmla="*/ 418916 w 703712"/>
                <a:gd name="connsiteY150" fmla="*/ 230843 h 817382"/>
                <a:gd name="connsiteX151" fmla="*/ 399866 w 703712"/>
                <a:gd name="connsiteY151" fmla="*/ 211793 h 817382"/>
                <a:gd name="connsiteX152" fmla="*/ 418916 w 703712"/>
                <a:gd name="connsiteY152" fmla="*/ 192743 h 817382"/>
                <a:gd name="connsiteX153" fmla="*/ 285566 w 703712"/>
                <a:gd name="connsiteY153" fmla="*/ 230843 h 817382"/>
                <a:gd name="connsiteX154" fmla="*/ 266516 w 703712"/>
                <a:gd name="connsiteY154" fmla="*/ 211793 h 817382"/>
                <a:gd name="connsiteX155" fmla="*/ 285566 w 703712"/>
                <a:gd name="connsiteY155" fmla="*/ 192743 h 817382"/>
                <a:gd name="connsiteX156" fmla="*/ 304616 w 703712"/>
                <a:gd name="connsiteY156" fmla="*/ 211793 h 817382"/>
                <a:gd name="connsiteX157" fmla="*/ 285566 w 703712"/>
                <a:gd name="connsiteY157" fmla="*/ 230843 h 817382"/>
                <a:gd name="connsiteX158" fmla="*/ 553676 w 703712"/>
                <a:gd name="connsiteY158" fmla="*/ 246741 h 817382"/>
                <a:gd name="connsiteX159" fmla="*/ 503241 w 703712"/>
                <a:gd name="connsiteY159" fmla="*/ 163759 h 817382"/>
                <a:gd name="connsiteX160" fmla="*/ 498164 w 703712"/>
                <a:gd name="connsiteY160" fmla="*/ 40848 h 817382"/>
                <a:gd name="connsiteX161" fmla="*/ 512242 w 703712"/>
                <a:gd name="connsiteY161" fmla="*/ 63899 h 817382"/>
                <a:gd name="connsiteX162" fmla="*/ 536636 w 703712"/>
                <a:gd name="connsiteY162" fmla="*/ 79577 h 817382"/>
                <a:gd name="connsiteX163" fmla="*/ 542427 w 703712"/>
                <a:gd name="connsiteY163" fmla="*/ 78558 h 817382"/>
                <a:gd name="connsiteX164" fmla="*/ 558381 w 703712"/>
                <a:gd name="connsiteY164" fmla="*/ 50573 h 817382"/>
                <a:gd name="connsiteX165" fmla="*/ 556391 w 703712"/>
                <a:gd name="connsiteY165" fmla="*/ 25170 h 817382"/>
                <a:gd name="connsiteX166" fmla="*/ 624771 w 703712"/>
                <a:gd name="connsiteY166" fmla="*/ 121715 h 817382"/>
                <a:gd name="connsiteX167" fmla="*/ 606826 w 703712"/>
                <a:gd name="connsiteY167" fmla="*/ 266514 h 817382"/>
                <a:gd name="connsiteX168" fmla="*/ 553676 w 703712"/>
                <a:gd name="connsiteY168" fmla="*/ 246741 h 817382"/>
                <a:gd name="connsiteX169" fmla="*/ 588481 w 703712"/>
                <a:gd name="connsiteY169" fmla="*/ 286603 h 817382"/>
                <a:gd name="connsiteX170" fmla="*/ 596548 w 703712"/>
                <a:gd name="connsiteY170" fmla="*/ 287260 h 817382"/>
                <a:gd name="connsiteX171" fmla="*/ 602892 w 703712"/>
                <a:gd name="connsiteY171" fmla="*/ 286736 h 817382"/>
                <a:gd name="connsiteX172" fmla="*/ 543875 w 703712"/>
                <a:gd name="connsiteY172" fmla="*/ 369508 h 817382"/>
                <a:gd name="connsiteX173" fmla="*/ 532959 w 703712"/>
                <a:gd name="connsiteY173" fmla="*/ 362317 h 817382"/>
                <a:gd name="connsiteX174" fmla="*/ 588481 w 703712"/>
                <a:gd name="connsiteY174" fmla="*/ 286603 h 817382"/>
                <a:gd name="connsiteX175" fmla="*/ 84217 w 703712"/>
                <a:gd name="connsiteY175" fmla="*/ 121715 h 817382"/>
                <a:gd name="connsiteX176" fmla="*/ 152597 w 703712"/>
                <a:gd name="connsiteY176" fmla="*/ 25160 h 817382"/>
                <a:gd name="connsiteX177" fmla="*/ 150607 w 703712"/>
                <a:gd name="connsiteY177" fmla="*/ 50564 h 817382"/>
                <a:gd name="connsiteX178" fmla="*/ 166561 w 703712"/>
                <a:gd name="connsiteY178" fmla="*/ 78548 h 817382"/>
                <a:gd name="connsiteX179" fmla="*/ 172352 w 703712"/>
                <a:gd name="connsiteY179" fmla="*/ 79567 h 817382"/>
                <a:gd name="connsiteX180" fmla="*/ 196736 w 703712"/>
                <a:gd name="connsiteY180" fmla="*/ 63889 h 817382"/>
                <a:gd name="connsiteX181" fmla="*/ 210814 w 703712"/>
                <a:gd name="connsiteY181" fmla="*/ 40839 h 817382"/>
                <a:gd name="connsiteX182" fmla="*/ 205747 w 703712"/>
                <a:gd name="connsiteY182" fmla="*/ 163749 h 817382"/>
                <a:gd name="connsiteX183" fmla="*/ 155312 w 703712"/>
                <a:gd name="connsiteY183" fmla="*/ 246731 h 817382"/>
                <a:gd name="connsiteX184" fmla="*/ 102163 w 703712"/>
                <a:gd name="connsiteY184" fmla="*/ 266495 h 817382"/>
                <a:gd name="connsiteX185" fmla="*/ 84217 w 703712"/>
                <a:gd name="connsiteY185" fmla="*/ 121715 h 817382"/>
                <a:gd name="connsiteX186" fmla="*/ 106087 w 703712"/>
                <a:gd name="connsiteY186" fmla="*/ 286736 h 817382"/>
                <a:gd name="connsiteX187" fmla="*/ 112431 w 703712"/>
                <a:gd name="connsiteY187" fmla="*/ 287260 h 817382"/>
                <a:gd name="connsiteX188" fmla="*/ 120498 w 703712"/>
                <a:gd name="connsiteY188" fmla="*/ 286593 h 817382"/>
                <a:gd name="connsiteX189" fmla="*/ 172981 w 703712"/>
                <a:gd name="connsiteY189" fmla="*/ 360288 h 817382"/>
                <a:gd name="connsiteX190" fmla="*/ 161465 w 703712"/>
                <a:gd name="connsiteY190" fmla="*/ 367632 h 817382"/>
                <a:gd name="connsiteX191" fmla="*/ 106087 w 703712"/>
                <a:gd name="connsiteY191" fmla="*/ 286736 h 817382"/>
                <a:gd name="connsiteX192" fmla="*/ 194765 w 703712"/>
                <a:gd name="connsiteY192" fmla="*/ 711618 h 817382"/>
                <a:gd name="connsiteX193" fmla="*/ 200461 w 703712"/>
                <a:gd name="connsiteY193" fmla="*/ 774178 h 817382"/>
                <a:gd name="connsiteX194" fmla="*/ 195974 w 703712"/>
                <a:gd name="connsiteY194" fmla="*/ 767768 h 817382"/>
                <a:gd name="connsiteX195" fmla="*/ 173610 w 703712"/>
                <a:gd name="connsiteY195" fmla="*/ 757795 h 817382"/>
                <a:gd name="connsiteX196" fmla="*/ 161494 w 703712"/>
                <a:gd name="connsiteY196" fmla="*/ 785208 h 817382"/>
                <a:gd name="connsiteX197" fmla="*/ 129233 w 703712"/>
                <a:gd name="connsiteY197" fmla="*/ 734287 h 817382"/>
                <a:gd name="connsiteX198" fmla="*/ 137615 w 703712"/>
                <a:gd name="connsiteY198" fmla="*/ 652448 h 817382"/>
                <a:gd name="connsiteX199" fmla="*/ 142387 w 703712"/>
                <a:gd name="connsiteY199" fmla="*/ 651677 h 817382"/>
                <a:gd name="connsiteX200" fmla="*/ 194765 w 703712"/>
                <a:gd name="connsiteY200" fmla="*/ 711618 h 817382"/>
                <a:gd name="connsiteX201" fmla="*/ 149892 w 703712"/>
                <a:gd name="connsiteY201" fmla="*/ 633532 h 817382"/>
                <a:gd name="connsiteX202" fmla="*/ 141758 w 703712"/>
                <a:gd name="connsiteY202" fmla="*/ 632684 h 817382"/>
                <a:gd name="connsiteX203" fmla="*/ 187116 w 703712"/>
                <a:gd name="connsiteY203" fmla="*/ 569124 h 817382"/>
                <a:gd name="connsiteX204" fmla="*/ 194022 w 703712"/>
                <a:gd name="connsiteY204" fmla="*/ 572524 h 817382"/>
                <a:gd name="connsiteX205" fmla="*/ 149892 w 703712"/>
                <a:gd name="connsiteY205" fmla="*/ 633532 h 817382"/>
                <a:gd name="connsiteX206" fmla="*/ 572374 w 703712"/>
                <a:gd name="connsiteY206" fmla="*/ 739383 h 817382"/>
                <a:gd name="connsiteX207" fmla="*/ 540113 w 703712"/>
                <a:gd name="connsiteY207" fmla="*/ 790304 h 817382"/>
                <a:gd name="connsiteX208" fmla="*/ 527997 w 703712"/>
                <a:gd name="connsiteY208" fmla="*/ 762891 h 817382"/>
                <a:gd name="connsiteX209" fmla="*/ 523149 w 703712"/>
                <a:gd name="connsiteY209" fmla="*/ 762024 h 817382"/>
                <a:gd name="connsiteX210" fmla="*/ 505623 w 703712"/>
                <a:gd name="connsiteY210" fmla="*/ 772863 h 817382"/>
                <a:gd name="connsiteX211" fmla="*/ 501127 w 703712"/>
                <a:gd name="connsiteY211" fmla="*/ 779274 h 817382"/>
                <a:gd name="connsiteX212" fmla="*/ 506832 w 703712"/>
                <a:gd name="connsiteY212" fmla="*/ 716714 h 817382"/>
                <a:gd name="connsiteX213" fmla="*/ 563992 w 703712"/>
                <a:gd name="connsiteY213" fmla="*/ 657554 h 817382"/>
                <a:gd name="connsiteX214" fmla="*/ 572374 w 703712"/>
                <a:gd name="connsiteY214" fmla="*/ 739383 h 817382"/>
                <a:gd name="connsiteX215" fmla="*/ 559839 w 703712"/>
                <a:gd name="connsiteY215" fmla="*/ 637789 h 817382"/>
                <a:gd name="connsiteX216" fmla="*/ 551705 w 703712"/>
                <a:gd name="connsiteY216" fmla="*/ 638637 h 817382"/>
                <a:gd name="connsiteX217" fmla="*/ 503308 w 703712"/>
                <a:gd name="connsiteY217" fmla="*/ 574905 h 817382"/>
                <a:gd name="connsiteX218" fmla="*/ 510318 w 703712"/>
                <a:gd name="connsiteY218" fmla="*/ 571743 h 817382"/>
                <a:gd name="connsiteX219" fmla="*/ 512795 w 703712"/>
                <a:gd name="connsiteY219" fmla="*/ 573419 h 817382"/>
                <a:gd name="connsiteX220" fmla="*/ 559839 w 703712"/>
                <a:gd name="connsiteY220" fmla="*/ 637789 h 817382"/>
                <a:gd name="connsiteX221" fmla="*/ 483420 w 703712"/>
                <a:gd name="connsiteY221" fmla="*/ 562609 h 817382"/>
                <a:gd name="connsiteX222" fmla="*/ 478067 w 703712"/>
                <a:gd name="connsiteY222" fmla="*/ 567819 h 817382"/>
                <a:gd name="connsiteX223" fmla="*/ 478124 w 703712"/>
                <a:gd name="connsiteY223" fmla="*/ 575286 h 817382"/>
                <a:gd name="connsiteX224" fmla="*/ 482258 w 703712"/>
                <a:gd name="connsiteY224" fmla="*/ 595175 h 817382"/>
                <a:gd name="connsiteX225" fmla="*/ 432251 w 703712"/>
                <a:gd name="connsiteY225" fmla="*/ 626131 h 817382"/>
                <a:gd name="connsiteX226" fmla="*/ 270326 w 703712"/>
                <a:gd name="connsiteY226" fmla="*/ 626131 h 817382"/>
                <a:gd name="connsiteX227" fmla="*/ 220320 w 703712"/>
                <a:gd name="connsiteY227" fmla="*/ 595175 h 817382"/>
                <a:gd name="connsiteX228" fmla="*/ 224454 w 703712"/>
                <a:gd name="connsiteY228" fmla="*/ 575296 h 817382"/>
                <a:gd name="connsiteX229" fmla="*/ 224511 w 703712"/>
                <a:gd name="connsiteY229" fmla="*/ 567828 h 817382"/>
                <a:gd name="connsiteX230" fmla="*/ 219158 w 703712"/>
                <a:gd name="connsiteY230" fmla="*/ 562609 h 817382"/>
                <a:gd name="connsiteX231" fmla="*/ 121498 w 703712"/>
                <a:gd name="connsiteY231" fmla="*/ 460634 h 817382"/>
                <a:gd name="connsiteX232" fmla="*/ 165561 w 703712"/>
                <a:gd name="connsiteY232" fmla="*/ 387139 h 817382"/>
                <a:gd name="connsiteX233" fmla="*/ 169200 w 703712"/>
                <a:gd name="connsiteY233" fmla="*/ 384501 h 817382"/>
                <a:gd name="connsiteX234" fmla="*/ 351289 w 703712"/>
                <a:gd name="connsiteY234" fmla="*/ 335618 h 817382"/>
                <a:gd name="connsiteX235" fmla="*/ 581080 w 703712"/>
                <a:gd name="connsiteY235" fmla="*/ 460634 h 817382"/>
                <a:gd name="connsiteX236" fmla="*/ 483420 w 703712"/>
                <a:gd name="connsiteY236" fmla="*/ 562609 h 81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703712" h="817382">
                  <a:moveTo>
                    <a:pt x="700523" y="444937"/>
                  </a:moveTo>
                  <a:cubicBezTo>
                    <a:pt x="704447" y="441441"/>
                    <a:pt x="704800" y="435421"/>
                    <a:pt x="701304" y="431487"/>
                  </a:cubicBezTo>
                  <a:cubicBezTo>
                    <a:pt x="697818" y="427563"/>
                    <a:pt x="691798" y="427201"/>
                    <a:pt x="687855" y="430706"/>
                  </a:cubicBezTo>
                  <a:cubicBezTo>
                    <a:pt x="660861" y="454719"/>
                    <a:pt x="631162" y="468102"/>
                    <a:pt x="599463" y="470769"/>
                  </a:cubicBezTo>
                  <a:cubicBezTo>
                    <a:pt x="599872" y="467406"/>
                    <a:pt x="600130" y="464034"/>
                    <a:pt x="600130" y="460643"/>
                  </a:cubicBezTo>
                  <a:cubicBezTo>
                    <a:pt x="600130" y="431792"/>
                    <a:pt x="585347" y="404913"/>
                    <a:pt x="560020" y="382357"/>
                  </a:cubicBezTo>
                  <a:cubicBezTo>
                    <a:pt x="576755" y="372013"/>
                    <a:pt x="611341" y="343553"/>
                    <a:pt x="624142" y="279564"/>
                  </a:cubicBezTo>
                  <a:cubicBezTo>
                    <a:pt x="624190" y="279316"/>
                    <a:pt x="624114" y="279078"/>
                    <a:pt x="624142" y="278821"/>
                  </a:cubicBezTo>
                  <a:cubicBezTo>
                    <a:pt x="659137" y="255637"/>
                    <a:pt x="667767" y="187819"/>
                    <a:pt x="642763" y="115496"/>
                  </a:cubicBezTo>
                  <a:cubicBezTo>
                    <a:pt x="621980" y="55469"/>
                    <a:pt x="584118" y="10235"/>
                    <a:pt x="546275" y="262"/>
                  </a:cubicBezTo>
                  <a:cubicBezTo>
                    <a:pt x="545247" y="-14"/>
                    <a:pt x="544199" y="5"/>
                    <a:pt x="543180" y="81"/>
                  </a:cubicBezTo>
                  <a:cubicBezTo>
                    <a:pt x="541779" y="-71"/>
                    <a:pt x="540332" y="5"/>
                    <a:pt x="538922" y="519"/>
                  </a:cubicBezTo>
                  <a:cubicBezTo>
                    <a:pt x="533978" y="2319"/>
                    <a:pt x="531435" y="7787"/>
                    <a:pt x="533236" y="12730"/>
                  </a:cubicBezTo>
                  <a:cubicBezTo>
                    <a:pt x="542961" y="39372"/>
                    <a:pt x="539436" y="57022"/>
                    <a:pt x="536198" y="60365"/>
                  </a:cubicBezTo>
                  <a:cubicBezTo>
                    <a:pt x="531693" y="58688"/>
                    <a:pt x="518853" y="45182"/>
                    <a:pt x="508509" y="16788"/>
                  </a:cubicBezTo>
                  <a:cubicBezTo>
                    <a:pt x="508442" y="16607"/>
                    <a:pt x="508309" y="16502"/>
                    <a:pt x="508232" y="16331"/>
                  </a:cubicBezTo>
                  <a:cubicBezTo>
                    <a:pt x="507985" y="15740"/>
                    <a:pt x="507613" y="15235"/>
                    <a:pt x="507242" y="14702"/>
                  </a:cubicBezTo>
                  <a:cubicBezTo>
                    <a:pt x="506870" y="14178"/>
                    <a:pt x="506527" y="13654"/>
                    <a:pt x="506070" y="13226"/>
                  </a:cubicBezTo>
                  <a:cubicBezTo>
                    <a:pt x="505927" y="13092"/>
                    <a:pt x="505870" y="12921"/>
                    <a:pt x="505727" y="12797"/>
                  </a:cubicBezTo>
                  <a:cubicBezTo>
                    <a:pt x="505413" y="12530"/>
                    <a:pt x="505022" y="12435"/>
                    <a:pt x="504680" y="12216"/>
                  </a:cubicBezTo>
                  <a:cubicBezTo>
                    <a:pt x="504118" y="11854"/>
                    <a:pt x="503594" y="11511"/>
                    <a:pt x="502965" y="11273"/>
                  </a:cubicBezTo>
                  <a:cubicBezTo>
                    <a:pt x="502384" y="11054"/>
                    <a:pt x="501822" y="10940"/>
                    <a:pt x="501222" y="10835"/>
                  </a:cubicBezTo>
                  <a:cubicBezTo>
                    <a:pt x="500622" y="10730"/>
                    <a:pt x="500041" y="10635"/>
                    <a:pt x="499431" y="10635"/>
                  </a:cubicBezTo>
                  <a:cubicBezTo>
                    <a:pt x="498765" y="10644"/>
                    <a:pt x="498136" y="10787"/>
                    <a:pt x="497479" y="10930"/>
                  </a:cubicBezTo>
                  <a:cubicBezTo>
                    <a:pt x="497088" y="11016"/>
                    <a:pt x="496698" y="10968"/>
                    <a:pt x="496317" y="11111"/>
                  </a:cubicBezTo>
                  <a:cubicBezTo>
                    <a:pt x="496136" y="11178"/>
                    <a:pt x="496031" y="11321"/>
                    <a:pt x="495859" y="11387"/>
                  </a:cubicBezTo>
                  <a:cubicBezTo>
                    <a:pt x="495259" y="11644"/>
                    <a:pt x="494754" y="12016"/>
                    <a:pt x="494212" y="12387"/>
                  </a:cubicBezTo>
                  <a:cubicBezTo>
                    <a:pt x="493678" y="12759"/>
                    <a:pt x="493173" y="13102"/>
                    <a:pt x="492735" y="13559"/>
                  </a:cubicBezTo>
                  <a:cubicBezTo>
                    <a:pt x="492602" y="13692"/>
                    <a:pt x="492430" y="13759"/>
                    <a:pt x="492307" y="13902"/>
                  </a:cubicBezTo>
                  <a:cubicBezTo>
                    <a:pt x="466770" y="44020"/>
                    <a:pt x="463874" y="108209"/>
                    <a:pt x="485249" y="170007"/>
                  </a:cubicBezTo>
                  <a:cubicBezTo>
                    <a:pt x="498022" y="206907"/>
                    <a:pt x="517691" y="239092"/>
                    <a:pt x="540646" y="260647"/>
                  </a:cubicBezTo>
                  <a:cubicBezTo>
                    <a:pt x="550438" y="269839"/>
                    <a:pt x="560410" y="276659"/>
                    <a:pt x="570269" y="281116"/>
                  </a:cubicBezTo>
                  <a:cubicBezTo>
                    <a:pt x="551733" y="334542"/>
                    <a:pt x="516576" y="349963"/>
                    <a:pt x="514948" y="350639"/>
                  </a:cubicBezTo>
                  <a:cubicBezTo>
                    <a:pt x="514405" y="350858"/>
                    <a:pt x="514033" y="351268"/>
                    <a:pt x="513557" y="351573"/>
                  </a:cubicBezTo>
                  <a:cubicBezTo>
                    <a:pt x="481248" y="335447"/>
                    <a:pt x="441757" y="324026"/>
                    <a:pt x="398247" y="319197"/>
                  </a:cubicBezTo>
                  <a:lnTo>
                    <a:pt x="416773" y="249693"/>
                  </a:lnTo>
                  <a:cubicBezTo>
                    <a:pt x="417488" y="249712"/>
                    <a:pt x="418174" y="249893"/>
                    <a:pt x="418916" y="249893"/>
                  </a:cubicBezTo>
                  <a:cubicBezTo>
                    <a:pt x="439929" y="249893"/>
                    <a:pt x="457016" y="232805"/>
                    <a:pt x="457016" y="211793"/>
                  </a:cubicBezTo>
                  <a:cubicBezTo>
                    <a:pt x="457016" y="190781"/>
                    <a:pt x="439929" y="173693"/>
                    <a:pt x="418916" y="173693"/>
                  </a:cubicBezTo>
                  <a:cubicBezTo>
                    <a:pt x="397904" y="173693"/>
                    <a:pt x="380816" y="190781"/>
                    <a:pt x="380816" y="211793"/>
                  </a:cubicBezTo>
                  <a:cubicBezTo>
                    <a:pt x="380816" y="225319"/>
                    <a:pt x="387951" y="237149"/>
                    <a:pt x="398600" y="243912"/>
                  </a:cubicBezTo>
                  <a:lnTo>
                    <a:pt x="379235" y="316597"/>
                  </a:lnTo>
                  <a:cubicBezTo>
                    <a:pt x="379150" y="316902"/>
                    <a:pt x="379226" y="317197"/>
                    <a:pt x="379178" y="317502"/>
                  </a:cubicBezTo>
                  <a:cubicBezTo>
                    <a:pt x="370015" y="316902"/>
                    <a:pt x="360719" y="316568"/>
                    <a:pt x="351289" y="316568"/>
                  </a:cubicBezTo>
                  <a:cubicBezTo>
                    <a:pt x="341859" y="316568"/>
                    <a:pt x="332563" y="316902"/>
                    <a:pt x="323400" y="317502"/>
                  </a:cubicBezTo>
                  <a:cubicBezTo>
                    <a:pt x="323352" y="317197"/>
                    <a:pt x="323419" y="316902"/>
                    <a:pt x="323343" y="316597"/>
                  </a:cubicBezTo>
                  <a:lnTo>
                    <a:pt x="304216" y="244807"/>
                  </a:lnTo>
                  <a:cubicBezTo>
                    <a:pt x="315761" y="238254"/>
                    <a:pt x="323666" y="225986"/>
                    <a:pt x="323666" y="211793"/>
                  </a:cubicBezTo>
                  <a:cubicBezTo>
                    <a:pt x="323666" y="190781"/>
                    <a:pt x="306579" y="173693"/>
                    <a:pt x="285566" y="173693"/>
                  </a:cubicBezTo>
                  <a:cubicBezTo>
                    <a:pt x="264554" y="173693"/>
                    <a:pt x="247466" y="190781"/>
                    <a:pt x="247466" y="211793"/>
                  </a:cubicBezTo>
                  <a:cubicBezTo>
                    <a:pt x="247466" y="232805"/>
                    <a:pt x="264554" y="249893"/>
                    <a:pt x="285566" y="249893"/>
                  </a:cubicBezTo>
                  <a:cubicBezTo>
                    <a:pt x="285662" y="249893"/>
                    <a:pt x="285757" y="249865"/>
                    <a:pt x="285852" y="249865"/>
                  </a:cubicBezTo>
                  <a:lnTo>
                    <a:pt x="304312" y="319178"/>
                  </a:lnTo>
                  <a:cubicBezTo>
                    <a:pt x="262325" y="323845"/>
                    <a:pt x="224054" y="334609"/>
                    <a:pt x="192393" y="349858"/>
                  </a:cubicBezTo>
                  <a:cubicBezTo>
                    <a:pt x="185163" y="346286"/>
                    <a:pt x="155322" y="328970"/>
                    <a:pt x="138710" y="281097"/>
                  </a:cubicBezTo>
                  <a:cubicBezTo>
                    <a:pt x="148568" y="276639"/>
                    <a:pt x="158551" y="269829"/>
                    <a:pt x="168333" y="260637"/>
                  </a:cubicBezTo>
                  <a:cubicBezTo>
                    <a:pt x="191298" y="239082"/>
                    <a:pt x="210967" y="206888"/>
                    <a:pt x="223730" y="169988"/>
                  </a:cubicBezTo>
                  <a:cubicBezTo>
                    <a:pt x="245104" y="108199"/>
                    <a:pt x="242199" y="44001"/>
                    <a:pt x="216672" y="13883"/>
                  </a:cubicBezTo>
                  <a:cubicBezTo>
                    <a:pt x="216548" y="13740"/>
                    <a:pt x="216377" y="13683"/>
                    <a:pt x="216243" y="13540"/>
                  </a:cubicBezTo>
                  <a:cubicBezTo>
                    <a:pt x="215805" y="13083"/>
                    <a:pt x="215281" y="12740"/>
                    <a:pt x="214758" y="12359"/>
                  </a:cubicBezTo>
                  <a:cubicBezTo>
                    <a:pt x="214224" y="11987"/>
                    <a:pt x="213719" y="11616"/>
                    <a:pt x="213129" y="11368"/>
                  </a:cubicBezTo>
                  <a:cubicBezTo>
                    <a:pt x="212957" y="11302"/>
                    <a:pt x="212853" y="11159"/>
                    <a:pt x="212672" y="11092"/>
                  </a:cubicBezTo>
                  <a:cubicBezTo>
                    <a:pt x="212281" y="10949"/>
                    <a:pt x="211891" y="11006"/>
                    <a:pt x="211500" y="10911"/>
                  </a:cubicBezTo>
                  <a:cubicBezTo>
                    <a:pt x="210852" y="10759"/>
                    <a:pt x="210224" y="10625"/>
                    <a:pt x="209547" y="10616"/>
                  </a:cubicBezTo>
                  <a:cubicBezTo>
                    <a:pt x="208928" y="10606"/>
                    <a:pt x="208357" y="10711"/>
                    <a:pt x="207757" y="10816"/>
                  </a:cubicBezTo>
                  <a:cubicBezTo>
                    <a:pt x="207157" y="10921"/>
                    <a:pt x="206604" y="11025"/>
                    <a:pt x="206033" y="11244"/>
                  </a:cubicBezTo>
                  <a:cubicBezTo>
                    <a:pt x="205414" y="11483"/>
                    <a:pt x="204871" y="11835"/>
                    <a:pt x="204309" y="12197"/>
                  </a:cubicBezTo>
                  <a:cubicBezTo>
                    <a:pt x="203975" y="12416"/>
                    <a:pt x="203585" y="12502"/>
                    <a:pt x="203270" y="12778"/>
                  </a:cubicBezTo>
                  <a:cubicBezTo>
                    <a:pt x="203128" y="12902"/>
                    <a:pt x="203070" y="13073"/>
                    <a:pt x="202937" y="13207"/>
                  </a:cubicBezTo>
                  <a:cubicBezTo>
                    <a:pt x="202470" y="13645"/>
                    <a:pt x="202127" y="14169"/>
                    <a:pt x="201756" y="14692"/>
                  </a:cubicBezTo>
                  <a:cubicBezTo>
                    <a:pt x="201385" y="15226"/>
                    <a:pt x="201013" y="15731"/>
                    <a:pt x="200765" y="16312"/>
                  </a:cubicBezTo>
                  <a:cubicBezTo>
                    <a:pt x="200689" y="16483"/>
                    <a:pt x="200546" y="16597"/>
                    <a:pt x="200480" y="16778"/>
                  </a:cubicBezTo>
                  <a:cubicBezTo>
                    <a:pt x="190135" y="45172"/>
                    <a:pt x="177286" y="58669"/>
                    <a:pt x="172790" y="60355"/>
                  </a:cubicBezTo>
                  <a:cubicBezTo>
                    <a:pt x="169542" y="57012"/>
                    <a:pt x="166028" y="39362"/>
                    <a:pt x="175743" y="12721"/>
                  </a:cubicBezTo>
                  <a:cubicBezTo>
                    <a:pt x="177543" y="7777"/>
                    <a:pt x="175000" y="2310"/>
                    <a:pt x="170057" y="510"/>
                  </a:cubicBezTo>
                  <a:cubicBezTo>
                    <a:pt x="168638" y="-14"/>
                    <a:pt x="167180" y="-81"/>
                    <a:pt x="165771" y="72"/>
                  </a:cubicBezTo>
                  <a:cubicBezTo>
                    <a:pt x="164761" y="5"/>
                    <a:pt x="163742" y="-24"/>
                    <a:pt x="162703" y="253"/>
                  </a:cubicBezTo>
                  <a:cubicBezTo>
                    <a:pt x="124870" y="10225"/>
                    <a:pt x="86999" y="55459"/>
                    <a:pt x="66225" y="115486"/>
                  </a:cubicBezTo>
                  <a:cubicBezTo>
                    <a:pt x="41203" y="187809"/>
                    <a:pt x="49832" y="255627"/>
                    <a:pt x="84837" y="278811"/>
                  </a:cubicBezTo>
                  <a:cubicBezTo>
                    <a:pt x="84865" y="279059"/>
                    <a:pt x="84789" y="279297"/>
                    <a:pt x="84837" y="279554"/>
                  </a:cubicBezTo>
                  <a:cubicBezTo>
                    <a:pt x="96771" y="339152"/>
                    <a:pt x="127575" y="367899"/>
                    <a:pt x="145282" y="379929"/>
                  </a:cubicBezTo>
                  <a:cubicBezTo>
                    <a:pt x="118269" y="402970"/>
                    <a:pt x="102458" y="430744"/>
                    <a:pt x="102458" y="460634"/>
                  </a:cubicBezTo>
                  <a:cubicBezTo>
                    <a:pt x="102458" y="464006"/>
                    <a:pt x="102715" y="467359"/>
                    <a:pt x="103115" y="470702"/>
                  </a:cubicBezTo>
                  <a:cubicBezTo>
                    <a:pt x="71835" y="467816"/>
                    <a:pt x="42527" y="454433"/>
                    <a:pt x="15857" y="430706"/>
                  </a:cubicBezTo>
                  <a:cubicBezTo>
                    <a:pt x="11923" y="427201"/>
                    <a:pt x="5912" y="427573"/>
                    <a:pt x="2407" y="431487"/>
                  </a:cubicBezTo>
                  <a:cubicBezTo>
                    <a:pt x="-1088" y="435421"/>
                    <a:pt x="-736" y="441441"/>
                    <a:pt x="3198" y="444937"/>
                  </a:cubicBezTo>
                  <a:cubicBezTo>
                    <a:pt x="34773" y="473035"/>
                    <a:pt x="69930" y="488066"/>
                    <a:pt x="107716" y="490019"/>
                  </a:cubicBezTo>
                  <a:cubicBezTo>
                    <a:pt x="109668" y="495505"/>
                    <a:pt x="112145" y="500896"/>
                    <a:pt x="115145" y="506173"/>
                  </a:cubicBezTo>
                  <a:cubicBezTo>
                    <a:pt x="79217" y="504020"/>
                    <a:pt x="42717" y="514279"/>
                    <a:pt x="8579" y="536520"/>
                  </a:cubicBezTo>
                  <a:cubicBezTo>
                    <a:pt x="4169" y="539387"/>
                    <a:pt x="2922" y="545292"/>
                    <a:pt x="5798" y="549702"/>
                  </a:cubicBezTo>
                  <a:cubicBezTo>
                    <a:pt x="7617" y="552503"/>
                    <a:pt x="10675" y="554027"/>
                    <a:pt x="13790" y="554027"/>
                  </a:cubicBezTo>
                  <a:cubicBezTo>
                    <a:pt x="15571" y="554027"/>
                    <a:pt x="17371" y="553522"/>
                    <a:pt x="18971" y="552483"/>
                  </a:cubicBezTo>
                  <a:cubicBezTo>
                    <a:pt x="55319" y="528823"/>
                    <a:pt x="92714" y="520232"/>
                    <a:pt x="130118" y="527014"/>
                  </a:cubicBezTo>
                  <a:cubicBezTo>
                    <a:pt x="130137" y="527014"/>
                    <a:pt x="130157" y="527014"/>
                    <a:pt x="130166" y="527014"/>
                  </a:cubicBezTo>
                  <a:cubicBezTo>
                    <a:pt x="135395" y="532891"/>
                    <a:pt x="141377" y="538548"/>
                    <a:pt x="147968" y="543949"/>
                  </a:cubicBezTo>
                  <a:cubicBezTo>
                    <a:pt x="66406" y="546540"/>
                    <a:pt x="11970" y="611920"/>
                    <a:pt x="9408" y="615072"/>
                  </a:cubicBezTo>
                  <a:cubicBezTo>
                    <a:pt x="6084" y="619149"/>
                    <a:pt x="6693" y="625150"/>
                    <a:pt x="10770" y="628464"/>
                  </a:cubicBezTo>
                  <a:cubicBezTo>
                    <a:pt x="12542" y="629912"/>
                    <a:pt x="14675" y="630617"/>
                    <a:pt x="16790" y="630617"/>
                  </a:cubicBezTo>
                  <a:cubicBezTo>
                    <a:pt x="19552" y="630617"/>
                    <a:pt x="22295" y="629417"/>
                    <a:pt x="24172" y="627112"/>
                  </a:cubicBezTo>
                  <a:cubicBezTo>
                    <a:pt x="24772" y="626378"/>
                    <a:pt x="81731" y="557894"/>
                    <a:pt x="162418" y="563256"/>
                  </a:cubicBezTo>
                  <a:cubicBezTo>
                    <a:pt x="147702" y="575782"/>
                    <a:pt x="128604" y="599194"/>
                    <a:pt x="120384" y="640266"/>
                  </a:cubicBezTo>
                  <a:cubicBezTo>
                    <a:pt x="120336" y="640504"/>
                    <a:pt x="120412" y="640733"/>
                    <a:pt x="120384" y="640971"/>
                  </a:cubicBezTo>
                  <a:cubicBezTo>
                    <a:pt x="100962" y="657868"/>
                    <a:pt x="96552" y="698045"/>
                    <a:pt x="111249" y="740526"/>
                  </a:cubicBezTo>
                  <a:cubicBezTo>
                    <a:pt x="124099" y="777645"/>
                    <a:pt x="147806" y="805706"/>
                    <a:pt x="171657" y="811973"/>
                  </a:cubicBezTo>
                  <a:cubicBezTo>
                    <a:pt x="172467" y="812183"/>
                    <a:pt x="173286" y="812287"/>
                    <a:pt x="174086" y="812287"/>
                  </a:cubicBezTo>
                  <a:cubicBezTo>
                    <a:pt x="174429" y="812287"/>
                    <a:pt x="174743" y="812287"/>
                    <a:pt x="175076" y="812287"/>
                  </a:cubicBezTo>
                  <a:cubicBezTo>
                    <a:pt x="176162" y="812287"/>
                    <a:pt x="177258" y="812097"/>
                    <a:pt x="178334" y="811706"/>
                  </a:cubicBezTo>
                  <a:cubicBezTo>
                    <a:pt x="183277" y="809906"/>
                    <a:pt x="185830" y="804439"/>
                    <a:pt x="184020" y="799495"/>
                  </a:cubicBezTo>
                  <a:cubicBezTo>
                    <a:pt x="180649" y="790237"/>
                    <a:pt x="180172" y="783198"/>
                    <a:pt x="180582" y="778969"/>
                  </a:cubicBezTo>
                  <a:cubicBezTo>
                    <a:pt x="183716" y="782741"/>
                    <a:pt x="188021" y="789694"/>
                    <a:pt x="191659" y="799686"/>
                  </a:cubicBezTo>
                  <a:cubicBezTo>
                    <a:pt x="192822" y="802867"/>
                    <a:pt x="195593" y="805201"/>
                    <a:pt x="198927" y="805801"/>
                  </a:cubicBezTo>
                  <a:cubicBezTo>
                    <a:pt x="202299" y="806420"/>
                    <a:pt x="205671" y="805172"/>
                    <a:pt x="207871" y="802581"/>
                  </a:cubicBezTo>
                  <a:cubicBezTo>
                    <a:pt x="223987" y="783589"/>
                    <a:pt x="226016" y="743622"/>
                    <a:pt x="212795" y="705388"/>
                  </a:cubicBezTo>
                  <a:cubicBezTo>
                    <a:pt x="202508" y="675661"/>
                    <a:pt x="185544" y="652667"/>
                    <a:pt x="167485" y="641037"/>
                  </a:cubicBezTo>
                  <a:cubicBezTo>
                    <a:pt x="176820" y="613396"/>
                    <a:pt x="191574" y="598127"/>
                    <a:pt x="201604" y="590517"/>
                  </a:cubicBezTo>
                  <a:cubicBezTo>
                    <a:pt x="201499" y="592069"/>
                    <a:pt x="201289" y="593603"/>
                    <a:pt x="201289" y="595175"/>
                  </a:cubicBezTo>
                  <a:cubicBezTo>
                    <a:pt x="201270" y="645181"/>
                    <a:pt x="253248" y="645181"/>
                    <a:pt x="270326" y="645181"/>
                  </a:cubicBezTo>
                  <a:lnTo>
                    <a:pt x="432251" y="645181"/>
                  </a:lnTo>
                  <a:cubicBezTo>
                    <a:pt x="449158" y="645181"/>
                    <a:pt x="500222" y="645105"/>
                    <a:pt x="501212" y="596556"/>
                  </a:cubicBezTo>
                  <a:cubicBezTo>
                    <a:pt x="511185" y="604471"/>
                    <a:pt x="525177" y="619635"/>
                    <a:pt x="534131" y="646133"/>
                  </a:cubicBezTo>
                  <a:cubicBezTo>
                    <a:pt x="516071" y="657763"/>
                    <a:pt x="499117" y="680757"/>
                    <a:pt x="488820" y="710475"/>
                  </a:cubicBezTo>
                  <a:cubicBezTo>
                    <a:pt x="475600" y="748708"/>
                    <a:pt x="477619" y="788675"/>
                    <a:pt x="493745" y="807668"/>
                  </a:cubicBezTo>
                  <a:cubicBezTo>
                    <a:pt x="495936" y="810259"/>
                    <a:pt x="499365" y="811497"/>
                    <a:pt x="502679" y="810887"/>
                  </a:cubicBezTo>
                  <a:cubicBezTo>
                    <a:pt x="506023" y="810287"/>
                    <a:pt x="508794" y="807954"/>
                    <a:pt x="509956" y="804772"/>
                  </a:cubicBezTo>
                  <a:cubicBezTo>
                    <a:pt x="513595" y="794780"/>
                    <a:pt x="517900" y="787827"/>
                    <a:pt x="521034" y="784065"/>
                  </a:cubicBezTo>
                  <a:cubicBezTo>
                    <a:pt x="521434" y="788294"/>
                    <a:pt x="520967" y="795342"/>
                    <a:pt x="517595" y="804582"/>
                  </a:cubicBezTo>
                  <a:cubicBezTo>
                    <a:pt x="515795" y="809535"/>
                    <a:pt x="518338" y="814993"/>
                    <a:pt x="523282" y="816793"/>
                  </a:cubicBezTo>
                  <a:cubicBezTo>
                    <a:pt x="524358" y="817183"/>
                    <a:pt x="525463" y="817374"/>
                    <a:pt x="526549" y="817374"/>
                  </a:cubicBezTo>
                  <a:cubicBezTo>
                    <a:pt x="526720" y="817374"/>
                    <a:pt x="526882" y="817374"/>
                    <a:pt x="527044" y="817364"/>
                  </a:cubicBezTo>
                  <a:cubicBezTo>
                    <a:pt x="528082" y="817431"/>
                    <a:pt x="528997" y="817317"/>
                    <a:pt x="529978" y="817059"/>
                  </a:cubicBezTo>
                  <a:cubicBezTo>
                    <a:pt x="553829" y="810792"/>
                    <a:pt x="577536" y="782741"/>
                    <a:pt x="590395" y="745612"/>
                  </a:cubicBezTo>
                  <a:cubicBezTo>
                    <a:pt x="605083" y="703131"/>
                    <a:pt x="600653" y="662945"/>
                    <a:pt x="581242" y="646057"/>
                  </a:cubicBezTo>
                  <a:cubicBezTo>
                    <a:pt x="581213" y="645819"/>
                    <a:pt x="581289" y="645590"/>
                    <a:pt x="581242" y="645352"/>
                  </a:cubicBezTo>
                  <a:cubicBezTo>
                    <a:pt x="571945" y="598927"/>
                    <a:pt x="548752" y="575020"/>
                    <a:pt x="533712" y="563961"/>
                  </a:cubicBezTo>
                  <a:cubicBezTo>
                    <a:pt x="618284" y="553598"/>
                    <a:pt x="678949" y="626359"/>
                    <a:pt x="679568" y="627121"/>
                  </a:cubicBezTo>
                  <a:cubicBezTo>
                    <a:pt x="681454" y="629417"/>
                    <a:pt x="684188" y="630608"/>
                    <a:pt x="686950" y="630608"/>
                  </a:cubicBezTo>
                  <a:cubicBezTo>
                    <a:pt x="689065" y="630608"/>
                    <a:pt x="691198" y="629912"/>
                    <a:pt x="692970" y="628455"/>
                  </a:cubicBezTo>
                  <a:cubicBezTo>
                    <a:pt x="697037" y="625121"/>
                    <a:pt x="697647" y="619130"/>
                    <a:pt x="694322" y="615072"/>
                  </a:cubicBezTo>
                  <a:cubicBezTo>
                    <a:pt x="691751" y="611920"/>
                    <a:pt x="636820" y="545949"/>
                    <a:pt x="554686" y="543921"/>
                  </a:cubicBezTo>
                  <a:cubicBezTo>
                    <a:pt x="561268" y="538510"/>
                    <a:pt x="567230" y="532862"/>
                    <a:pt x="572459" y="526985"/>
                  </a:cubicBezTo>
                  <a:cubicBezTo>
                    <a:pt x="572860" y="526966"/>
                    <a:pt x="573222" y="527080"/>
                    <a:pt x="573622" y="527014"/>
                  </a:cubicBezTo>
                  <a:cubicBezTo>
                    <a:pt x="610998" y="520232"/>
                    <a:pt x="648431" y="528814"/>
                    <a:pt x="684769" y="552483"/>
                  </a:cubicBezTo>
                  <a:cubicBezTo>
                    <a:pt x="686378" y="553522"/>
                    <a:pt x="688179" y="554027"/>
                    <a:pt x="689960" y="554027"/>
                  </a:cubicBezTo>
                  <a:cubicBezTo>
                    <a:pt x="693075" y="554027"/>
                    <a:pt x="696123" y="552503"/>
                    <a:pt x="697951" y="549702"/>
                  </a:cubicBezTo>
                  <a:cubicBezTo>
                    <a:pt x="700828" y="545292"/>
                    <a:pt x="699580" y="539387"/>
                    <a:pt x="695170" y="536520"/>
                  </a:cubicBezTo>
                  <a:cubicBezTo>
                    <a:pt x="660661" y="514050"/>
                    <a:pt x="623742" y="503782"/>
                    <a:pt x="587442" y="506211"/>
                  </a:cubicBezTo>
                  <a:cubicBezTo>
                    <a:pt x="590433" y="500934"/>
                    <a:pt x="592919" y="495553"/>
                    <a:pt x="594872" y="490076"/>
                  </a:cubicBezTo>
                  <a:cubicBezTo>
                    <a:pt x="633077" y="488371"/>
                    <a:pt x="668614" y="473321"/>
                    <a:pt x="700523" y="444937"/>
                  </a:cubicBezTo>
                  <a:close/>
                  <a:moveTo>
                    <a:pt x="418916" y="192743"/>
                  </a:moveTo>
                  <a:cubicBezTo>
                    <a:pt x="429423" y="192743"/>
                    <a:pt x="437966" y="201287"/>
                    <a:pt x="437966" y="211793"/>
                  </a:cubicBezTo>
                  <a:cubicBezTo>
                    <a:pt x="437966" y="222299"/>
                    <a:pt x="429423" y="230843"/>
                    <a:pt x="418916" y="230843"/>
                  </a:cubicBezTo>
                  <a:cubicBezTo>
                    <a:pt x="408410" y="230843"/>
                    <a:pt x="399866" y="222299"/>
                    <a:pt x="399866" y="211793"/>
                  </a:cubicBezTo>
                  <a:cubicBezTo>
                    <a:pt x="399866" y="201287"/>
                    <a:pt x="408410" y="192743"/>
                    <a:pt x="418916" y="192743"/>
                  </a:cubicBezTo>
                  <a:close/>
                  <a:moveTo>
                    <a:pt x="285566" y="230843"/>
                  </a:moveTo>
                  <a:cubicBezTo>
                    <a:pt x="275060" y="230843"/>
                    <a:pt x="266516" y="222299"/>
                    <a:pt x="266516" y="211793"/>
                  </a:cubicBezTo>
                  <a:cubicBezTo>
                    <a:pt x="266516" y="201287"/>
                    <a:pt x="275060" y="192743"/>
                    <a:pt x="285566" y="192743"/>
                  </a:cubicBezTo>
                  <a:cubicBezTo>
                    <a:pt x="296073" y="192743"/>
                    <a:pt x="304616" y="201287"/>
                    <a:pt x="304616" y="211793"/>
                  </a:cubicBezTo>
                  <a:cubicBezTo>
                    <a:pt x="304616" y="222299"/>
                    <a:pt x="296073" y="230843"/>
                    <a:pt x="285566" y="230843"/>
                  </a:cubicBezTo>
                  <a:close/>
                  <a:moveTo>
                    <a:pt x="553676" y="246741"/>
                  </a:moveTo>
                  <a:cubicBezTo>
                    <a:pt x="532921" y="227262"/>
                    <a:pt x="515014" y="197792"/>
                    <a:pt x="503241" y="163759"/>
                  </a:cubicBezTo>
                  <a:cubicBezTo>
                    <a:pt x="487344" y="117810"/>
                    <a:pt x="485877" y="69842"/>
                    <a:pt x="498164" y="40848"/>
                  </a:cubicBezTo>
                  <a:cubicBezTo>
                    <a:pt x="502498" y="49697"/>
                    <a:pt x="507261" y="57669"/>
                    <a:pt x="512242" y="63899"/>
                  </a:cubicBezTo>
                  <a:cubicBezTo>
                    <a:pt x="521996" y="76100"/>
                    <a:pt x="530311" y="79577"/>
                    <a:pt x="536636" y="79577"/>
                  </a:cubicBezTo>
                  <a:cubicBezTo>
                    <a:pt x="538817" y="79577"/>
                    <a:pt x="540760" y="79167"/>
                    <a:pt x="542427" y="78558"/>
                  </a:cubicBezTo>
                  <a:cubicBezTo>
                    <a:pt x="551514" y="75243"/>
                    <a:pt x="557181" y="65299"/>
                    <a:pt x="558381" y="50573"/>
                  </a:cubicBezTo>
                  <a:cubicBezTo>
                    <a:pt x="559001" y="42906"/>
                    <a:pt x="558210" y="34209"/>
                    <a:pt x="556391" y="25170"/>
                  </a:cubicBezTo>
                  <a:cubicBezTo>
                    <a:pt x="582842" y="40677"/>
                    <a:pt x="609493" y="77567"/>
                    <a:pt x="624771" y="121715"/>
                  </a:cubicBezTo>
                  <a:cubicBezTo>
                    <a:pt x="647983" y="188809"/>
                    <a:pt x="639754" y="255113"/>
                    <a:pt x="606826" y="266514"/>
                  </a:cubicBezTo>
                  <a:cubicBezTo>
                    <a:pt x="591729" y="271725"/>
                    <a:pt x="572831" y="264733"/>
                    <a:pt x="553676" y="246741"/>
                  </a:cubicBezTo>
                  <a:close/>
                  <a:moveTo>
                    <a:pt x="588481" y="286603"/>
                  </a:moveTo>
                  <a:cubicBezTo>
                    <a:pt x="591186" y="287003"/>
                    <a:pt x="593881" y="287260"/>
                    <a:pt x="596548" y="287260"/>
                  </a:cubicBezTo>
                  <a:cubicBezTo>
                    <a:pt x="598691" y="287260"/>
                    <a:pt x="600787" y="287003"/>
                    <a:pt x="602892" y="286736"/>
                  </a:cubicBezTo>
                  <a:cubicBezTo>
                    <a:pt x="586604" y="349258"/>
                    <a:pt x="547685" y="367841"/>
                    <a:pt x="543875" y="369508"/>
                  </a:cubicBezTo>
                  <a:cubicBezTo>
                    <a:pt x="540379" y="367041"/>
                    <a:pt x="536712" y="364651"/>
                    <a:pt x="532959" y="362317"/>
                  </a:cubicBezTo>
                  <a:cubicBezTo>
                    <a:pt x="547533" y="352935"/>
                    <a:pt x="573307" y="330856"/>
                    <a:pt x="588481" y="286603"/>
                  </a:cubicBezTo>
                  <a:close/>
                  <a:moveTo>
                    <a:pt x="84217" y="121715"/>
                  </a:moveTo>
                  <a:cubicBezTo>
                    <a:pt x="99496" y="77557"/>
                    <a:pt x="126147" y="40667"/>
                    <a:pt x="152597" y="25160"/>
                  </a:cubicBezTo>
                  <a:cubicBezTo>
                    <a:pt x="150778" y="34200"/>
                    <a:pt x="149988" y="42896"/>
                    <a:pt x="150607" y="50564"/>
                  </a:cubicBezTo>
                  <a:cubicBezTo>
                    <a:pt x="151797" y="65299"/>
                    <a:pt x="157474" y="75233"/>
                    <a:pt x="166561" y="78548"/>
                  </a:cubicBezTo>
                  <a:cubicBezTo>
                    <a:pt x="168237" y="79158"/>
                    <a:pt x="170171" y="79567"/>
                    <a:pt x="172352" y="79567"/>
                  </a:cubicBezTo>
                  <a:cubicBezTo>
                    <a:pt x="178667" y="79567"/>
                    <a:pt x="186992" y="76100"/>
                    <a:pt x="196736" y="63889"/>
                  </a:cubicBezTo>
                  <a:cubicBezTo>
                    <a:pt x="201718" y="57650"/>
                    <a:pt x="206480" y="49678"/>
                    <a:pt x="210814" y="40839"/>
                  </a:cubicBezTo>
                  <a:cubicBezTo>
                    <a:pt x="223111" y="69833"/>
                    <a:pt x="221635" y="117801"/>
                    <a:pt x="205747" y="163749"/>
                  </a:cubicBezTo>
                  <a:cubicBezTo>
                    <a:pt x="193965" y="197782"/>
                    <a:pt x="176058" y="227252"/>
                    <a:pt x="155312" y="246731"/>
                  </a:cubicBezTo>
                  <a:cubicBezTo>
                    <a:pt x="136157" y="264705"/>
                    <a:pt x="117250" y="271715"/>
                    <a:pt x="102163" y="266495"/>
                  </a:cubicBezTo>
                  <a:cubicBezTo>
                    <a:pt x="69225" y="255113"/>
                    <a:pt x="61005" y="188800"/>
                    <a:pt x="84217" y="121715"/>
                  </a:cubicBezTo>
                  <a:close/>
                  <a:moveTo>
                    <a:pt x="106087" y="286736"/>
                  </a:moveTo>
                  <a:cubicBezTo>
                    <a:pt x="108182" y="287003"/>
                    <a:pt x="110278" y="287260"/>
                    <a:pt x="112431" y="287260"/>
                  </a:cubicBezTo>
                  <a:cubicBezTo>
                    <a:pt x="115088" y="287260"/>
                    <a:pt x="117784" y="286993"/>
                    <a:pt x="120498" y="286593"/>
                  </a:cubicBezTo>
                  <a:cubicBezTo>
                    <a:pt x="134662" y="327894"/>
                    <a:pt x="158055" y="349906"/>
                    <a:pt x="172981" y="360288"/>
                  </a:cubicBezTo>
                  <a:cubicBezTo>
                    <a:pt x="168999" y="362660"/>
                    <a:pt x="165161" y="365108"/>
                    <a:pt x="161465" y="367632"/>
                  </a:cubicBezTo>
                  <a:cubicBezTo>
                    <a:pt x="150635" y="361526"/>
                    <a:pt x="120012" y="340000"/>
                    <a:pt x="106087" y="286736"/>
                  </a:cubicBezTo>
                  <a:close/>
                  <a:moveTo>
                    <a:pt x="194765" y="711618"/>
                  </a:moveTo>
                  <a:cubicBezTo>
                    <a:pt x="203242" y="736106"/>
                    <a:pt x="204023" y="758700"/>
                    <a:pt x="200461" y="774178"/>
                  </a:cubicBezTo>
                  <a:cubicBezTo>
                    <a:pt x="199013" y="771835"/>
                    <a:pt x="197498" y="769682"/>
                    <a:pt x="195974" y="767768"/>
                  </a:cubicBezTo>
                  <a:cubicBezTo>
                    <a:pt x="186697" y="756157"/>
                    <a:pt x="178667" y="755937"/>
                    <a:pt x="173610" y="757795"/>
                  </a:cubicBezTo>
                  <a:cubicBezTo>
                    <a:pt x="164847" y="760995"/>
                    <a:pt x="160598" y="771482"/>
                    <a:pt x="161494" y="785208"/>
                  </a:cubicBezTo>
                  <a:cubicBezTo>
                    <a:pt x="148854" y="774692"/>
                    <a:pt x="136748" y="756023"/>
                    <a:pt x="129233" y="734287"/>
                  </a:cubicBezTo>
                  <a:cubicBezTo>
                    <a:pt x="114859" y="692749"/>
                    <a:pt x="122117" y="657821"/>
                    <a:pt x="137615" y="652448"/>
                  </a:cubicBezTo>
                  <a:cubicBezTo>
                    <a:pt x="139101" y="651925"/>
                    <a:pt x="140701" y="651677"/>
                    <a:pt x="142387" y="651677"/>
                  </a:cubicBezTo>
                  <a:cubicBezTo>
                    <a:pt x="158227" y="651686"/>
                    <a:pt x="181773" y="674061"/>
                    <a:pt x="194765" y="711618"/>
                  </a:cubicBezTo>
                  <a:close/>
                  <a:moveTo>
                    <a:pt x="149892" y="633532"/>
                  </a:moveTo>
                  <a:cubicBezTo>
                    <a:pt x="147159" y="632970"/>
                    <a:pt x="144444" y="632646"/>
                    <a:pt x="141758" y="632684"/>
                  </a:cubicBezTo>
                  <a:cubicBezTo>
                    <a:pt x="154045" y="588555"/>
                    <a:pt x="180277" y="572610"/>
                    <a:pt x="187116" y="569124"/>
                  </a:cubicBezTo>
                  <a:cubicBezTo>
                    <a:pt x="189393" y="570276"/>
                    <a:pt x="191669" y="571419"/>
                    <a:pt x="194022" y="572524"/>
                  </a:cubicBezTo>
                  <a:cubicBezTo>
                    <a:pt x="181677" y="580963"/>
                    <a:pt x="161884" y="599146"/>
                    <a:pt x="149892" y="633532"/>
                  </a:cubicBezTo>
                  <a:close/>
                  <a:moveTo>
                    <a:pt x="572374" y="739383"/>
                  </a:moveTo>
                  <a:cubicBezTo>
                    <a:pt x="564858" y="761110"/>
                    <a:pt x="552743" y="779779"/>
                    <a:pt x="540113" y="790304"/>
                  </a:cubicBezTo>
                  <a:cubicBezTo>
                    <a:pt x="540998" y="776578"/>
                    <a:pt x="536750" y="766091"/>
                    <a:pt x="527997" y="762891"/>
                  </a:cubicBezTo>
                  <a:cubicBezTo>
                    <a:pt x="526597" y="762376"/>
                    <a:pt x="524968" y="762024"/>
                    <a:pt x="523149" y="762024"/>
                  </a:cubicBezTo>
                  <a:cubicBezTo>
                    <a:pt x="518396" y="762024"/>
                    <a:pt x="512338" y="764462"/>
                    <a:pt x="505623" y="772863"/>
                  </a:cubicBezTo>
                  <a:cubicBezTo>
                    <a:pt x="504089" y="774778"/>
                    <a:pt x="502594" y="776931"/>
                    <a:pt x="501127" y="779274"/>
                  </a:cubicBezTo>
                  <a:cubicBezTo>
                    <a:pt x="497564" y="763796"/>
                    <a:pt x="498355" y="741202"/>
                    <a:pt x="506832" y="716714"/>
                  </a:cubicBezTo>
                  <a:cubicBezTo>
                    <a:pt x="521215" y="675175"/>
                    <a:pt x="548485" y="652153"/>
                    <a:pt x="563992" y="657554"/>
                  </a:cubicBezTo>
                  <a:cubicBezTo>
                    <a:pt x="579489" y="662907"/>
                    <a:pt x="586747" y="697835"/>
                    <a:pt x="572374" y="739383"/>
                  </a:cubicBezTo>
                  <a:close/>
                  <a:moveTo>
                    <a:pt x="559839" y="637789"/>
                  </a:moveTo>
                  <a:cubicBezTo>
                    <a:pt x="557162" y="637742"/>
                    <a:pt x="554438" y="638066"/>
                    <a:pt x="551705" y="638637"/>
                  </a:cubicBezTo>
                  <a:cubicBezTo>
                    <a:pt x="538198" y="599889"/>
                    <a:pt x="514795" y="581754"/>
                    <a:pt x="503308" y="574905"/>
                  </a:cubicBezTo>
                  <a:cubicBezTo>
                    <a:pt x="505661" y="573858"/>
                    <a:pt x="508042" y="572829"/>
                    <a:pt x="510318" y="571743"/>
                  </a:cubicBezTo>
                  <a:cubicBezTo>
                    <a:pt x="511061" y="572381"/>
                    <a:pt x="511833" y="573019"/>
                    <a:pt x="512795" y="573419"/>
                  </a:cubicBezTo>
                  <a:cubicBezTo>
                    <a:pt x="514233" y="574010"/>
                    <a:pt x="545970" y="587974"/>
                    <a:pt x="559839" y="637789"/>
                  </a:cubicBezTo>
                  <a:close/>
                  <a:moveTo>
                    <a:pt x="483420" y="562609"/>
                  </a:moveTo>
                  <a:cubicBezTo>
                    <a:pt x="481000" y="563552"/>
                    <a:pt x="479076" y="565428"/>
                    <a:pt x="478067" y="567819"/>
                  </a:cubicBezTo>
                  <a:cubicBezTo>
                    <a:pt x="477076" y="570219"/>
                    <a:pt x="477086" y="572915"/>
                    <a:pt x="478124" y="575286"/>
                  </a:cubicBezTo>
                  <a:cubicBezTo>
                    <a:pt x="480867" y="581592"/>
                    <a:pt x="482258" y="588288"/>
                    <a:pt x="482258" y="595175"/>
                  </a:cubicBezTo>
                  <a:cubicBezTo>
                    <a:pt x="482258" y="611253"/>
                    <a:pt x="476200" y="626131"/>
                    <a:pt x="432251" y="626131"/>
                  </a:cubicBezTo>
                  <a:lnTo>
                    <a:pt x="270326" y="626131"/>
                  </a:lnTo>
                  <a:cubicBezTo>
                    <a:pt x="226378" y="626131"/>
                    <a:pt x="220320" y="611243"/>
                    <a:pt x="220320" y="595175"/>
                  </a:cubicBezTo>
                  <a:cubicBezTo>
                    <a:pt x="220320" y="588278"/>
                    <a:pt x="221711" y="581592"/>
                    <a:pt x="224454" y="575296"/>
                  </a:cubicBezTo>
                  <a:cubicBezTo>
                    <a:pt x="225483" y="572915"/>
                    <a:pt x="225511" y="570219"/>
                    <a:pt x="224511" y="567828"/>
                  </a:cubicBezTo>
                  <a:cubicBezTo>
                    <a:pt x="223511" y="565428"/>
                    <a:pt x="221578" y="563552"/>
                    <a:pt x="219158" y="562609"/>
                  </a:cubicBezTo>
                  <a:cubicBezTo>
                    <a:pt x="158008" y="538929"/>
                    <a:pt x="121498" y="500801"/>
                    <a:pt x="121498" y="460634"/>
                  </a:cubicBezTo>
                  <a:cubicBezTo>
                    <a:pt x="121498" y="433183"/>
                    <a:pt x="137881" y="407789"/>
                    <a:pt x="165561" y="387139"/>
                  </a:cubicBezTo>
                  <a:cubicBezTo>
                    <a:pt x="166952" y="386539"/>
                    <a:pt x="168228" y="385701"/>
                    <a:pt x="169200" y="384501"/>
                  </a:cubicBezTo>
                  <a:cubicBezTo>
                    <a:pt x="211252" y="354802"/>
                    <a:pt x="277213" y="335618"/>
                    <a:pt x="351289" y="335618"/>
                  </a:cubicBezTo>
                  <a:cubicBezTo>
                    <a:pt x="478000" y="335618"/>
                    <a:pt x="581080" y="391702"/>
                    <a:pt x="581080" y="460634"/>
                  </a:cubicBezTo>
                  <a:cubicBezTo>
                    <a:pt x="581080" y="500801"/>
                    <a:pt x="544570" y="538920"/>
                    <a:pt x="483420" y="562609"/>
                  </a:cubicBezTo>
                  <a:close/>
                </a:path>
              </a:pathLst>
            </a:custGeom>
            <a:grpFill/>
            <a:ln w="6350" cap="flat">
              <a:solidFill>
                <a:schemeClr val="bg1"/>
              </a:solid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93A99B01-01A0-42B6-8676-DAD5E683EE71}"/>
                </a:ext>
              </a:extLst>
            </p:cNvPr>
            <p:cNvSpPr/>
            <p:nvPr/>
          </p:nvSpPr>
          <p:spPr>
            <a:xfrm>
              <a:off x="5927238" y="3273793"/>
              <a:ext cx="270355" cy="76415"/>
            </a:xfrm>
            <a:custGeom>
              <a:avLst/>
              <a:gdLst>
                <a:gd name="connsiteX0" fmla="*/ 263087 w 270355"/>
                <a:gd name="connsiteY0" fmla="*/ 10769 h 76415"/>
                <a:gd name="connsiteX1" fmla="*/ 2874 w 270355"/>
                <a:gd name="connsiteY1" fmla="*/ 60080 h 76415"/>
                <a:gd name="connsiteX2" fmla="*/ 2693 w 270355"/>
                <a:gd name="connsiteY2" fmla="*/ 73520 h 76415"/>
                <a:gd name="connsiteX3" fmla="*/ 9522 w 270355"/>
                <a:gd name="connsiteY3" fmla="*/ 76416 h 76415"/>
                <a:gd name="connsiteX4" fmla="*/ 16152 w 270355"/>
                <a:gd name="connsiteY4" fmla="*/ 73739 h 76415"/>
                <a:gd name="connsiteX5" fmla="*/ 258563 w 270355"/>
                <a:gd name="connsiteY5" fmla="*/ 29286 h 76415"/>
                <a:gd name="connsiteX6" fmla="*/ 270079 w 270355"/>
                <a:gd name="connsiteY6" fmla="*/ 22285 h 76415"/>
                <a:gd name="connsiteX7" fmla="*/ 263087 w 270355"/>
                <a:gd name="connsiteY7" fmla="*/ 10769 h 7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355" h="76415">
                  <a:moveTo>
                    <a:pt x="263087" y="10769"/>
                  </a:moveTo>
                  <a:cubicBezTo>
                    <a:pt x="97257" y="-29636"/>
                    <a:pt x="6655" y="56404"/>
                    <a:pt x="2874" y="60080"/>
                  </a:cubicBezTo>
                  <a:cubicBezTo>
                    <a:pt x="-889" y="63747"/>
                    <a:pt x="-965" y="69758"/>
                    <a:pt x="2693" y="73520"/>
                  </a:cubicBezTo>
                  <a:cubicBezTo>
                    <a:pt x="4560" y="75444"/>
                    <a:pt x="7046" y="76416"/>
                    <a:pt x="9522" y="76416"/>
                  </a:cubicBezTo>
                  <a:cubicBezTo>
                    <a:pt x="11904" y="76416"/>
                    <a:pt x="14304" y="75520"/>
                    <a:pt x="16152" y="73739"/>
                  </a:cubicBezTo>
                  <a:cubicBezTo>
                    <a:pt x="16999" y="72910"/>
                    <a:pt x="103515" y="-8528"/>
                    <a:pt x="258563" y="29286"/>
                  </a:cubicBezTo>
                  <a:cubicBezTo>
                    <a:pt x="263725" y="30505"/>
                    <a:pt x="268831" y="27390"/>
                    <a:pt x="270079" y="22285"/>
                  </a:cubicBezTo>
                  <a:cubicBezTo>
                    <a:pt x="271336" y="17170"/>
                    <a:pt x="268193" y="12017"/>
                    <a:pt x="263087" y="10769"/>
                  </a:cubicBezTo>
                  <a:close/>
                </a:path>
              </a:pathLst>
            </a:custGeom>
            <a:grpFill/>
            <a:ln w="6350" cap="flat">
              <a:solidFill>
                <a:schemeClr val="bg1"/>
              </a:solid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87C5AE6B-1E7E-461D-9D5F-810A362AE336}"/>
                </a:ext>
              </a:extLst>
            </p:cNvPr>
            <p:cNvSpPr/>
            <p:nvPr/>
          </p:nvSpPr>
          <p:spPr>
            <a:xfrm>
              <a:off x="5841195" y="2974179"/>
              <a:ext cx="54362" cy="166688"/>
            </a:xfrm>
            <a:custGeom>
              <a:avLst/>
              <a:gdLst>
                <a:gd name="connsiteX0" fmla="*/ 52275 w 54362"/>
                <a:gd name="connsiteY0" fmla="*/ 15480 h 166688"/>
                <a:gd name="connsiteX1" fmla="*/ 50808 w 54362"/>
                <a:gd name="connsiteY1" fmla="*/ 2106 h 166688"/>
                <a:gd name="connsiteX2" fmla="*/ 37416 w 54362"/>
                <a:gd name="connsiteY2" fmla="*/ 3554 h 166688"/>
                <a:gd name="connsiteX3" fmla="*/ 1669 w 54362"/>
                <a:gd name="connsiteY3" fmla="*/ 158231 h 166688"/>
                <a:gd name="connsiteX4" fmla="*/ 11117 w 54362"/>
                <a:gd name="connsiteY4" fmla="*/ 166689 h 166688"/>
                <a:gd name="connsiteX5" fmla="*/ 12194 w 54362"/>
                <a:gd name="connsiteY5" fmla="*/ 166632 h 166688"/>
                <a:gd name="connsiteX6" fmla="*/ 20595 w 54362"/>
                <a:gd name="connsiteY6" fmla="*/ 156107 h 166688"/>
                <a:gd name="connsiteX7" fmla="*/ 52275 w 54362"/>
                <a:gd name="connsiteY7" fmla="*/ 15480 h 16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62" h="166688">
                  <a:moveTo>
                    <a:pt x="52275" y="15480"/>
                  </a:moveTo>
                  <a:cubicBezTo>
                    <a:pt x="55551" y="11384"/>
                    <a:pt x="54904" y="5402"/>
                    <a:pt x="50808" y="2106"/>
                  </a:cubicBezTo>
                  <a:cubicBezTo>
                    <a:pt x="46712" y="-1189"/>
                    <a:pt x="40712" y="-551"/>
                    <a:pt x="37416" y="3554"/>
                  </a:cubicBezTo>
                  <a:cubicBezTo>
                    <a:pt x="35511" y="5916"/>
                    <a:pt x="-9076" y="62571"/>
                    <a:pt x="1669" y="158231"/>
                  </a:cubicBezTo>
                  <a:cubicBezTo>
                    <a:pt x="2211" y="163098"/>
                    <a:pt x="6336" y="166689"/>
                    <a:pt x="11117" y="166689"/>
                  </a:cubicBezTo>
                  <a:cubicBezTo>
                    <a:pt x="11479" y="166689"/>
                    <a:pt x="11832" y="166670"/>
                    <a:pt x="12194" y="166632"/>
                  </a:cubicBezTo>
                  <a:cubicBezTo>
                    <a:pt x="17423" y="166041"/>
                    <a:pt x="21176" y="161326"/>
                    <a:pt x="20595" y="156107"/>
                  </a:cubicBezTo>
                  <a:cubicBezTo>
                    <a:pt x="10784" y="68724"/>
                    <a:pt x="51856" y="16003"/>
                    <a:pt x="52275" y="15480"/>
                  </a:cubicBezTo>
                  <a:close/>
                </a:path>
              </a:pathLst>
            </a:custGeom>
            <a:grpFill/>
            <a:ln w="6350" cap="flat">
              <a:solidFill>
                <a:schemeClr val="bg1"/>
              </a:solid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323A4DFE-7AF1-47EF-8BFE-EAE40D67C6F6}"/>
                </a:ext>
              </a:extLst>
            </p:cNvPr>
            <p:cNvSpPr/>
            <p:nvPr/>
          </p:nvSpPr>
          <p:spPr>
            <a:xfrm>
              <a:off x="6317477" y="2974175"/>
              <a:ext cx="54348" cy="166683"/>
            </a:xfrm>
            <a:custGeom>
              <a:avLst/>
              <a:gdLst>
                <a:gd name="connsiteX0" fmla="*/ 33744 w 54348"/>
                <a:gd name="connsiteY0" fmla="*/ 156101 h 166683"/>
                <a:gd name="connsiteX1" fmla="*/ 42155 w 54348"/>
                <a:gd name="connsiteY1" fmla="*/ 166627 h 166683"/>
                <a:gd name="connsiteX2" fmla="*/ 43222 w 54348"/>
                <a:gd name="connsiteY2" fmla="*/ 166684 h 166683"/>
                <a:gd name="connsiteX3" fmla="*/ 52680 w 54348"/>
                <a:gd name="connsiteY3" fmla="*/ 158225 h 166683"/>
                <a:gd name="connsiteX4" fmla="*/ 16933 w 54348"/>
                <a:gd name="connsiteY4" fmla="*/ 3549 h 166683"/>
                <a:gd name="connsiteX5" fmla="*/ 3569 w 54348"/>
                <a:gd name="connsiteY5" fmla="*/ 2092 h 166683"/>
                <a:gd name="connsiteX6" fmla="*/ 2083 w 54348"/>
                <a:gd name="connsiteY6" fmla="*/ 15474 h 166683"/>
                <a:gd name="connsiteX7" fmla="*/ 33744 w 54348"/>
                <a:gd name="connsiteY7" fmla="*/ 156101 h 16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48" h="166683">
                  <a:moveTo>
                    <a:pt x="33744" y="156101"/>
                  </a:moveTo>
                  <a:cubicBezTo>
                    <a:pt x="33154" y="161331"/>
                    <a:pt x="36926" y="166045"/>
                    <a:pt x="42155" y="166627"/>
                  </a:cubicBezTo>
                  <a:cubicBezTo>
                    <a:pt x="42517" y="166665"/>
                    <a:pt x="42869" y="166684"/>
                    <a:pt x="43222" y="166684"/>
                  </a:cubicBezTo>
                  <a:cubicBezTo>
                    <a:pt x="48013" y="166684"/>
                    <a:pt x="52137" y="163093"/>
                    <a:pt x="52680" y="158225"/>
                  </a:cubicBezTo>
                  <a:cubicBezTo>
                    <a:pt x="63424" y="62566"/>
                    <a:pt x="18828" y="5911"/>
                    <a:pt x="16933" y="3549"/>
                  </a:cubicBezTo>
                  <a:cubicBezTo>
                    <a:pt x="13628" y="-547"/>
                    <a:pt x="7656" y="-1185"/>
                    <a:pt x="3569" y="2092"/>
                  </a:cubicBezTo>
                  <a:cubicBezTo>
                    <a:pt x="-536" y="5378"/>
                    <a:pt x="-1193" y="11369"/>
                    <a:pt x="2083" y="15474"/>
                  </a:cubicBezTo>
                  <a:cubicBezTo>
                    <a:pt x="2493" y="16008"/>
                    <a:pt x="43565" y="68729"/>
                    <a:pt x="33744" y="156101"/>
                  </a:cubicBezTo>
                  <a:close/>
                </a:path>
              </a:pathLst>
            </a:custGeom>
            <a:grpFill/>
            <a:ln w="6350" cap="flat">
              <a:solidFill>
                <a:schemeClr val="bg1"/>
              </a:solidFill>
              <a:prstDash val="solid"/>
              <a:miter/>
            </a:ln>
          </p:spPr>
          <p:txBody>
            <a:bodyPr rtlCol="0" anchor="ctr"/>
            <a:lstStyle/>
            <a:p>
              <a:endParaRPr lang="zh-CN" altLang="en-US"/>
            </a:p>
          </p:txBody>
        </p:sp>
      </p:grpSp>
      <p:sp>
        <p:nvSpPr>
          <p:cNvPr id="49" name="文本框 48">
            <a:extLst>
              <a:ext uri="{FF2B5EF4-FFF2-40B4-BE49-F238E27FC236}">
                <a16:creationId xmlns="" xmlns:a16="http://schemas.microsoft.com/office/drawing/2014/main" id="{233577C7-9FF5-45A7-B06E-5F802B21E429}"/>
              </a:ext>
            </a:extLst>
          </p:cNvPr>
          <p:cNvSpPr txBox="1"/>
          <p:nvPr/>
        </p:nvSpPr>
        <p:spPr>
          <a:xfrm>
            <a:off x="9664700" y="3173938"/>
            <a:ext cx="2527300" cy="2427909"/>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dirty="0">
                <a:solidFill>
                  <a:srgbClr val="3E8FAA"/>
                </a:solidFill>
                <a:latin typeface="Arial Narrow" panose="020B0606020202030204" pitchFamily="34" charset="0"/>
                <a:cs typeface="..黑体UI-韩语" panose="02000000000000000000" pitchFamily="2" charset="-128"/>
              </a:rPr>
              <a:t>lorem ipsum dolor sit amet, consectetuer adipiscing</a:t>
            </a:r>
          </a:p>
          <a:p>
            <a:pPr marL="285750" indent="-285750">
              <a:lnSpc>
                <a:spcPct val="120000"/>
              </a:lnSpc>
              <a:buFont typeface="Arial" panose="020B0604020202020204" pitchFamily="34" charset="0"/>
              <a:buChar char="•"/>
            </a:pPr>
            <a:endParaRPr lang="fr-FR" altLang="zh-CN" sz="1600" dirty="0">
              <a:solidFill>
                <a:srgbClr val="3E8FAA"/>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rgbClr val="3E8FAA"/>
                </a:solidFill>
                <a:latin typeface="Arial Narrow" panose="020B0606020202030204" pitchFamily="34" charset="0"/>
                <a:cs typeface="..黑体UI-韩语" panose="02000000000000000000" pitchFamily="2" charset="-128"/>
              </a:rPr>
              <a:t>fusce posuere, magna sed pulvinar ultricies, purus lectus malesuada</a:t>
            </a:r>
          </a:p>
          <a:p>
            <a:pPr marL="285750" indent="-285750">
              <a:lnSpc>
                <a:spcPct val="120000"/>
              </a:lnSpc>
              <a:buFont typeface="Arial" panose="020B0604020202020204" pitchFamily="34" charset="0"/>
              <a:buChar char="•"/>
            </a:pPr>
            <a:endParaRPr lang="fr-FR" altLang="zh-CN" sz="1600" dirty="0">
              <a:solidFill>
                <a:srgbClr val="3E8FAA"/>
              </a:solidFill>
              <a:latin typeface="Arial Narrow" panose="020B0606020202030204" pitchFamily="34" charset="0"/>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600" dirty="0">
                <a:solidFill>
                  <a:srgbClr val="3E8FAA"/>
                </a:solidFill>
                <a:latin typeface="Arial Narrow" panose="020B0606020202030204" pitchFamily="34" charset="0"/>
                <a:cs typeface="..黑体UI-韩语" panose="02000000000000000000" pitchFamily="2" charset="-128"/>
              </a:rPr>
              <a:t>nunc viverra imperdiet enim.</a:t>
            </a:r>
            <a:endParaRPr lang="zh-CN" altLang="en-US" sz="1600" dirty="0">
              <a:solidFill>
                <a:srgbClr val="3E8FAA"/>
              </a:solidFill>
              <a:latin typeface="Arial Narrow" panose="020B0606020202030204" pitchFamily="34" charset="0"/>
              <a:cs typeface="..黑体UI-韩语" panose="02000000000000000000" pitchFamily="2" charset="-128"/>
            </a:endParaRPr>
          </a:p>
        </p:txBody>
      </p:sp>
    </p:spTree>
    <p:extLst>
      <p:ext uri="{BB962C8B-B14F-4D97-AF65-F5344CB8AC3E}">
        <p14:creationId xmlns:p14="http://schemas.microsoft.com/office/powerpoint/2010/main" val="3042654000"/>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716</TotalTime>
  <Words>701</Words>
  <Application>Microsoft Office PowerPoint</Application>
  <PresentationFormat>宽屏</PresentationFormat>
  <Paragraphs>120</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..黑体UI-韩语</vt:lpstr>
      <vt:lpstr>等线</vt:lpstr>
      <vt:lpstr>Arial</vt:lpstr>
      <vt:lpstr>Arial Narrow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 mo ban.com</dc:description>
  <cp:lastModifiedBy>YANGs</cp:lastModifiedBy>
  <cp:revision>39</cp:revision>
  <dcterms:created xsi:type="dcterms:W3CDTF">2020-11-25T05:48:39Z</dcterms:created>
  <dcterms:modified xsi:type="dcterms:W3CDTF">2020-11-29T13:06:59Z</dcterms:modified>
</cp:coreProperties>
</file>