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4" r:id="rId1"/>
  </p:sldMasterIdLst>
  <p:notesMasterIdLst>
    <p:notesMasterId r:id="rId31"/>
  </p:notesMasterIdLst>
  <p:sldIdLst>
    <p:sldId id="256" r:id="rId2"/>
    <p:sldId id="282" r:id="rId3"/>
    <p:sldId id="508" r:id="rId4"/>
    <p:sldId id="462" r:id="rId5"/>
    <p:sldId id="506" r:id="rId6"/>
    <p:sldId id="447" r:id="rId7"/>
    <p:sldId id="448" r:id="rId8"/>
    <p:sldId id="409" r:id="rId9"/>
    <p:sldId id="503" r:id="rId10"/>
    <p:sldId id="523" r:id="rId11"/>
    <p:sldId id="317" r:id="rId12"/>
    <p:sldId id="408" r:id="rId13"/>
    <p:sldId id="515" r:id="rId14"/>
    <p:sldId id="516" r:id="rId15"/>
    <p:sldId id="507" r:id="rId16"/>
    <p:sldId id="524" r:id="rId17"/>
    <p:sldId id="518" r:id="rId18"/>
    <p:sldId id="504" r:id="rId19"/>
    <p:sldId id="291" r:id="rId20"/>
    <p:sldId id="525" r:id="rId21"/>
    <p:sldId id="288" r:id="rId22"/>
    <p:sldId id="399" r:id="rId23"/>
    <p:sldId id="453" r:id="rId24"/>
    <p:sldId id="526" r:id="rId25"/>
    <p:sldId id="402" r:id="rId26"/>
    <p:sldId id="509" r:id="rId27"/>
    <p:sldId id="514" r:id="rId28"/>
    <p:sldId id="527" r:id="rId29"/>
    <p:sldId id="528" r:id="rId30"/>
  </p:sldIdLst>
  <p:sldSz cx="9144000" cy="5143500" type="screen16x9"/>
  <p:notesSz cx="6858000" cy="9144000"/>
  <p:custShowLst>
    <p:custShow name="自定义放映 1" id="0">
      <p:sldLst>
        <p:sld r:id="rId2"/>
        <p:sld r:id="rId22"/>
        <p:sld r:id="rId20"/>
        <p:sld r:id="rId3"/>
        <p:sld r:id="rId12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D903"/>
    <a:srgbClr val="0000FF"/>
    <a:srgbClr val="FFFFFF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17" autoAdjust="0"/>
    <p:restoredTop sz="94586" autoAdjust="0"/>
  </p:normalViewPr>
  <p:slideViewPr>
    <p:cSldViewPr>
      <p:cViewPr>
        <p:scale>
          <a:sx n="75" d="100"/>
          <a:sy n="75" d="100"/>
        </p:scale>
        <p:origin x="972" y="780"/>
      </p:cViewPr>
      <p:guideLst>
        <p:guide orient="horz" pos="1511"/>
        <p:guide pos="294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1668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46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275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D40385-01E8-4DC2-923D-B15C8731D43D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50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>
              <a:latin typeface="Arial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47EC2AD-8479-4F5A-BA2F-4B1134410936}" type="slidenum">
              <a:rPr lang="en-US" altLang="zh-CN" smtClean="0"/>
              <a:pPr algn="r" eaLnBrk="1" hangingPunct="1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1908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47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44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1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981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1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8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9498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023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40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33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62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57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5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35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594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74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685761"/>
      </p:ext>
    </p:extLst>
  </p:cSld>
  <p:clrMapOvr>
    <a:masterClrMapping/>
  </p:clrMapOvr>
  <p:transition advTm="8000">
    <p:wheel spokes="8"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1637"/>
            <a:ext cx="9144000" cy="34718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69"/>
          <a:stretch/>
        </p:blipFill>
        <p:spPr>
          <a:xfrm rot="10800000">
            <a:off x="-3699" y="6428"/>
            <a:ext cx="9144000" cy="21335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3458"/>
            <a:ext cx="9144000" cy="2382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" y="0"/>
            <a:ext cx="3048040" cy="135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31561"/>
      </p:ext>
    </p:extLst>
  </p:cSld>
  <p:clrMapOvr>
    <a:masterClrMapping/>
  </p:clrMapOvr>
  <p:transition advTm="8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</p:sldLayoutIdLst>
  <p:transition advTm="8000">
    <p:wheel spokes="8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19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0" y="0"/>
            <a:ext cx="7203051" cy="32094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1625"/>
            <a:ext cx="9144000" cy="35718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1637"/>
            <a:ext cx="9144000" cy="3471863"/>
          </a:xfrm>
          <a:prstGeom prst="rect">
            <a:avLst/>
          </a:prstGeom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1295486" y="1174505"/>
            <a:ext cx="67489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水墨中国风主题模板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311819" y="2822328"/>
            <a:ext cx="2376264" cy="597637"/>
            <a:chOff x="3383868" y="3208067"/>
            <a:chExt cx="2376264" cy="597637"/>
          </a:xfrm>
        </p:grpSpPr>
        <p:pic>
          <p:nvPicPr>
            <p:cNvPr id="18" name="Picture 2" descr="C:\Documents and Settings\Administrator\桌面\244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3181" y="2318754"/>
              <a:ext cx="597637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7"/>
            <p:cNvSpPr txBox="1">
              <a:spLocks noChangeArrowheads="1"/>
            </p:cNvSpPr>
            <p:nvPr/>
          </p:nvSpPr>
          <p:spPr bwMode="auto">
            <a:xfrm>
              <a:off x="3626868" y="3346531"/>
              <a:ext cx="189026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模板网</a:t>
              </a:r>
            </a:p>
          </p:txBody>
        </p:sp>
      </p:grp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2884863" y="2085577"/>
            <a:ext cx="3570208" cy="400110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0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工作总结  工作汇报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13">
        <p:blinds dir="vert"/>
      </p:transition>
    </mc:Choice>
    <mc:Fallback xmlns="">
      <p:transition spd="slow" advTm="3713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2160" y="1733572"/>
            <a:ext cx="6875413" cy="2379524"/>
            <a:chOff x="1182160" y="1335196"/>
            <a:chExt cx="6875413" cy="2379524"/>
          </a:xfrm>
        </p:grpSpPr>
        <p:pic>
          <p:nvPicPr>
            <p:cNvPr id="7" name="Picture 227" descr="圈轴b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9" y="1396691"/>
              <a:ext cx="6629226" cy="225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8" r="12501" b="37236"/>
            <a:stretch/>
          </p:blipFill>
          <p:spPr>
            <a:xfrm>
              <a:off x="1295486" y="1396691"/>
              <a:ext cx="6705424" cy="2241831"/>
            </a:xfrm>
            <a:prstGeom prst="rect">
              <a:avLst/>
            </a:prstGeom>
          </p:spPr>
        </p:pic>
        <p:pic>
          <p:nvPicPr>
            <p:cNvPr id="4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82160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48514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842179" y="1852473"/>
              <a:ext cx="558678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40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单击此处添加标题文本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33866" y="2595531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879118" y="225407"/>
            <a:ext cx="1481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96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贰</a:t>
            </a:r>
          </a:p>
        </p:txBody>
      </p:sp>
      <p:pic>
        <p:nvPicPr>
          <p:cNvPr id="16" name="Picture 5" descr="毛笔2"/>
          <p:cNvPicPr>
            <a:picLocks noChangeAspect="1"/>
          </p:cNvPicPr>
          <p:nvPr/>
        </p:nvPicPr>
        <p:blipFill>
          <a:blip r:embed="rId5"/>
          <a:srcRect l="48750" t="22501" r="13750" b="42500"/>
          <a:stretch>
            <a:fillRect/>
          </a:stretch>
        </p:blipFill>
        <p:spPr>
          <a:xfrm>
            <a:off x="4657920" y="923330"/>
            <a:ext cx="1330158" cy="930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8072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Administrator\桌面\未标题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90" y="742998"/>
            <a:ext cx="6784314" cy="371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6680919" y="1003285"/>
            <a:ext cx="582852" cy="191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7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6255658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5913620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2151202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2493240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2835278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3177316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3519354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3861392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203430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4545468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4887506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5229544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5571582" y="1003286"/>
            <a:ext cx="400110" cy="296491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单击此处添加文本单击此处添加文本</a:t>
            </a:r>
          </a:p>
        </p:txBody>
      </p:sp>
    </p:spTree>
    <p:custDataLst>
      <p:tags r:id="rId1"/>
    </p:custDataLst>
  </p:cSld>
  <p:clrMapOvr>
    <a:masterClrMapping/>
  </p:clrMapOvr>
  <p:transition spd="slow" advTm="3751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259201" y="989857"/>
            <a:ext cx="2255259" cy="813293"/>
            <a:chOff x="3275856" y="411510"/>
            <a:chExt cx="1811189" cy="653152"/>
          </a:xfrm>
        </p:grpSpPr>
        <p:pic>
          <p:nvPicPr>
            <p:cNvPr id="32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3684177" y="531864"/>
              <a:ext cx="972218" cy="3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8298" y="2142527"/>
            <a:ext cx="1882924" cy="843355"/>
            <a:chOff x="1331640" y="1337214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1485891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45367" y="2142525"/>
            <a:ext cx="1882924" cy="843355"/>
            <a:chOff x="3425366" y="1337213"/>
            <a:chExt cx="1512168" cy="677295"/>
          </a:xfrm>
        </p:grpSpPr>
        <p:pic>
          <p:nvPicPr>
            <p:cNvPr id="38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3628521" y="1475491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28416" y="2142527"/>
            <a:ext cx="1882924" cy="843355"/>
            <a:chOff x="5580112" y="1337214"/>
            <a:chExt cx="1512168" cy="677295"/>
          </a:xfrm>
        </p:grpSpPr>
        <p:pic>
          <p:nvPicPr>
            <p:cNvPr id="4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5782198" y="1475473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28416" y="3231433"/>
            <a:ext cx="1882924" cy="843355"/>
            <a:chOff x="5580112" y="2211710"/>
            <a:chExt cx="1512168" cy="677295"/>
          </a:xfrm>
        </p:grpSpPr>
        <p:pic>
          <p:nvPicPr>
            <p:cNvPr id="4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5782198" y="2365690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45367" y="3231432"/>
            <a:ext cx="1882924" cy="843355"/>
            <a:chOff x="3425366" y="2211709"/>
            <a:chExt cx="1512168" cy="677295"/>
          </a:xfrm>
        </p:grpSpPr>
        <p:pic>
          <p:nvPicPr>
            <p:cNvPr id="7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TextBox 76"/>
            <p:cNvSpPr txBox="1"/>
            <p:nvPr/>
          </p:nvSpPr>
          <p:spPr>
            <a:xfrm>
              <a:off x="3627452" y="2357690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8298" y="3231433"/>
            <a:ext cx="1882924" cy="843355"/>
            <a:chOff x="1979712" y="2311934"/>
            <a:chExt cx="1512168" cy="677295"/>
          </a:xfrm>
        </p:grpSpPr>
        <p:pic>
          <p:nvPicPr>
            <p:cNvPr id="7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0" name="TextBox 79"/>
            <p:cNvSpPr txBox="1"/>
            <p:nvPr/>
          </p:nvSpPr>
          <p:spPr>
            <a:xfrm>
              <a:off x="2160415" y="2457914"/>
              <a:ext cx="889827" cy="296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73807" y="1582365"/>
            <a:ext cx="5529924" cy="732319"/>
            <a:chOff x="1978883" y="1868114"/>
            <a:chExt cx="5529924" cy="732319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1978883" y="2192066"/>
              <a:ext cx="55299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980155" y="2192066"/>
              <a:ext cx="0" cy="4083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627015" y="1868114"/>
              <a:ext cx="0" cy="7323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7508807" y="2185890"/>
              <a:ext cx="0" cy="4083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6" name="直接连接符 85"/>
          <p:cNvCxnSpPr/>
          <p:nvPr/>
        </p:nvCxnSpPr>
        <p:spPr>
          <a:xfrm>
            <a:off x="1673807" y="2763065"/>
            <a:ext cx="0" cy="6230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321939" y="2763065"/>
            <a:ext cx="0" cy="6230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203731" y="2763065"/>
            <a:ext cx="0" cy="6230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Tm="2127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2724">
            <a:off x="2210720" y="2543043"/>
            <a:ext cx="1765379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680592" y="2393737"/>
            <a:ext cx="1765381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104014" y="2510270"/>
            <a:ext cx="1765379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752675" y="590602"/>
            <a:ext cx="1755775" cy="1770338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0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68899" y="590602"/>
            <a:ext cx="1755775" cy="1770338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0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22901" y="590602"/>
            <a:ext cx="1755775" cy="1770338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0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7210" y="3770517"/>
            <a:ext cx="6424180" cy="574147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1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801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522">
        <p14:gallery dir="l"/>
      </p:transition>
    </mc:Choice>
    <mc:Fallback xmlns="">
      <p:transition spd="slow" advTm="452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184" name="Picture 200" descr="墨滴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36" y="2724146"/>
            <a:ext cx="2590800" cy="191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0190" name="Group 206"/>
          <p:cNvGrpSpPr>
            <a:grpSpLocks/>
          </p:cNvGrpSpPr>
          <p:nvPr/>
        </p:nvGrpSpPr>
        <p:grpSpPr bwMode="auto">
          <a:xfrm>
            <a:off x="2667046" y="1863569"/>
            <a:ext cx="3838575" cy="1201675"/>
            <a:chOff x="1086" y="2005"/>
            <a:chExt cx="2418" cy="768"/>
          </a:xfrm>
        </p:grpSpPr>
        <p:sp>
          <p:nvSpPr>
            <p:cNvPr id="170133" name="Freeform 3"/>
            <p:cNvSpPr>
              <a:spLocks/>
            </p:cNvSpPr>
            <p:nvPr/>
          </p:nvSpPr>
          <p:spPr bwMode="invGray">
            <a:xfrm>
              <a:off x="1086" y="2014"/>
              <a:ext cx="1089" cy="676"/>
            </a:xfrm>
            <a:custGeom>
              <a:avLst/>
              <a:gdLst>
                <a:gd name="T0" fmla="*/ 0 w 735"/>
                <a:gd name="T1" fmla="*/ 0 h 532"/>
                <a:gd name="T2" fmla="*/ 1013 w 735"/>
                <a:gd name="T3" fmla="*/ 536 h 532"/>
                <a:gd name="T4" fmla="*/ 1531 w 735"/>
                <a:gd name="T5" fmla="*/ 536 h 532"/>
                <a:gd name="T6" fmla="*/ 1689 w 735"/>
                <a:gd name="T7" fmla="*/ 662 h 532"/>
                <a:gd name="T8" fmla="*/ 1695 w 735"/>
                <a:gd name="T9" fmla="*/ 1067 h 532"/>
                <a:gd name="T10" fmla="*/ 1586 w 735"/>
                <a:gd name="T11" fmla="*/ 1063 h 532"/>
                <a:gd name="T12" fmla="*/ 1775 w 735"/>
                <a:gd name="T13" fmla="*/ 1413 h 532"/>
                <a:gd name="T14" fmla="*/ 1949 w 735"/>
                <a:gd name="T15" fmla="*/ 1067 h 532"/>
                <a:gd name="T16" fmla="*/ 1845 w 735"/>
                <a:gd name="T17" fmla="*/ 1067 h 532"/>
                <a:gd name="T18" fmla="*/ 1840 w 735"/>
                <a:gd name="T19" fmla="*/ 600 h 532"/>
                <a:gd name="T20" fmla="*/ 1633 w 735"/>
                <a:gd name="T21" fmla="*/ 398 h 532"/>
                <a:gd name="T22" fmla="*/ 889 w 735"/>
                <a:gd name="T23" fmla="*/ 396 h 532"/>
                <a:gd name="T24" fmla="*/ 182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0134" name="Freeform 4"/>
            <p:cNvSpPr>
              <a:spLocks/>
            </p:cNvSpPr>
            <p:nvPr/>
          </p:nvSpPr>
          <p:spPr bwMode="invGray">
            <a:xfrm>
              <a:off x="2186" y="2005"/>
              <a:ext cx="210" cy="768"/>
            </a:xfrm>
            <a:custGeom>
              <a:avLst/>
              <a:gdLst>
                <a:gd name="T0" fmla="*/ 98 w 142"/>
                <a:gd name="T1" fmla="*/ 3 h 604"/>
                <a:gd name="T2" fmla="*/ 119 w 142"/>
                <a:gd name="T3" fmla="*/ 1253 h 604"/>
                <a:gd name="T4" fmla="*/ 0 w 142"/>
                <a:gd name="T5" fmla="*/ 1258 h 604"/>
                <a:gd name="T6" fmla="*/ 190 w 142"/>
                <a:gd name="T7" fmla="*/ 1603 h 604"/>
                <a:gd name="T8" fmla="*/ 376 w 142"/>
                <a:gd name="T9" fmla="*/ 1258 h 604"/>
                <a:gd name="T10" fmla="*/ 265 w 142"/>
                <a:gd name="T11" fmla="*/ 1258 h 604"/>
                <a:gd name="T12" fmla="*/ 262 w 142"/>
                <a:gd name="T13" fmla="*/ 0 h 604"/>
                <a:gd name="T14" fmla="*/ 98 w 142"/>
                <a:gd name="T15" fmla="*/ 3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0135" name="Freeform 5"/>
            <p:cNvSpPr>
              <a:spLocks/>
            </p:cNvSpPr>
            <p:nvPr/>
          </p:nvSpPr>
          <p:spPr bwMode="invGray">
            <a:xfrm flipH="1">
              <a:off x="2415" y="2014"/>
              <a:ext cx="1089" cy="676"/>
            </a:xfrm>
            <a:custGeom>
              <a:avLst/>
              <a:gdLst>
                <a:gd name="T0" fmla="*/ 0 w 735"/>
                <a:gd name="T1" fmla="*/ 0 h 532"/>
                <a:gd name="T2" fmla="*/ 1013 w 735"/>
                <a:gd name="T3" fmla="*/ 536 h 532"/>
                <a:gd name="T4" fmla="*/ 1531 w 735"/>
                <a:gd name="T5" fmla="*/ 536 h 532"/>
                <a:gd name="T6" fmla="*/ 1689 w 735"/>
                <a:gd name="T7" fmla="*/ 662 h 532"/>
                <a:gd name="T8" fmla="*/ 1695 w 735"/>
                <a:gd name="T9" fmla="*/ 1067 h 532"/>
                <a:gd name="T10" fmla="*/ 1586 w 735"/>
                <a:gd name="T11" fmla="*/ 1063 h 532"/>
                <a:gd name="T12" fmla="*/ 1775 w 735"/>
                <a:gd name="T13" fmla="*/ 1413 h 532"/>
                <a:gd name="T14" fmla="*/ 1949 w 735"/>
                <a:gd name="T15" fmla="*/ 1067 h 532"/>
                <a:gd name="T16" fmla="*/ 1845 w 735"/>
                <a:gd name="T17" fmla="*/ 1067 h 532"/>
                <a:gd name="T18" fmla="*/ 1840 w 735"/>
                <a:gd name="T19" fmla="*/ 600 h 532"/>
                <a:gd name="T20" fmla="*/ 1633 w 735"/>
                <a:gd name="T21" fmla="*/ 398 h 532"/>
                <a:gd name="T22" fmla="*/ 889 w 735"/>
                <a:gd name="T23" fmla="*/ 396 h 532"/>
                <a:gd name="T24" fmla="*/ 182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0191" name="Group 207"/>
          <p:cNvGrpSpPr>
            <a:grpSpLocks/>
          </p:cNvGrpSpPr>
          <p:nvPr/>
        </p:nvGrpSpPr>
        <p:grpSpPr bwMode="auto">
          <a:xfrm>
            <a:off x="2086019" y="713630"/>
            <a:ext cx="1447800" cy="1397261"/>
            <a:chOff x="720" y="1112"/>
            <a:chExt cx="912" cy="893"/>
          </a:xfrm>
        </p:grpSpPr>
        <p:pic>
          <p:nvPicPr>
            <p:cNvPr id="170173" name="Picture 189" descr="墨滴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1112"/>
              <a:ext cx="912" cy="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0174" name="Text Box 190"/>
            <p:cNvSpPr txBox="1">
              <a:spLocks noChangeArrowheads="1"/>
            </p:cNvSpPr>
            <p:nvPr/>
          </p:nvSpPr>
          <p:spPr bwMode="auto">
            <a:xfrm>
              <a:off x="816" y="1333"/>
              <a:ext cx="672" cy="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</a:t>
              </a:r>
            </a:p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</a:p>
          </p:txBody>
        </p:sp>
      </p:grpSp>
      <p:grpSp>
        <p:nvGrpSpPr>
          <p:cNvPr id="170192" name="Group 208"/>
          <p:cNvGrpSpPr>
            <a:grpSpLocks/>
          </p:cNvGrpSpPr>
          <p:nvPr/>
        </p:nvGrpSpPr>
        <p:grpSpPr bwMode="auto">
          <a:xfrm>
            <a:off x="3838619" y="688495"/>
            <a:ext cx="1447800" cy="1397260"/>
            <a:chOff x="1824" y="1093"/>
            <a:chExt cx="912" cy="893"/>
          </a:xfrm>
        </p:grpSpPr>
        <p:pic>
          <p:nvPicPr>
            <p:cNvPr id="170177" name="Picture 193" descr="墨滴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1093"/>
              <a:ext cx="912" cy="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0178" name="Text Box 194"/>
            <p:cNvSpPr txBox="1">
              <a:spLocks noChangeArrowheads="1"/>
            </p:cNvSpPr>
            <p:nvPr/>
          </p:nvSpPr>
          <p:spPr bwMode="auto">
            <a:xfrm>
              <a:off x="1920" y="1314"/>
              <a:ext cx="672" cy="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</a:t>
              </a:r>
            </a:p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</a:p>
          </p:txBody>
        </p:sp>
      </p:grpSp>
      <p:grpSp>
        <p:nvGrpSpPr>
          <p:cNvPr id="170193" name="Group 209"/>
          <p:cNvGrpSpPr>
            <a:grpSpLocks/>
          </p:cNvGrpSpPr>
          <p:nvPr/>
        </p:nvGrpSpPr>
        <p:grpSpPr bwMode="auto">
          <a:xfrm>
            <a:off x="5667419" y="624995"/>
            <a:ext cx="1447800" cy="1397260"/>
            <a:chOff x="2976" y="1045"/>
            <a:chExt cx="912" cy="893"/>
          </a:xfrm>
        </p:grpSpPr>
        <p:pic>
          <p:nvPicPr>
            <p:cNvPr id="170180" name="Picture 196" descr="墨滴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1045"/>
              <a:ext cx="912" cy="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0181" name="Text Box 197"/>
            <p:cNvSpPr txBox="1">
              <a:spLocks noChangeArrowheads="1"/>
            </p:cNvSpPr>
            <p:nvPr/>
          </p:nvSpPr>
          <p:spPr bwMode="auto">
            <a:xfrm>
              <a:off x="3072" y="1266"/>
              <a:ext cx="672" cy="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</a:t>
              </a:r>
            </a:p>
            <a:p>
              <a:pPr algn="ctr"/>
              <a:r>
                <a:rPr lang="zh-CN" altLang="en-US" sz="2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文字</a:t>
              </a:r>
            </a:p>
          </p:txBody>
        </p:sp>
      </p:grpSp>
      <p:sp>
        <p:nvSpPr>
          <p:cNvPr id="170185" name="Text Box 201"/>
          <p:cNvSpPr txBox="1">
            <a:spLocks noChangeArrowheads="1"/>
          </p:cNvSpPr>
          <p:nvPr/>
        </p:nvSpPr>
        <p:spPr bwMode="auto">
          <a:xfrm>
            <a:off x="3810036" y="3443241"/>
            <a:ext cx="1676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</a:t>
            </a: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</a:t>
            </a:r>
          </a:p>
        </p:txBody>
      </p:sp>
      <p:sp>
        <p:nvSpPr>
          <p:cNvPr id="3" name="矩形 2"/>
          <p:cNvSpPr/>
          <p:nvPr/>
        </p:nvSpPr>
        <p:spPr>
          <a:xfrm>
            <a:off x="766021" y="2686692"/>
            <a:ext cx="24193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959531" y="2686692"/>
            <a:ext cx="24193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gallery dir="l"/>
      </p:transition>
    </mc:Choice>
    <mc:Fallback xmlns="">
      <p:transition spd="slow" advClick="0" advTm="7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2724">
            <a:off x="2030609" y="263206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548080" y="248261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019101" y="260257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600279" y="819197"/>
            <a:ext cx="1755775" cy="1730461"/>
            <a:chOff x="1898327" y="841289"/>
            <a:chExt cx="1755775" cy="1730461"/>
          </a:xfrm>
        </p:grpSpPr>
        <p:pic>
          <p:nvPicPr>
            <p:cNvPr id="7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6503" y="819197"/>
            <a:ext cx="1755775" cy="1730461"/>
            <a:chOff x="3914551" y="841289"/>
            <a:chExt cx="1755775" cy="1730461"/>
          </a:xfrm>
        </p:grpSpPr>
        <p:pic>
          <p:nvPicPr>
            <p:cNvPr id="10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70505" y="819197"/>
            <a:ext cx="1755775" cy="1730461"/>
            <a:chOff x="5768553" y="841289"/>
            <a:chExt cx="1755775" cy="1730461"/>
          </a:xfrm>
        </p:grpSpPr>
        <p:pic>
          <p:nvPicPr>
            <p:cNvPr id="1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84815" y="3773794"/>
            <a:ext cx="6424180" cy="561214"/>
            <a:chOff x="1982864" y="3795887"/>
            <a:chExt cx="6424180" cy="561214"/>
          </a:xfrm>
        </p:grpSpPr>
        <p:pic>
          <p:nvPicPr>
            <p:cNvPr id="16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29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2160" y="1733572"/>
            <a:ext cx="6875413" cy="2379524"/>
            <a:chOff x="1182160" y="1335196"/>
            <a:chExt cx="6875413" cy="2379524"/>
          </a:xfrm>
        </p:grpSpPr>
        <p:pic>
          <p:nvPicPr>
            <p:cNvPr id="7" name="Picture 227" descr="圈轴b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9" y="1396691"/>
              <a:ext cx="6629226" cy="225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8" r="12501" b="37236"/>
            <a:stretch/>
          </p:blipFill>
          <p:spPr>
            <a:xfrm>
              <a:off x="1295486" y="1396691"/>
              <a:ext cx="6705424" cy="2241831"/>
            </a:xfrm>
            <a:prstGeom prst="rect">
              <a:avLst/>
            </a:prstGeom>
          </p:spPr>
        </p:pic>
        <p:pic>
          <p:nvPicPr>
            <p:cNvPr id="4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82160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48514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842179" y="1852473"/>
              <a:ext cx="558678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40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单击此处添加标题文本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33866" y="2595531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879118" y="225407"/>
            <a:ext cx="1481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96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叁</a:t>
            </a:r>
          </a:p>
        </p:txBody>
      </p:sp>
      <p:pic>
        <p:nvPicPr>
          <p:cNvPr id="16" name="Picture 5" descr="毛笔2"/>
          <p:cNvPicPr>
            <a:picLocks noChangeAspect="1"/>
          </p:cNvPicPr>
          <p:nvPr/>
        </p:nvPicPr>
        <p:blipFill>
          <a:blip r:embed="rId5"/>
          <a:srcRect l="48750" t="22501" r="13750" b="42500"/>
          <a:stretch>
            <a:fillRect/>
          </a:stretch>
        </p:blipFill>
        <p:spPr>
          <a:xfrm>
            <a:off x="4657920" y="923330"/>
            <a:ext cx="1330158" cy="930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0771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6148" y="819196"/>
            <a:ext cx="1093970" cy="110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506" y="1844457"/>
            <a:ext cx="1497012" cy="153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矩形 87"/>
          <p:cNvSpPr>
            <a:spLocks noChangeArrowheads="1"/>
          </p:cNvSpPr>
          <p:nvPr/>
        </p:nvSpPr>
        <p:spPr bwMode="auto">
          <a:xfrm>
            <a:off x="794223" y="2406698"/>
            <a:ext cx="806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en-US" altLang="zh-CN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5456710" y="1224010"/>
            <a:ext cx="806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4" name="图片 83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334" y="2332614"/>
            <a:ext cx="676534" cy="58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6917392" y="1136696"/>
            <a:ext cx="143761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Rectangle 30"/>
          <p:cNvSpPr>
            <a:spLocks noChangeArrowheads="1"/>
          </p:cNvSpPr>
          <p:nvPr/>
        </p:nvSpPr>
        <p:spPr bwMode="black">
          <a:xfrm>
            <a:off x="6917392" y="2382884"/>
            <a:ext cx="143761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Rectangle 30"/>
          <p:cNvSpPr>
            <a:spLocks noChangeArrowheads="1"/>
          </p:cNvSpPr>
          <p:nvPr/>
        </p:nvSpPr>
        <p:spPr bwMode="black">
          <a:xfrm>
            <a:off x="6917392" y="3613196"/>
            <a:ext cx="143761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楷体" panose="02010609060101010101" pitchFamily="49" charset="-122"/>
                <a:ea typeface="楷体" panose="02010609060101010101" pitchFamily="49" charset="-122"/>
              </a:rPr>
              <a:t>这里输入文本</a:t>
            </a:r>
            <a:endParaRPr lang="en-US" altLang="zh-CN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0" name="图片 89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9531" y="1844457"/>
            <a:ext cx="1497012" cy="153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3278660" y="2406698"/>
            <a:ext cx="806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en-US" altLang="zh-CN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" name="图片 91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4359" y="2332614"/>
            <a:ext cx="676534" cy="58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6148" y="2048187"/>
            <a:ext cx="109397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矩形 87"/>
          <p:cNvSpPr>
            <a:spLocks noChangeArrowheads="1"/>
          </p:cNvSpPr>
          <p:nvPr/>
        </p:nvSpPr>
        <p:spPr bwMode="auto">
          <a:xfrm>
            <a:off x="5456710" y="2451677"/>
            <a:ext cx="806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5" name="图片 94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6148" y="3286437"/>
            <a:ext cx="109397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矩形 87"/>
          <p:cNvSpPr>
            <a:spLocks noChangeArrowheads="1"/>
          </p:cNvSpPr>
          <p:nvPr/>
        </p:nvSpPr>
        <p:spPr bwMode="auto">
          <a:xfrm>
            <a:off x="5456710" y="3689927"/>
            <a:ext cx="806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96" y="1005342"/>
            <a:ext cx="3200400" cy="3358836"/>
          </a:xfrm>
          <a:prstGeom prst="rect">
            <a:avLst/>
          </a:prstGeom>
        </p:spPr>
      </p:pic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5111960" y="1166622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点击添加文本信息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2360" y="1504978"/>
            <a:ext cx="3276600" cy="381000"/>
          </a:xfrm>
          <a:prstGeom prst="rect">
            <a:avLst/>
          </a:prstGeom>
        </p:spPr>
      </p:pic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5111960" y="2123666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点击添加文本信息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2360" y="2462022"/>
            <a:ext cx="3276600" cy="381000"/>
          </a:xfrm>
          <a:prstGeom prst="rect">
            <a:avLst/>
          </a:prstGeom>
        </p:spPr>
      </p:pic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5111960" y="3114266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点击添加文本信息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墨迹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2360" y="3452622"/>
            <a:ext cx="3276600" cy="381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32" y="1138339"/>
            <a:ext cx="3587864" cy="35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flipH="1">
            <a:off x="7086146" y="1559984"/>
            <a:ext cx="476927" cy="27101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6084601" y="1916244"/>
            <a:ext cx="476927" cy="235385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083056" y="2228950"/>
            <a:ext cx="476927" cy="204115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081513" y="2645892"/>
            <a:ext cx="476927" cy="162421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3079968" y="3249526"/>
            <a:ext cx="476927" cy="102057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078421" y="3584009"/>
            <a:ext cx="476927" cy="68609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775998" y="1290833"/>
            <a:ext cx="0" cy="2979269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1756336" y="4270101"/>
            <a:ext cx="6200040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995202" y="4245122"/>
            <a:ext cx="5515552" cy="307777"/>
            <a:chOff x="1995202" y="4208189"/>
            <a:chExt cx="5515552" cy="307777"/>
          </a:xfrm>
        </p:grpSpPr>
        <p:sp>
          <p:nvSpPr>
            <p:cNvPr id="28" name="TextBox 12"/>
            <p:cNvSpPr txBox="1"/>
            <p:nvPr/>
          </p:nvSpPr>
          <p:spPr>
            <a:xfrm>
              <a:off x="6967015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5972650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14"/>
            <p:cNvSpPr txBox="1"/>
            <p:nvPr/>
          </p:nvSpPr>
          <p:spPr>
            <a:xfrm>
              <a:off x="4978291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15"/>
            <p:cNvSpPr txBox="1"/>
            <p:nvPr/>
          </p:nvSpPr>
          <p:spPr>
            <a:xfrm>
              <a:off x="3991596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6"/>
            <p:cNvSpPr txBox="1"/>
            <p:nvPr/>
          </p:nvSpPr>
          <p:spPr>
            <a:xfrm>
              <a:off x="2989566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17"/>
            <p:cNvSpPr txBox="1"/>
            <p:nvPr/>
          </p:nvSpPr>
          <p:spPr>
            <a:xfrm>
              <a:off x="1995202" y="42081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  <a:endPara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18"/>
          <p:cNvSpPr txBox="1"/>
          <p:nvPr/>
        </p:nvSpPr>
        <p:spPr>
          <a:xfrm>
            <a:off x="1304504" y="1307849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71469" y="1373612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3">
        <p14:ferris dir="l"/>
      </p:transition>
    </mc:Choice>
    <mc:Fallback xmlns="">
      <p:transition spd="slow" advTm="3143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606246" y="1316026"/>
            <a:ext cx="6424180" cy="561214"/>
            <a:chOff x="1982864" y="3795887"/>
            <a:chExt cx="6424180" cy="561214"/>
          </a:xfrm>
        </p:grpSpPr>
        <p:pic>
          <p:nvPicPr>
            <p:cNvPr id="23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844226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06246" y="2153048"/>
            <a:ext cx="6424180" cy="561214"/>
            <a:chOff x="1982864" y="3795887"/>
            <a:chExt cx="6424180" cy="561214"/>
          </a:xfrm>
        </p:grpSpPr>
        <p:pic>
          <p:nvPicPr>
            <p:cNvPr id="26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2860622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06246" y="3827092"/>
            <a:ext cx="6424180" cy="561214"/>
            <a:chOff x="1982864" y="3795887"/>
            <a:chExt cx="6424180" cy="561214"/>
          </a:xfrm>
        </p:grpSpPr>
        <p:pic>
          <p:nvPicPr>
            <p:cNvPr id="32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2967401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06246" y="2990070"/>
            <a:ext cx="6424180" cy="561214"/>
            <a:chOff x="1982864" y="3795887"/>
            <a:chExt cx="6424180" cy="561214"/>
          </a:xfrm>
        </p:grpSpPr>
        <p:pic>
          <p:nvPicPr>
            <p:cNvPr id="48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2872642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322540" y="401740"/>
            <a:ext cx="1415772" cy="12769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目录</a:t>
            </a:r>
          </a:p>
          <a:p>
            <a:r>
              <a:rPr lang="zh-CN" altLang="en-US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CONTENTS</a:t>
            </a:r>
          </a:p>
          <a:p>
            <a:endParaRPr lang="zh-CN" altLang="en-US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8C7627-6770-BA5A-C0F6-B81DF71CC4D3}"/>
              </a:ext>
            </a:extLst>
          </p:cNvPr>
          <p:cNvSpPr txBox="1"/>
          <p:nvPr/>
        </p:nvSpPr>
        <p:spPr>
          <a:xfrm>
            <a:off x="104772370" y="-549577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custDataLst>
      <p:tags r:id="rId1"/>
    </p:custDataLst>
  </p:cSld>
  <p:clrMapOvr>
    <a:masterClrMapping/>
  </p:clrMapOvr>
  <p:transition spd="slow" advTm="1771">
    <p:push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2160" y="1733572"/>
            <a:ext cx="6875413" cy="2379524"/>
            <a:chOff x="1182160" y="1335196"/>
            <a:chExt cx="6875413" cy="2379524"/>
          </a:xfrm>
        </p:grpSpPr>
        <p:pic>
          <p:nvPicPr>
            <p:cNvPr id="7" name="Picture 227" descr="圈轴b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9" y="1396691"/>
              <a:ext cx="6629226" cy="225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8" r="12501" b="37236"/>
            <a:stretch/>
          </p:blipFill>
          <p:spPr>
            <a:xfrm>
              <a:off x="1295486" y="1396691"/>
              <a:ext cx="6705424" cy="2241831"/>
            </a:xfrm>
            <a:prstGeom prst="rect">
              <a:avLst/>
            </a:prstGeom>
          </p:spPr>
        </p:pic>
        <p:pic>
          <p:nvPicPr>
            <p:cNvPr id="4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82160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48514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842179" y="1852473"/>
              <a:ext cx="558678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40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单击此处添加标题文本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33866" y="2595531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879118" y="225407"/>
            <a:ext cx="1481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96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肆</a:t>
            </a:r>
          </a:p>
        </p:txBody>
      </p:sp>
      <p:pic>
        <p:nvPicPr>
          <p:cNvPr id="16" name="Picture 5" descr="毛笔2"/>
          <p:cNvPicPr>
            <a:picLocks noChangeAspect="1"/>
          </p:cNvPicPr>
          <p:nvPr/>
        </p:nvPicPr>
        <p:blipFill>
          <a:blip r:embed="rId5"/>
          <a:srcRect l="48750" t="22501" r="13750" b="42500"/>
          <a:stretch>
            <a:fillRect/>
          </a:stretch>
        </p:blipFill>
        <p:spPr>
          <a:xfrm>
            <a:off x="4657920" y="923330"/>
            <a:ext cx="1330158" cy="930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948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27"/>
          <p:cNvSpPr>
            <a:spLocks noChangeShapeType="1"/>
          </p:cNvSpPr>
          <p:nvPr/>
        </p:nvSpPr>
        <p:spPr bwMode="auto">
          <a:xfrm>
            <a:off x="2342374" y="1397262"/>
            <a:ext cx="427480" cy="0"/>
          </a:xfrm>
          <a:prstGeom prst="line">
            <a:avLst/>
          </a:prstGeom>
          <a:noFill/>
          <a:ln w="38100" cap="rnd" cmpd="sng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33"/>
          <p:cNvSpPr>
            <a:spLocks noChangeArrowheads="1"/>
          </p:cNvSpPr>
          <p:nvPr/>
        </p:nvSpPr>
        <p:spPr bwMode="auto">
          <a:xfrm>
            <a:off x="2819446" y="895394"/>
            <a:ext cx="4724276" cy="999768"/>
          </a:xfrm>
          <a:prstGeom prst="roundRect">
            <a:avLst>
              <a:gd name="adj" fmla="val 13292"/>
            </a:avLst>
          </a:prstGeom>
          <a:solidFill>
            <a:schemeClr val="bg1"/>
          </a:solidFill>
          <a:ln w="5715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2926564" y="1112605"/>
            <a:ext cx="4464762" cy="56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368.pn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379" y="860688"/>
            <a:ext cx="1120145" cy="1033344"/>
          </a:xfrm>
          <a:prstGeom prst="rect">
            <a:avLst/>
          </a:prstGeom>
        </p:spPr>
      </p:pic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1597500" y="1215769"/>
            <a:ext cx="539557" cy="35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>
            <a:off x="2366106" y="2628047"/>
            <a:ext cx="427480" cy="0"/>
          </a:xfrm>
          <a:prstGeom prst="line">
            <a:avLst/>
          </a:prstGeom>
          <a:noFill/>
          <a:ln w="38100" cap="rnd" cmpd="sng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33"/>
          <p:cNvSpPr>
            <a:spLocks noChangeArrowheads="1"/>
          </p:cNvSpPr>
          <p:nvPr/>
        </p:nvSpPr>
        <p:spPr bwMode="auto">
          <a:xfrm>
            <a:off x="2843178" y="2126179"/>
            <a:ext cx="4700544" cy="999768"/>
          </a:xfrm>
          <a:prstGeom prst="roundRect">
            <a:avLst>
              <a:gd name="adj" fmla="val 13292"/>
            </a:avLst>
          </a:prstGeom>
          <a:solidFill>
            <a:schemeClr val="bg1"/>
          </a:solidFill>
          <a:ln w="5715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37"/>
          <p:cNvSpPr>
            <a:spLocks noChangeArrowheads="1"/>
          </p:cNvSpPr>
          <p:nvPr/>
        </p:nvSpPr>
        <p:spPr bwMode="auto">
          <a:xfrm>
            <a:off x="2950296" y="2343390"/>
            <a:ext cx="4441030" cy="56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</a:p>
        </p:txBody>
      </p:sp>
      <p:pic>
        <p:nvPicPr>
          <p:cNvPr id="25" name="图片 24" descr="368.pn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111" y="2091473"/>
            <a:ext cx="1120145" cy="1033344"/>
          </a:xfrm>
          <a:prstGeom prst="rect">
            <a:avLst/>
          </a:prstGeom>
        </p:spPr>
      </p:pic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1621232" y="2446554"/>
            <a:ext cx="539557" cy="35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2366106" y="3852183"/>
            <a:ext cx="427480" cy="0"/>
          </a:xfrm>
          <a:prstGeom prst="line">
            <a:avLst/>
          </a:prstGeom>
          <a:noFill/>
          <a:ln w="38100" cap="rnd" cmpd="sng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33"/>
          <p:cNvSpPr>
            <a:spLocks noChangeArrowheads="1"/>
          </p:cNvSpPr>
          <p:nvPr/>
        </p:nvSpPr>
        <p:spPr bwMode="auto">
          <a:xfrm>
            <a:off x="2843178" y="3350315"/>
            <a:ext cx="4700544" cy="999768"/>
          </a:xfrm>
          <a:prstGeom prst="roundRect">
            <a:avLst>
              <a:gd name="adj" fmla="val 13292"/>
            </a:avLst>
          </a:prstGeom>
          <a:solidFill>
            <a:schemeClr val="bg1"/>
          </a:solidFill>
          <a:ln w="5715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2950296" y="3685736"/>
            <a:ext cx="4288634" cy="56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</a:p>
          <a:p>
            <a:pPr>
              <a:buClr>
                <a:schemeClr val="tx1"/>
              </a:buClr>
            </a:pPr>
            <a:endParaRPr 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 descr="368.pn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111" y="3315609"/>
            <a:ext cx="1120145" cy="1033344"/>
          </a:xfrm>
          <a:prstGeom prst="rect">
            <a:avLst/>
          </a:prstGeom>
        </p:spPr>
      </p:pic>
      <p:sp>
        <p:nvSpPr>
          <p:cNvPr id="31" name="Rectangle 19"/>
          <p:cNvSpPr>
            <a:spLocks noChangeArrowheads="1"/>
          </p:cNvSpPr>
          <p:nvPr/>
        </p:nvSpPr>
        <p:spPr bwMode="auto">
          <a:xfrm>
            <a:off x="1621232" y="3670690"/>
            <a:ext cx="539557" cy="35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4">
        <p14:ferris dir="l"/>
      </p:transition>
    </mc:Choice>
    <mc:Fallback xmlns="">
      <p:transition spd="slow" advTm="2704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右箭头 11"/>
          <p:cNvSpPr/>
          <p:nvPr/>
        </p:nvSpPr>
        <p:spPr>
          <a:xfrm>
            <a:off x="457308" y="1739566"/>
            <a:ext cx="7970973" cy="2029572"/>
          </a:xfrm>
          <a:prstGeom prst="rightArrow">
            <a:avLst>
              <a:gd name="adj1" fmla="val 22056"/>
              <a:gd name="adj2" fmla="val 29150"/>
            </a:avLst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1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620" y="1232151"/>
            <a:ext cx="2013148" cy="304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670" y="1232150"/>
            <a:ext cx="2013148" cy="304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5719" y="1232150"/>
            <a:ext cx="2013148" cy="304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837517" y="1599276"/>
            <a:ext cx="1169551" cy="2310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78468" y="1599276"/>
            <a:ext cx="1169551" cy="2310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9419" y="1599276"/>
            <a:ext cx="1169551" cy="2310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7">
        <p14:ferris dir="l"/>
      </p:transition>
    </mc:Choice>
    <mc:Fallback xmlns="">
      <p:transition spd="slow" advTm="2447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32684" y="2923716"/>
            <a:ext cx="1431605" cy="1476786"/>
            <a:chOff x="971600" y="1915953"/>
            <a:chExt cx="3141228" cy="324036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451463" y="2983505"/>
              <a:ext cx="2206055" cy="742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58116">
            <a:off x="1997819" y="2514959"/>
            <a:ext cx="886593" cy="28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58116">
            <a:off x="4147363" y="2514960"/>
            <a:ext cx="886593" cy="28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58116">
            <a:off x="6364081" y="2514959"/>
            <a:ext cx="886593" cy="28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1304019" y="996875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3590699" y="996875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5877378" y="996875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902810" y="2922690"/>
            <a:ext cx="1431605" cy="1476786"/>
            <a:chOff x="971600" y="1915953"/>
            <a:chExt cx="3141228" cy="324036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451463" y="2983505"/>
              <a:ext cx="2206055" cy="742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19527" y="2923716"/>
            <a:ext cx="1431605" cy="1476786"/>
            <a:chOff x="971600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451463" y="2983505"/>
              <a:ext cx="2206055" cy="742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9">
        <p14:ferris dir="l"/>
      </p:transition>
    </mc:Choice>
    <mc:Fallback xmlns="">
      <p:transition spd="slow" advTm="3159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2160" y="1733572"/>
            <a:ext cx="6875413" cy="2379524"/>
            <a:chOff x="1182160" y="1335196"/>
            <a:chExt cx="6875413" cy="2379524"/>
          </a:xfrm>
        </p:grpSpPr>
        <p:pic>
          <p:nvPicPr>
            <p:cNvPr id="7" name="Picture 227" descr="圈轴b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9" y="1396691"/>
              <a:ext cx="6629226" cy="225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8" r="12501" b="37236"/>
            <a:stretch/>
          </p:blipFill>
          <p:spPr>
            <a:xfrm>
              <a:off x="1295486" y="1396691"/>
              <a:ext cx="6705424" cy="2241831"/>
            </a:xfrm>
            <a:prstGeom prst="rect">
              <a:avLst/>
            </a:prstGeom>
          </p:spPr>
        </p:pic>
        <p:pic>
          <p:nvPicPr>
            <p:cNvPr id="4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82160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32" descr="圈轴左右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48514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842179" y="1852473"/>
              <a:ext cx="558678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40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单击此处添加标题文本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33866" y="2595531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879118" y="225407"/>
            <a:ext cx="1481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96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伍</a:t>
            </a:r>
          </a:p>
        </p:txBody>
      </p:sp>
      <p:pic>
        <p:nvPicPr>
          <p:cNvPr id="16" name="Picture 5" descr="毛笔2"/>
          <p:cNvPicPr>
            <a:picLocks noChangeAspect="1"/>
          </p:cNvPicPr>
          <p:nvPr/>
        </p:nvPicPr>
        <p:blipFill>
          <a:blip r:embed="rId5"/>
          <a:srcRect l="48750" t="22501" r="13750" b="42500"/>
          <a:stretch>
            <a:fillRect/>
          </a:stretch>
        </p:blipFill>
        <p:spPr>
          <a:xfrm>
            <a:off x="4657920" y="923330"/>
            <a:ext cx="1330158" cy="930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5593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248133" y="2387018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299006" y="1547656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349879" y="1326462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400752" y="971592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zjd\Desktop\未命名 -2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197260" y="2686230"/>
            <a:ext cx="601596" cy="120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137041" y="3779904"/>
            <a:ext cx="6552728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625485" y="42839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78670" y="42839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797" y="42839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69289" y="42839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9169" y="42839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9739" y="23062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添加文本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49915" y="1835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添加文本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08423" y="12503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16419" y="8902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添加文本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65314" y="42688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8">
        <p14:ferris dir="l"/>
      </p:transition>
    </mc:Choice>
    <mc:Fallback xmlns="">
      <p:transition spd="slow" advTm="3038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31946"/>
            <a:ext cx="3071008" cy="2159036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1" y="2338382"/>
            <a:ext cx="1501063" cy="293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544496" y="590602"/>
            <a:ext cx="1811189" cy="725724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36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00278" y="1619162"/>
            <a:ext cx="1512168" cy="752550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94004" y="1619161"/>
            <a:ext cx="1512168" cy="752550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48750" y="1619162"/>
            <a:ext cx="1512168" cy="752550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48750" y="2590824"/>
            <a:ext cx="1512168" cy="752550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8750" y="3567119"/>
            <a:ext cx="1512168" cy="752550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94004" y="2590823"/>
            <a:ext cx="1512168" cy="752550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94004" y="3567118"/>
            <a:ext cx="1512168" cy="752550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00278" y="2590824"/>
            <a:ext cx="1512168" cy="752550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00278" y="3567119"/>
            <a:ext cx="1512168" cy="752550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32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155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6">
        <p14:ferris dir="l"/>
      </p:transition>
    </mc:Choice>
    <mc:Fallback xmlns="">
      <p:transition spd="slow" advTm="7486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081908" y="990181"/>
            <a:ext cx="1689892" cy="1936914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2250282" cy="6693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990180"/>
            <a:ext cx="1689892" cy="1936914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2250282" cy="6693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971592"/>
            <a:ext cx="1689892" cy="1936914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2250282" cy="6693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3" y="1652602"/>
            <a:ext cx="1282469" cy="4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8" y="1634013"/>
            <a:ext cx="1282469" cy="4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2" y="312347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830222" y="35401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830222" y="39401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3681205" y="311257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3681205" y="349592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681205" y="38959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6345501" y="311257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6345501" y="349592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6345501" y="38959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99360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14">
        <p14:ferris dir="l"/>
      </p:transition>
    </mc:Choice>
    <mc:Fallback xmlns="">
      <p:transition spd="slow" advTm="5514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1956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0" y="0"/>
            <a:ext cx="7203051" cy="32094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1625"/>
            <a:ext cx="9144000" cy="35718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1637"/>
            <a:ext cx="9144000" cy="3471863"/>
          </a:xfrm>
          <a:prstGeom prst="rect">
            <a:avLst/>
          </a:prstGeom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946360" y="1174505"/>
            <a:ext cx="383149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谢谢观看！</a:t>
            </a:r>
          </a:p>
        </p:txBody>
      </p:sp>
      <p:pic>
        <p:nvPicPr>
          <p:cNvPr id="18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201132" y="1933015"/>
            <a:ext cx="59763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2884863" y="2085577"/>
            <a:ext cx="3570208" cy="400110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0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工作总结  工作汇报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3554819" y="2960792"/>
            <a:ext cx="189026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273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13">
        <p:blinds dir="vert"/>
      </p:transition>
    </mc:Choice>
    <mc:Fallback xmlns="">
      <p:transition spd="slow" advTm="3713">
        <p:blinds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3554819" y="2960792"/>
            <a:ext cx="42242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汇报人：</a:t>
            </a:r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51PPT</a:t>
            </a:r>
            <a:r>
              <a:rPr lang="zh-CN" altLang="en-US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模板网  </a:t>
            </a:r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www.51pptmoban.com</a:t>
            </a:r>
            <a:r>
              <a:rPr lang="zh-CN" altLang="en-US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作品</a:t>
            </a:r>
          </a:p>
        </p:txBody>
      </p:sp>
    </p:spTree>
    <p:extLst>
      <p:ext uri="{BB962C8B-B14F-4D97-AF65-F5344CB8AC3E}">
        <p14:creationId xmlns:p14="http://schemas.microsoft.com/office/powerpoint/2010/main" val="3443635764"/>
      </p:ext>
    </p:extLst>
  </p:cSld>
  <p:clrMapOvr>
    <a:masterClrMapping/>
  </p:clrMapOvr>
  <p:transition advTm="8000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2160" y="1733572"/>
            <a:ext cx="6875413" cy="2379524"/>
            <a:chOff x="1182160" y="1335196"/>
            <a:chExt cx="6875413" cy="2379524"/>
          </a:xfrm>
        </p:grpSpPr>
        <p:pic>
          <p:nvPicPr>
            <p:cNvPr id="7" name="Picture 227" descr="圈轴bg"/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9" y="1396691"/>
              <a:ext cx="6629226" cy="225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8" r="12501" b="37236"/>
            <a:stretch/>
          </p:blipFill>
          <p:spPr>
            <a:xfrm>
              <a:off x="1295486" y="1396691"/>
              <a:ext cx="6705424" cy="2241831"/>
            </a:xfrm>
            <a:prstGeom prst="rect">
              <a:avLst/>
            </a:prstGeom>
          </p:spPr>
        </p:pic>
        <p:pic>
          <p:nvPicPr>
            <p:cNvPr id="4" name="Picture 232" descr="圈轴左右"/>
            <p:cNvPicPr>
              <a:picLocks noChangeAspect="1" noChangeArrowheads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82160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32" descr="圈轴左右"/>
            <p:cNvPicPr>
              <a:picLocks noChangeAspect="1" noChangeArrowheads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48514" y="1335196"/>
              <a:ext cx="209059" cy="2379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842179" y="1852473"/>
              <a:ext cx="558678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40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单击此处添加标题文本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33866" y="2595531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879118" y="225407"/>
            <a:ext cx="1481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96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壹</a:t>
            </a:r>
          </a:p>
        </p:txBody>
      </p:sp>
      <p:pic>
        <p:nvPicPr>
          <p:cNvPr id="16" name="Picture 5" descr="毛笔2"/>
          <p:cNvPicPr>
            <a:picLocks noChangeAspect="1"/>
          </p:cNvPicPr>
          <p:nvPr/>
        </p:nvPicPr>
        <p:blipFill>
          <a:blip r:embed="rId6"/>
          <a:srcRect l="48750" t="22501" r="13750" b="42500"/>
          <a:stretch>
            <a:fillRect/>
          </a:stretch>
        </p:blipFill>
        <p:spPr>
          <a:xfrm>
            <a:off x="4657920" y="923330"/>
            <a:ext cx="1330158" cy="930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0695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819446" y="971592"/>
            <a:ext cx="3422172" cy="3299201"/>
            <a:chOff x="5796136" y="1363191"/>
            <a:chExt cx="2592288" cy="2499138"/>
          </a:xfrm>
        </p:grpSpPr>
        <p:pic>
          <p:nvPicPr>
            <p:cNvPr id="2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6434007" y="2320372"/>
              <a:ext cx="1368152" cy="442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33490" y="2675137"/>
            <a:ext cx="1521077" cy="1569080"/>
            <a:chOff x="1663985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985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184898" y="3107459"/>
              <a:ext cx="2076292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6430" y="486540"/>
            <a:ext cx="1521076" cy="1569080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479173" y="3005361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21137" y="2701711"/>
            <a:ext cx="1521076" cy="1569080"/>
            <a:chOff x="716735" y="1915951"/>
            <a:chExt cx="3141228" cy="324036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735" y="1915951"/>
              <a:ext cx="3141228" cy="3240360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222175" y="3137517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75613" y="463411"/>
            <a:ext cx="2031325" cy="1070370"/>
            <a:chOff x="5365920" y="833155"/>
            <a:chExt cx="2031325" cy="1070370"/>
          </a:xfrm>
        </p:grpSpPr>
        <p:sp>
          <p:nvSpPr>
            <p:cNvPr id="63" name="矩形 62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37091" y="3007183"/>
            <a:ext cx="2031325" cy="1070370"/>
            <a:chOff x="5778339" y="1041388"/>
            <a:chExt cx="2129849" cy="1122286"/>
          </a:xfrm>
        </p:grpSpPr>
        <p:sp>
          <p:nvSpPr>
            <p:cNvPr id="67" name="矩形 66"/>
            <p:cNvSpPr/>
            <p:nvPr/>
          </p:nvSpPr>
          <p:spPr>
            <a:xfrm>
              <a:off x="5778339" y="1041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5778339" y="1416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8339" y="177642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68222" y="3048411"/>
            <a:ext cx="2031325" cy="1070370"/>
            <a:chOff x="558529" y="3418155"/>
            <a:chExt cx="2031325" cy="1070370"/>
          </a:xfrm>
        </p:grpSpPr>
        <p:sp>
          <p:nvSpPr>
            <p:cNvPr id="71" name="矩形 70"/>
            <p:cNvSpPr/>
            <p:nvPr/>
          </p:nvSpPr>
          <p:spPr>
            <a:xfrm>
              <a:off x="558529" y="3418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558529" y="3775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558529" y="4119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单击此处添加文本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966">
        <p14:warp dir="in"/>
      </p:transition>
    </mc:Choice>
    <mc:Fallback xmlns="">
      <p:transition spd="slow" advTm="2966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black">
          <a:xfrm>
            <a:off x="2077976" y="4505326"/>
            <a:ext cx="2471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在此添加文字内容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gray">
          <a:xfrm rot="10800000">
            <a:off x="1696976" y="708026"/>
            <a:ext cx="2408238" cy="2251075"/>
          </a:xfrm>
          <a:custGeom>
            <a:avLst/>
            <a:gdLst>
              <a:gd name="T0" fmla="*/ 0 w 952"/>
              <a:gd name="T1" fmla="*/ 756 h 947"/>
              <a:gd name="T2" fmla="*/ 191 w 952"/>
              <a:gd name="T3" fmla="*/ 591 h 947"/>
              <a:gd name="T4" fmla="*/ 190 w 952"/>
              <a:gd name="T5" fmla="*/ 672 h 947"/>
              <a:gd name="T6" fmla="*/ 194 w 952"/>
              <a:gd name="T7" fmla="*/ 672 h 947"/>
              <a:gd name="T8" fmla="*/ 205 w 952"/>
              <a:gd name="T9" fmla="*/ 672 h 947"/>
              <a:gd name="T10" fmla="*/ 225 w 952"/>
              <a:gd name="T11" fmla="*/ 671 h 947"/>
              <a:gd name="T12" fmla="*/ 250 w 952"/>
              <a:gd name="T13" fmla="*/ 667 h 947"/>
              <a:gd name="T14" fmla="*/ 281 w 952"/>
              <a:gd name="T15" fmla="*/ 662 h 947"/>
              <a:gd name="T16" fmla="*/ 316 w 952"/>
              <a:gd name="T17" fmla="*/ 653 h 947"/>
              <a:gd name="T18" fmla="*/ 356 w 952"/>
              <a:gd name="T19" fmla="*/ 641 h 947"/>
              <a:gd name="T20" fmla="*/ 399 w 952"/>
              <a:gd name="T21" fmla="*/ 626 h 947"/>
              <a:gd name="T22" fmla="*/ 444 w 952"/>
              <a:gd name="T23" fmla="*/ 605 h 947"/>
              <a:gd name="T24" fmla="*/ 492 w 952"/>
              <a:gd name="T25" fmla="*/ 578 h 947"/>
              <a:gd name="T26" fmla="*/ 540 w 952"/>
              <a:gd name="T27" fmla="*/ 547 h 947"/>
              <a:gd name="T28" fmla="*/ 587 w 952"/>
              <a:gd name="T29" fmla="*/ 508 h 947"/>
              <a:gd name="T30" fmla="*/ 635 w 952"/>
              <a:gd name="T31" fmla="*/ 463 h 947"/>
              <a:gd name="T32" fmla="*/ 689 w 952"/>
              <a:gd name="T33" fmla="*/ 405 h 947"/>
              <a:gd name="T34" fmla="*/ 737 w 952"/>
              <a:gd name="T35" fmla="*/ 350 h 947"/>
              <a:gd name="T36" fmla="*/ 780 w 952"/>
              <a:gd name="T37" fmla="*/ 298 h 947"/>
              <a:gd name="T38" fmla="*/ 816 w 952"/>
              <a:gd name="T39" fmla="*/ 249 h 947"/>
              <a:gd name="T40" fmla="*/ 847 w 952"/>
              <a:gd name="T41" fmla="*/ 204 h 947"/>
              <a:gd name="T42" fmla="*/ 873 w 952"/>
              <a:gd name="T43" fmla="*/ 164 h 947"/>
              <a:gd name="T44" fmla="*/ 895 w 952"/>
              <a:gd name="T45" fmla="*/ 126 h 947"/>
              <a:gd name="T46" fmla="*/ 913 w 952"/>
              <a:gd name="T47" fmla="*/ 94 h 947"/>
              <a:gd name="T48" fmla="*/ 926 w 952"/>
              <a:gd name="T49" fmla="*/ 66 h 947"/>
              <a:gd name="T50" fmla="*/ 936 w 952"/>
              <a:gd name="T51" fmla="*/ 42 h 947"/>
              <a:gd name="T52" fmla="*/ 944 w 952"/>
              <a:gd name="T53" fmla="*/ 24 h 947"/>
              <a:gd name="T54" fmla="*/ 949 w 952"/>
              <a:gd name="T55" fmla="*/ 12 h 947"/>
              <a:gd name="T56" fmla="*/ 952 w 952"/>
              <a:gd name="T57" fmla="*/ 2 h 947"/>
              <a:gd name="T58" fmla="*/ 952 w 952"/>
              <a:gd name="T59" fmla="*/ 0 h 947"/>
              <a:gd name="T60" fmla="*/ 952 w 952"/>
              <a:gd name="T61" fmla="*/ 4 h 947"/>
              <a:gd name="T62" fmla="*/ 950 w 952"/>
              <a:gd name="T63" fmla="*/ 17 h 947"/>
              <a:gd name="T64" fmla="*/ 948 w 952"/>
              <a:gd name="T65" fmla="*/ 36 h 947"/>
              <a:gd name="T66" fmla="*/ 942 w 952"/>
              <a:gd name="T67" fmla="*/ 62 h 947"/>
              <a:gd name="T68" fmla="*/ 936 w 952"/>
              <a:gd name="T69" fmla="*/ 93 h 947"/>
              <a:gd name="T70" fmla="*/ 927 w 952"/>
              <a:gd name="T71" fmla="*/ 130 h 947"/>
              <a:gd name="T72" fmla="*/ 914 w 952"/>
              <a:gd name="T73" fmla="*/ 172 h 947"/>
              <a:gd name="T74" fmla="*/ 899 w 952"/>
              <a:gd name="T75" fmla="*/ 217 h 947"/>
              <a:gd name="T76" fmla="*/ 881 w 952"/>
              <a:gd name="T77" fmla="*/ 264 h 947"/>
              <a:gd name="T78" fmla="*/ 857 w 952"/>
              <a:gd name="T79" fmla="*/ 315 h 947"/>
              <a:gd name="T80" fmla="*/ 830 w 952"/>
              <a:gd name="T81" fmla="*/ 368 h 947"/>
              <a:gd name="T82" fmla="*/ 798 w 952"/>
              <a:gd name="T83" fmla="*/ 421 h 947"/>
              <a:gd name="T84" fmla="*/ 762 w 952"/>
              <a:gd name="T85" fmla="*/ 475 h 947"/>
              <a:gd name="T86" fmla="*/ 719 w 952"/>
              <a:gd name="T87" fmla="*/ 529 h 947"/>
              <a:gd name="T88" fmla="*/ 671 w 952"/>
              <a:gd name="T89" fmla="*/ 582 h 947"/>
              <a:gd name="T90" fmla="*/ 613 w 952"/>
              <a:gd name="T91" fmla="*/ 637 h 947"/>
              <a:gd name="T92" fmla="*/ 555 w 952"/>
              <a:gd name="T93" fmla="*/ 685 h 947"/>
              <a:gd name="T94" fmla="*/ 500 w 952"/>
              <a:gd name="T95" fmla="*/ 726 h 947"/>
              <a:gd name="T96" fmla="*/ 447 w 952"/>
              <a:gd name="T97" fmla="*/ 761 h 947"/>
              <a:gd name="T98" fmla="*/ 396 w 952"/>
              <a:gd name="T99" fmla="*/ 790 h 947"/>
              <a:gd name="T100" fmla="*/ 350 w 952"/>
              <a:gd name="T101" fmla="*/ 813 h 947"/>
              <a:gd name="T102" fmla="*/ 307 w 952"/>
              <a:gd name="T103" fmla="*/ 831 h 947"/>
              <a:gd name="T104" fmla="*/ 270 w 952"/>
              <a:gd name="T105" fmla="*/ 845 h 947"/>
              <a:gd name="T106" fmla="*/ 238 w 952"/>
              <a:gd name="T107" fmla="*/ 855 h 947"/>
              <a:gd name="T108" fmla="*/ 212 w 952"/>
              <a:gd name="T109" fmla="*/ 862 h 947"/>
              <a:gd name="T110" fmla="*/ 192 w 952"/>
              <a:gd name="T111" fmla="*/ 866 h 947"/>
              <a:gd name="T112" fmla="*/ 181 w 952"/>
              <a:gd name="T113" fmla="*/ 868 h 947"/>
              <a:gd name="T114" fmla="*/ 176 w 952"/>
              <a:gd name="T115" fmla="*/ 868 h 947"/>
              <a:gd name="T116" fmla="*/ 167 w 952"/>
              <a:gd name="T117" fmla="*/ 947 h 947"/>
              <a:gd name="T118" fmla="*/ 0 w 952"/>
              <a:gd name="T119" fmla="*/ 756 h 9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52"/>
              <a:gd name="T181" fmla="*/ 0 h 947"/>
              <a:gd name="T182" fmla="*/ 952 w 952"/>
              <a:gd name="T183" fmla="*/ 947 h 9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96969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162"/>
          <p:cNvGrpSpPr>
            <a:grpSpLocks/>
          </p:cNvGrpSpPr>
          <p:nvPr/>
        </p:nvGrpSpPr>
        <p:grpSpPr bwMode="auto">
          <a:xfrm>
            <a:off x="1773176" y="2841625"/>
            <a:ext cx="685800" cy="1181100"/>
            <a:chOff x="864" y="2496"/>
            <a:chExt cx="432" cy="744"/>
          </a:xfrm>
        </p:grpSpPr>
        <p:pic>
          <p:nvPicPr>
            <p:cNvPr id="5" name="Picture 149" descr="墨迹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496"/>
              <a:ext cx="432" cy="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16"/>
            <p:cNvSpPr txBox="1">
              <a:spLocks noChangeArrowheads="1"/>
            </p:cNvSpPr>
            <p:nvPr/>
          </p:nvSpPr>
          <p:spPr bwMode="black">
            <a:xfrm>
              <a:off x="942" y="2630"/>
              <a:ext cx="26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</a:p>
          </p:txBody>
        </p:sp>
      </p:grpSp>
      <p:grpSp>
        <p:nvGrpSpPr>
          <p:cNvPr id="7" name="Group 163"/>
          <p:cNvGrpSpPr>
            <a:grpSpLocks/>
          </p:cNvGrpSpPr>
          <p:nvPr/>
        </p:nvGrpSpPr>
        <p:grpSpPr bwMode="auto">
          <a:xfrm>
            <a:off x="2611376" y="2384425"/>
            <a:ext cx="685800" cy="1638300"/>
            <a:chOff x="1392" y="2208"/>
            <a:chExt cx="432" cy="1032"/>
          </a:xfrm>
        </p:grpSpPr>
        <p:pic>
          <p:nvPicPr>
            <p:cNvPr id="8" name="Picture 150" descr="墨迹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2208"/>
              <a:ext cx="432" cy="1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17"/>
            <p:cNvSpPr txBox="1">
              <a:spLocks noChangeArrowheads="1"/>
            </p:cNvSpPr>
            <p:nvPr/>
          </p:nvSpPr>
          <p:spPr bwMode="black">
            <a:xfrm>
              <a:off x="1446" y="2312"/>
              <a:ext cx="26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</a:p>
          </p:txBody>
        </p:sp>
      </p:grpSp>
      <p:grpSp>
        <p:nvGrpSpPr>
          <p:cNvPr id="10" name="Group 164"/>
          <p:cNvGrpSpPr>
            <a:grpSpLocks/>
          </p:cNvGrpSpPr>
          <p:nvPr/>
        </p:nvGrpSpPr>
        <p:grpSpPr bwMode="auto">
          <a:xfrm>
            <a:off x="3373376" y="1774825"/>
            <a:ext cx="685800" cy="2400300"/>
            <a:chOff x="1872" y="1824"/>
            <a:chExt cx="432" cy="1512"/>
          </a:xfrm>
        </p:grpSpPr>
        <p:pic>
          <p:nvPicPr>
            <p:cNvPr id="11" name="Picture 151" descr="墨迹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1824"/>
              <a:ext cx="432" cy="1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18"/>
            <p:cNvSpPr txBox="1">
              <a:spLocks noChangeArrowheads="1"/>
            </p:cNvSpPr>
            <p:nvPr/>
          </p:nvSpPr>
          <p:spPr bwMode="black">
            <a:xfrm>
              <a:off x="1932" y="2018"/>
              <a:ext cx="26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</a:p>
          </p:txBody>
        </p:sp>
      </p:grpSp>
      <p:grpSp>
        <p:nvGrpSpPr>
          <p:cNvPr id="13" name="Group 161"/>
          <p:cNvGrpSpPr>
            <a:grpSpLocks/>
          </p:cNvGrpSpPr>
          <p:nvPr/>
        </p:nvGrpSpPr>
        <p:grpSpPr bwMode="auto">
          <a:xfrm>
            <a:off x="1392176" y="3794125"/>
            <a:ext cx="4572000" cy="647700"/>
            <a:chOff x="624" y="3096"/>
            <a:chExt cx="2880" cy="408"/>
          </a:xfrm>
        </p:grpSpPr>
        <p:pic>
          <p:nvPicPr>
            <p:cNvPr id="14" name="Picture 148" descr="墨迹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151567">
              <a:off x="624" y="3096"/>
              <a:ext cx="2880" cy="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 Box 12"/>
            <p:cNvSpPr txBox="1">
              <a:spLocks noChangeArrowheads="1"/>
            </p:cNvSpPr>
            <p:nvPr/>
          </p:nvSpPr>
          <p:spPr bwMode="black">
            <a:xfrm>
              <a:off x="887" y="3225"/>
              <a:ext cx="379" cy="213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20XX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black">
            <a:xfrm>
              <a:off x="1385" y="3225"/>
              <a:ext cx="379" cy="213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20XX</a:t>
              </a: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black">
            <a:xfrm>
              <a:off x="1877" y="3225"/>
              <a:ext cx="379" cy="213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20XX</a:t>
              </a: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black">
            <a:xfrm>
              <a:off x="2417" y="3225"/>
              <a:ext cx="379" cy="213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20XX</a:t>
              </a:r>
            </a:p>
          </p:txBody>
        </p:sp>
      </p:grpSp>
      <p:grpSp>
        <p:nvGrpSpPr>
          <p:cNvPr id="19" name="Group 165"/>
          <p:cNvGrpSpPr>
            <a:grpSpLocks/>
          </p:cNvGrpSpPr>
          <p:nvPr/>
        </p:nvGrpSpPr>
        <p:grpSpPr bwMode="auto">
          <a:xfrm>
            <a:off x="4211576" y="327025"/>
            <a:ext cx="762000" cy="3848100"/>
            <a:chOff x="2400" y="912"/>
            <a:chExt cx="480" cy="2424"/>
          </a:xfrm>
        </p:grpSpPr>
        <p:pic>
          <p:nvPicPr>
            <p:cNvPr id="20" name="Picture 152" descr="墨迹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12"/>
              <a:ext cx="480" cy="2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19"/>
            <p:cNvSpPr txBox="1">
              <a:spLocks noChangeArrowheads="1"/>
            </p:cNvSpPr>
            <p:nvPr/>
          </p:nvSpPr>
          <p:spPr bwMode="black">
            <a:xfrm>
              <a:off x="2439" y="1298"/>
              <a:ext cx="33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</a:p>
          </p:txBody>
        </p:sp>
      </p:grpSp>
      <p:pic>
        <p:nvPicPr>
          <p:cNvPr id="22" name="Picture 159" descr="毛笔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142" y="615950"/>
            <a:ext cx="12747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1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00">
        <p14:warp dir="in"/>
      </p:transition>
    </mc:Choice>
    <mc:Fallback xmlns="">
      <p:transition spd="slow" advTm="8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7154" y="-1290916"/>
            <a:ext cx="3499601" cy="7658528"/>
          </a:xfrm>
          <a:prstGeom prst="rect">
            <a:avLst/>
          </a:prstGeom>
        </p:spPr>
      </p:pic>
      <p:sp>
        <p:nvSpPr>
          <p:cNvPr id="20" name="Line 4"/>
          <p:cNvSpPr>
            <a:spLocks noChangeShapeType="1"/>
          </p:cNvSpPr>
          <p:nvPr/>
        </p:nvSpPr>
        <p:spPr bwMode="auto">
          <a:xfrm flipH="1">
            <a:off x="5413363" y="1055317"/>
            <a:ext cx="4763" cy="3095625"/>
          </a:xfrm>
          <a:prstGeom prst="line">
            <a:avLst/>
          </a:prstGeom>
          <a:noFill/>
          <a:ln w="15875">
            <a:solidFill>
              <a:schemeClr val="bg1">
                <a:lumMod val="8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1092882" y="1136691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1092882" y="1722012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上海</a:t>
            </a: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1092882" y="2305758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广州</a:t>
            </a:r>
          </a:p>
        </p:txBody>
      </p: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1092882" y="2889506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长沙</a:t>
            </a:r>
          </a:p>
        </p:txBody>
      </p:sp>
      <p:sp>
        <p:nvSpPr>
          <p:cNvPr id="25" name="矩形 19"/>
          <p:cNvSpPr>
            <a:spLocks noChangeArrowheads="1"/>
          </p:cNvSpPr>
          <p:nvPr/>
        </p:nvSpPr>
        <p:spPr bwMode="auto">
          <a:xfrm>
            <a:off x="1092882" y="3473253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重庆</a:t>
            </a:r>
          </a:p>
        </p:txBody>
      </p:sp>
      <p:pic>
        <p:nvPicPr>
          <p:cNvPr id="26" name="图片 25" descr="墨迹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68" y="1200186"/>
            <a:ext cx="3270415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墨迹5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0040" y="1747744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墨迹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0039" y="2325198"/>
            <a:ext cx="3110270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墨迹5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0040" y="2907372"/>
            <a:ext cx="2892841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墨迹5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0039" y="3486399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5629386" y="1176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5629386" y="17656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5629386" y="23544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5629386" y="29432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5629386" y="35320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874">
        <p14:warp dir="in"/>
      </p:transition>
    </mc:Choice>
    <mc:Fallback xmlns="">
      <p:transition spd="slow" advTm="2874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95365" y="1057178"/>
            <a:ext cx="1535545" cy="158400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12377" y="1057177"/>
            <a:ext cx="1535545" cy="1584005"/>
            <a:chOff x="971600" y="1915953"/>
            <a:chExt cx="3141228" cy="32403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33329" y="1041976"/>
            <a:ext cx="1535545" cy="1584005"/>
            <a:chOff x="971600" y="1915953"/>
            <a:chExt cx="3141228" cy="32403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添加文字</a:t>
              </a:r>
            </a:p>
          </p:txBody>
        </p:sp>
      </p:grpSp>
      <p:pic>
        <p:nvPicPr>
          <p:cNvPr id="25" name="图片 24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36026">
            <a:off x="1999948" y="2761219"/>
            <a:ext cx="705953" cy="549875"/>
          </a:xfrm>
          <a:prstGeom prst="rect">
            <a:avLst/>
          </a:prstGeom>
        </p:spPr>
      </p:pic>
      <p:pic>
        <p:nvPicPr>
          <p:cNvPr id="26" name="图片 25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193633" y="2757135"/>
            <a:ext cx="705953" cy="549875"/>
          </a:xfrm>
          <a:prstGeom prst="rect">
            <a:avLst/>
          </a:prstGeom>
        </p:spPr>
      </p:pic>
      <p:pic>
        <p:nvPicPr>
          <p:cNvPr id="27" name="图片 26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02950">
            <a:off x="6412987" y="2755846"/>
            <a:ext cx="705953" cy="549875"/>
          </a:xfrm>
          <a:prstGeom prst="rect">
            <a:avLst/>
          </a:prstGeom>
        </p:spPr>
      </p:pic>
      <p:pic>
        <p:nvPicPr>
          <p:cNvPr id="28" name="Picture 2" descr="C:\Documents and Settings\Administrator\桌面\244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20" y="3032072"/>
            <a:ext cx="784887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22288" y="3749923"/>
            <a:ext cx="6516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单击此处添加文本   单击此处添加文本   单击此处添加文本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310">
        <p14:warp dir="in"/>
      </p:transition>
    </mc:Choice>
    <mc:Fallback xmlns="">
      <p:transition spd="slow" advTm="331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88519">
            <a:off x="4026439" y="1432655"/>
            <a:ext cx="2739485" cy="249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04134">
            <a:off x="2456022" y="1432654"/>
            <a:ext cx="2739485" cy="249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713806" y="1154385"/>
            <a:ext cx="1523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  <p:sp>
        <p:nvSpPr>
          <p:cNvPr id="30" name="矩形 29"/>
          <p:cNvSpPr/>
          <p:nvPr/>
        </p:nvSpPr>
        <p:spPr>
          <a:xfrm>
            <a:off x="937723" y="1154385"/>
            <a:ext cx="1523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</p:spTree>
    <p:custDataLst>
      <p:tags r:id="rId1"/>
    </p:custDataLst>
  </p:cSld>
  <p:clrMapOvr>
    <a:masterClrMapping/>
  </p:clrMapOvr>
  <p:transition spd="slow" advTm="4494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600278" y="742998"/>
            <a:ext cx="882098" cy="846629"/>
            <a:chOff x="1126657" y="1856676"/>
            <a:chExt cx="1575520" cy="1512168"/>
          </a:xfrm>
        </p:grpSpPr>
        <p:pic>
          <p:nvPicPr>
            <p:cNvPr id="34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1126657" y="2082706"/>
              <a:ext cx="1368151" cy="10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8378" y="742998"/>
            <a:ext cx="878185" cy="846629"/>
            <a:chOff x="1133646" y="1856676"/>
            <a:chExt cx="1568531" cy="1512168"/>
          </a:xfrm>
        </p:grpSpPr>
        <p:pic>
          <p:nvPicPr>
            <p:cNvPr id="3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1223117" y="2082706"/>
              <a:ext cx="1368151" cy="10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52564" y="742998"/>
            <a:ext cx="878185" cy="846629"/>
            <a:chOff x="1133646" y="1856676"/>
            <a:chExt cx="1568531" cy="1512168"/>
          </a:xfrm>
        </p:grpSpPr>
        <p:pic>
          <p:nvPicPr>
            <p:cNvPr id="40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1190964" y="2082706"/>
              <a:ext cx="1368151" cy="10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26750" y="742998"/>
            <a:ext cx="878185" cy="846629"/>
            <a:chOff x="1133646" y="1856676"/>
            <a:chExt cx="1568531" cy="1512168"/>
          </a:xfrm>
        </p:grpSpPr>
        <p:pic>
          <p:nvPicPr>
            <p:cNvPr id="4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1205412" y="2082706"/>
              <a:ext cx="1368151" cy="10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5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3102" flipV="1">
            <a:off x="1743076" y="1490634"/>
            <a:ext cx="488509" cy="47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3102" flipV="1">
            <a:off x="3435263" y="1481925"/>
            <a:ext cx="488509" cy="47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3102" flipV="1">
            <a:off x="5127451" y="1481925"/>
            <a:ext cx="488509" cy="47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3102" flipV="1">
            <a:off x="6819639" y="1481925"/>
            <a:ext cx="488509" cy="47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1436381" y="2039095"/>
            <a:ext cx="1571333" cy="2376264"/>
            <a:chOff x="1586947" y="2499696"/>
            <a:chExt cx="1571333" cy="2376264"/>
          </a:xfrm>
        </p:grpSpPr>
        <p:pic>
          <p:nvPicPr>
            <p:cNvPr id="50" name="Picture 2" descr="C:\Documents and Settings\Administrator\桌面\244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947" y="2499696"/>
              <a:ext cx="1571333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1858873" y="2779887"/>
              <a:ext cx="112184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885263" y="1877658"/>
            <a:ext cx="1571333" cy="2376264"/>
            <a:chOff x="3035829" y="2338259"/>
            <a:chExt cx="1571333" cy="2376264"/>
          </a:xfrm>
        </p:grpSpPr>
        <p:pic>
          <p:nvPicPr>
            <p:cNvPr id="53" name="Picture 2" descr="C:\Documents and Settings\Administrator\桌面\244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5829" y="2338259"/>
              <a:ext cx="1571333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矩形 53"/>
            <p:cNvSpPr/>
            <p:nvPr/>
          </p:nvSpPr>
          <p:spPr>
            <a:xfrm>
              <a:off x="3335021" y="2629302"/>
              <a:ext cx="112184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89452" y="1877658"/>
            <a:ext cx="1571333" cy="2376264"/>
            <a:chOff x="4740018" y="2338259"/>
            <a:chExt cx="1571333" cy="2376264"/>
          </a:xfrm>
        </p:grpSpPr>
        <p:pic>
          <p:nvPicPr>
            <p:cNvPr id="56" name="Picture 2" descr="C:\Documents and Settings\Administrator\桌面\244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018" y="2338259"/>
              <a:ext cx="1571333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矩形 56"/>
            <p:cNvSpPr/>
            <p:nvPr/>
          </p:nvSpPr>
          <p:spPr>
            <a:xfrm>
              <a:off x="5093499" y="2626291"/>
              <a:ext cx="112184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293642" y="1877658"/>
            <a:ext cx="1571333" cy="2376264"/>
            <a:chOff x="6444208" y="2338259"/>
            <a:chExt cx="1571333" cy="2376264"/>
          </a:xfrm>
        </p:grpSpPr>
        <p:pic>
          <p:nvPicPr>
            <p:cNvPr id="59" name="Picture 2" descr="C:\Documents and Settings\Administrator\桌面\244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2338259"/>
              <a:ext cx="1571333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矩形 59"/>
            <p:cNvSpPr/>
            <p:nvPr/>
          </p:nvSpPr>
          <p:spPr>
            <a:xfrm>
              <a:off x="6719397" y="2682617"/>
              <a:ext cx="112184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  <a:endPara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 advTm="2952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51PPT模板网   www.51pptmoban.com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</TotalTime>
  <Pages>0</Pages>
  <Words>1054</Words>
  <Characters>0</Characters>
  <Application>Microsoft Office PowerPoint</Application>
  <DocSecurity>0</DocSecurity>
  <PresentationFormat>全屏显示(16:9)</PresentationFormat>
  <Lines>0</Lines>
  <Paragraphs>241</Paragraphs>
  <Slides>29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  <vt:variant>
        <vt:lpstr>自定义放映</vt:lpstr>
      </vt:variant>
      <vt:variant>
        <vt:i4>1</vt:i4>
      </vt:variant>
    </vt:vector>
  </HeadingPairs>
  <TitlesOfParts>
    <vt:vector size="36" baseType="lpstr">
      <vt:lpstr>华文隶书</vt:lpstr>
      <vt:lpstr>楷体</vt:lpstr>
      <vt:lpstr>微软雅黑</vt:lpstr>
      <vt:lpstr>站酷小薇LOGO体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www.51pptm oban.com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51PPT模板网</dc:creator>
  <cp:keywords>51PPT模板网</cp:keywords>
  <dc:description>www.51pp tmo ban.com</dc:description>
  <cp:lastModifiedBy>Win user</cp:lastModifiedBy>
  <cp:revision>289</cp:revision>
  <cp:lastPrinted>1899-12-30T00:00:00Z</cp:lastPrinted>
  <dcterms:created xsi:type="dcterms:W3CDTF">2008-02-28T09:07:44Z</dcterms:created>
  <dcterms:modified xsi:type="dcterms:W3CDTF">2022-10-22T11:49:07Z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