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9" r:id="rId1"/>
  </p:sldMasterIdLst>
  <p:notesMasterIdLst>
    <p:notesMasterId r:id="rId19"/>
  </p:notesMasterIdLst>
  <p:sldIdLst>
    <p:sldId id="257" r:id="rId2"/>
    <p:sldId id="385" r:id="rId3"/>
    <p:sldId id="281" r:id="rId4"/>
    <p:sldId id="386" r:id="rId5"/>
    <p:sldId id="259" r:id="rId6"/>
    <p:sldId id="272" r:id="rId7"/>
    <p:sldId id="262" r:id="rId8"/>
    <p:sldId id="273" r:id="rId9"/>
    <p:sldId id="260" r:id="rId10"/>
    <p:sldId id="271" r:id="rId11"/>
    <p:sldId id="261" r:id="rId12"/>
    <p:sldId id="263" r:id="rId13"/>
    <p:sldId id="391" r:id="rId14"/>
    <p:sldId id="549" r:id="rId15"/>
    <p:sldId id="550" r:id="rId16"/>
    <p:sldId id="551" r:id="rId17"/>
    <p:sldId id="552" r:id="rId1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2" d="100"/>
          <a:sy n="142" d="100"/>
        </p:scale>
        <p:origin x="102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40805878161771"/>
          <c:y val="0"/>
          <c:w val="0.72225978444019134"/>
          <c:h val="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268-4986-9926-225B2DD8C5D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268-4986-9926-225B2DD8C5D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268-4986-9926-225B2DD8C5D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268-4986-9926-225B2DD8C5D5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268-4986-9926-225B2DD8C5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1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F47C5E-3F6E-4F43-BBC8-AA88F7103EE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317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F47C5E-3F6E-4F43-BBC8-AA88F7103EE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534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F47C5E-3F6E-4F43-BBC8-AA88F7103EE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488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F47C5E-3F6E-4F43-BBC8-AA88F7103EE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452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F47C5E-3F6E-4F43-BBC8-AA88F7103EE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031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F47C5E-3F6E-4F43-BBC8-AA88F7103EE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0164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F47C5E-3F6E-4F43-BBC8-AA88F7103EE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5710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F47C5E-3F6E-4F43-BBC8-AA88F7103EE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6856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F47C5E-3F6E-4F43-BBC8-AA88F7103EE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502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061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6030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932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F50DE-5709-4C59-9E44-1F3324F9DD0E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2540C-30D3-41C7-A41B-79FB46A8BD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847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F50DE-5709-4C59-9E44-1F3324F9DD0E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2540C-30D3-41C7-A41B-79FB46A8BD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01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6407078" y="2990341"/>
            <a:ext cx="1425069" cy="1425069"/>
          </a:xfrm>
          <a:custGeom>
            <a:avLst/>
            <a:gdLst>
              <a:gd name="connsiteX0" fmla="*/ 0 w 1900092"/>
              <a:gd name="connsiteY0" fmla="*/ 0 h 1900092"/>
              <a:gd name="connsiteX1" fmla="*/ 1900092 w 1900092"/>
              <a:gd name="connsiteY1" fmla="*/ 0 h 1900092"/>
              <a:gd name="connsiteX2" fmla="*/ 1900092 w 1900092"/>
              <a:gd name="connsiteY2" fmla="*/ 1900092 h 1900092"/>
              <a:gd name="connsiteX3" fmla="*/ 0 w 1900092"/>
              <a:gd name="connsiteY3" fmla="*/ 1900092 h 19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92" h="1900092">
                <a:moveTo>
                  <a:pt x="0" y="0"/>
                </a:moveTo>
                <a:lnTo>
                  <a:pt x="1900092" y="0"/>
                </a:lnTo>
                <a:lnTo>
                  <a:pt x="1900092" y="1900092"/>
                </a:lnTo>
                <a:lnTo>
                  <a:pt x="0" y="1900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1"/>
          </p:nvPr>
        </p:nvSpPr>
        <p:spPr>
          <a:xfrm>
            <a:off x="4708670" y="2990341"/>
            <a:ext cx="1425069" cy="1425069"/>
          </a:xfrm>
          <a:custGeom>
            <a:avLst/>
            <a:gdLst>
              <a:gd name="connsiteX0" fmla="*/ 0 w 1900092"/>
              <a:gd name="connsiteY0" fmla="*/ 0 h 1900092"/>
              <a:gd name="connsiteX1" fmla="*/ 1900092 w 1900092"/>
              <a:gd name="connsiteY1" fmla="*/ 0 h 1900092"/>
              <a:gd name="connsiteX2" fmla="*/ 1900092 w 1900092"/>
              <a:gd name="connsiteY2" fmla="*/ 1900092 h 1900092"/>
              <a:gd name="connsiteX3" fmla="*/ 0 w 1900092"/>
              <a:gd name="connsiteY3" fmla="*/ 1900092 h 19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92" h="1900092">
                <a:moveTo>
                  <a:pt x="0" y="0"/>
                </a:moveTo>
                <a:lnTo>
                  <a:pt x="1900092" y="0"/>
                </a:lnTo>
                <a:lnTo>
                  <a:pt x="1900092" y="1900092"/>
                </a:lnTo>
                <a:lnTo>
                  <a:pt x="0" y="1900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2"/>
          </p:nvPr>
        </p:nvSpPr>
        <p:spPr>
          <a:xfrm>
            <a:off x="6407078" y="1438300"/>
            <a:ext cx="1425069" cy="1425069"/>
          </a:xfrm>
          <a:custGeom>
            <a:avLst/>
            <a:gdLst>
              <a:gd name="connsiteX0" fmla="*/ 0 w 1900092"/>
              <a:gd name="connsiteY0" fmla="*/ 0 h 1900092"/>
              <a:gd name="connsiteX1" fmla="*/ 1900092 w 1900092"/>
              <a:gd name="connsiteY1" fmla="*/ 0 h 1900092"/>
              <a:gd name="connsiteX2" fmla="*/ 1900092 w 1900092"/>
              <a:gd name="connsiteY2" fmla="*/ 1900092 h 1900092"/>
              <a:gd name="connsiteX3" fmla="*/ 0 w 1900092"/>
              <a:gd name="connsiteY3" fmla="*/ 1900092 h 19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92" h="1900092">
                <a:moveTo>
                  <a:pt x="0" y="0"/>
                </a:moveTo>
                <a:lnTo>
                  <a:pt x="1900092" y="0"/>
                </a:lnTo>
                <a:lnTo>
                  <a:pt x="1900092" y="1900092"/>
                </a:lnTo>
                <a:lnTo>
                  <a:pt x="0" y="1900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4708670" y="1438300"/>
            <a:ext cx="1425069" cy="1425069"/>
          </a:xfrm>
          <a:custGeom>
            <a:avLst/>
            <a:gdLst>
              <a:gd name="connsiteX0" fmla="*/ 0 w 1900092"/>
              <a:gd name="connsiteY0" fmla="*/ 0 h 1900092"/>
              <a:gd name="connsiteX1" fmla="*/ 1900092 w 1900092"/>
              <a:gd name="connsiteY1" fmla="*/ 0 h 1900092"/>
              <a:gd name="connsiteX2" fmla="*/ 1900092 w 1900092"/>
              <a:gd name="connsiteY2" fmla="*/ 1900092 h 1900092"/>
              <a:gd name="connsiteX3" fmla="*/ 0 w 1900092"/>
              <a:gd name="connsiteY3" fmla="*/ 1900092 h 19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92" h="1900092">
                <a:moveTo>
                  <a:pt x="0" y="0"/>
                </a:moveTo>
                <a:lnTo>
                  <a:pt x="1900092" y="0"/>
                </a:lnTo>
                <a:lnTo>
                  <a:pt x="1900092" y="1900092"/>
                </a:lnTo>
                <a:lnTo>
                  <a:pt x="0" y="1900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"/>
          </p:nvPr>
        </p:nvSpPr>
        <p:spPr>
          <a:xfrm>
            <a:off x="3010261" y="1438300"/>
            <a:ext cx="1425069" cy="1425069"/>
          </a:xfrm>
          <a:custGeom>
            <a:avLst/>
            <a:gdLst>
              <a:gd name="connsiteX0" fmla="*/ 0 w 1900092"/>
              <a:gd name="connsiteY0" fmla="*/ 0 h 1900092"/>
              <a:gd name="connsiteX1" fmla="*/ 1900092 w 1900092"/>
              <a:gd name="connsiteY1" fmla="*/ 0 h 1900092"/>
              <a:gd name="connsiteX2" fmla="*/ 1900092 w 1900092"/>
              <a:gd name="connsiteY2" fmla="*/ 1900092 h 1900092"/>
              <a:gd name="connsiteX3" fmla="*/ 0 w 1900092"/>
              <a:gd name="connsiteY3" fmla="*/ 1900092 h 19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92" h="1900092">
                <a:moveTo>
                  <a:pt x="0" y="0"/>
                </a:moveTo>
                <a:lnTo>
                  <a:pt x="1900092" y="0"/>
                </a:lnTo>
                <a:lnTo>
                  <a:pt x="1900092" y="1900092"/>
                </a:lnTo>
                <a:lnTo>
                  <a:pt x="0" y="1900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5"/>
          </p:nvPr>
        </p:nvSpPr>
        <p:spPr>
          <a:xfrm>
            <a:off x="3010261" y="2990341"/>
            <a:ext cx="1425069" cy="1425069"/>
          </a:xfrm>
          <a:custGeom>
            <a:avLst/>
            <a:gdLst>
              <a:gd name="connsiteX0" fmla="*/ 0 w 1900092"/>
              <a:gd name="connsiteY0" fmla="*/ 0 h 1900092"/>
              <a:gd name="connsiteX1" fmla="*/ 1900092 w 1900092"/>
              <a:gd name="connsiteY1" fmla="*/ 0 h 1900092"/>
              <a:gd name="connsiteX2" fmla="*/ 1900092 w 1900092"/>
              <a:gd name="connsiteY2" fmla="*/ 1900092 h 1900092"/>
              <a:gd name="connsiteX3" fmla="*/ 0 w 1900092"/>
              <a:gd name="connsiteY3" fmla="*/ 1900092 h 19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92" h="1900092">
                <a:moveTo>
                  <a:pt x="0" y="0"/>
                </a:moveTo>
                <a:lnTo>
                  <a:pt x="1900092" y="0"/>
                </a:lnTo>
                <a:lnTo>
                  <a:pt x="1900092" y="1900092"/>
                </a:lnTo>
                <a:lnTo>
                  <a:pt x="0" y="1900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6"/>
          </p:nvPr>
        </p:nvSpPr>
        <p:spPr>
          <a:xfrm>
            <a:off x="1311852" y="2990341"/>
            <a:ext cx="1425069" cy="1425069"/>
          </a:xfrm>
          <a:custGeom>
            <a:avLst/>
            <a:gdLst>
              <a:gd name="connsiteX0" fmla="*/ 0 w 1900092"/>
              <a:gd name="connsiteY0" fmla="*/ 0 h 1900092"/>
              <a:gd name="connsiteX1" fmla="*/ 1900092 w 1900092"/>
              <a:gd name="connsiteY1" fmla="*/ 0 h 1900092"/>
              <a:gd name="connsiteX2" fmla="*/ 1900092 w 1900092"/>
              <a:gd name="connsiteY2" fmla="*/ 1900092 h 1900092"/>
              <a:gd name="connsiteX3" fmla="*/ 0 w 1900092"/>
              <a:gd name="connsiteY3" fmla="*/ 1900092 h 19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92" h="1900092">
                <a:moveTo>
                  <a:pt x="0" y="0"/>
                </a:moveTo>
                <a:lnTo>
                  <a:pt x="1900092" y="0"/>
                </a:lnTo>
                <a:lnTo>
                  <a:pt x="1900092" y="1900092"/>
                </a:lnTo>
                <a:lnTo>
                  <a:pt x="0" y="1900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7"/>
          </p:nvPr>
        </p:nvSpPr>
        <p:spPr>
          <a:xfrm>
            <a:off x="1311852" y="1438300"/>
            <a:ext cx="1425069" cy="1425069"/>
          </a:xfrm>
          <a:custGeom>
            <a:avLst/>
            <a:gdLst>
              <a:gd name="connsiteX0" fmla="*/ 0 w 1900092"/>
              <a:gd name="connsiteY0" fmla="*/ 0 h 1900092"/>
              <a:gd name="connsiteX1" fmla="*/ 1900092 w 1900092"/>
              <a:gd name="connsiteY1" fmla="*/ 0 h 1900092"/>
              <a:gd name="connsiteX2" fmla="*/ 1900092 w 1900092"/>
              <a:gd name="connsiteY2" fmla="*/ 1900092 h 1900092"/>
              <a:gd name="connsiteX3" fmla="*/ 0 w 1900092"/>
              <a:gd name="connsiteY3" fmla="*/ 1900092 h 19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92" h="1900092">
                <a:moveTo>
                  <a:pt x="0" y="0"/>
                </a:moveTo>
                <a:lnTo>
                  <a:pt x="1900092" y="0"/>
                </a:lnTo>
                <a:lnTo>
                  <a:pt x="1900092" y="1900092"/>
                </a:lnTo>
                <a:lnTo>
                  <a:pt x="0" y="1900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25144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010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6291493" y="1504230"/>
            <a:ext cx="2223857" cy="1395925"/>
          </a:xfrm>
          <a:custGeom>
            <a:avLst/>
            <a:gdLst>
              <a:gd name="connsiteX0" fmla="*/ 0 w 2965142"/>
              <a:gd name="connsiteY0" fmla="*/ 0 h 1861233"/>
              <a:gd name="connsiteX1" fmla="*/ 2965142 w 2965142"/>
              <a:gd name="connsiteY1" fmla="*/ 0 h 1861233"/>
              <a:gd name="connsiteX2" fmla="*/ 2965142 w 2965142"/>
              <a:gd name="connsiteY2" fmla="*/ 1861233 h 1861233"/>
              <a:gd name="connsiteX3" fmla="*/ 0 w 2965142"/>
              <a:gd name="connsiteY3" fmla="*/ 1861233 h 1861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5142" h="1861233">
                <a:moveTo>
                  <a:pt x="0" y="0"/>
                </a:moveTo>
                <a:lnTo>
                  <a:pt x="2965142" y="0"/>
                </a:lnTo>
                <a:lnTo>
                  <a:pt x="2965142" y="1861233"/>
                </a:lnTo>
                <a:lnTo>
                  <a:pt x="0" y="18612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3460072" y="1504230"/>
            <a:ext cx="2223857" cy="1395925"/>
          </a:xfrm>
          <a:custGeom>
            <a:avLst/>
            <a:gdLst>
              <a:gd name="connsiteX0" fmla="*/ 0 w 2965142"/>
              <a:gd name="connsiteY0" fmla="*/ 0 h 1861233"/>
              <a:gd name="connsiteX1" fmla="*/ 2965142 w 2965142"/>
              <a:gd name="connsiteY1" fmla="*/ 0 h 1861233"/>
              <a:gd name="connsiteX2" fmla="*/ 2965142 w 2965142"/>
              <a:gd name="connsiteY2" fmla="*/ 1861233 h 1861233"/>
              <a:gd name="connsiteX3" fmla="*/ 0 w 2965142"/>
              <a:gd name="connsiteY3" fmla="*/ 1861233 h 1861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5142" h="1861233">
                <a:moveTo>
                  <a:pt x="0" y="0"/>
                </a:moveTo>
                <a:lnTo>
                  <a:pt x="2965142" y="0"/>
                </a:lnTo>
                <a:lnTo>
                  <a:pt x="2965142" y="1861233"/>
                </a:lnTo>
                <a:lnTo>
                  <a:pt x="0" y="18612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28650" y="1504230"/>
            <a:ext cx="2223857" cy="1395925"/>
          </a:xfrm>
          <a:custGeom>
            <a:avLst/>
            <a:gdLst>
              <a:gd name="connsiteX0" fmla="*/ 0 w 2965142"/>
              <a:gd name="connsiteY0" fmla="*/ 0 h 1861233"/>
              <a:gd name="connsiteX1" fmla="*/ 2965142 w 2965142"/>
              <a:gd name="connsiteY1" fmla="*/ 0 h 1861233"/>
              <a:gd name="connsiteX2" fmla="*/ 2965142 w 2965142"/>
              <a:gd name="connsiteY2" fmla="*/ 1861233 h 1861233"/>
              <a:gd name="connsiteX3" fmla="*/ 0 w 2965142"/>
              <a:gd name="connsiteY3" fmla="*/ 1861233 h 1861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5142" h="1861233">
                <a:moveTo>
                  <a:pt x="0" y="0"/>
                </a:moveTo>
                <a:lnTo>
                  <a:pt x="2965142" y="0"/>
                </a:lnTo>
                <a:lnTo>
                  <a:pt x="2965142" y="1861233"/>
                </a:lnTo>
                <a:lnTo>
                  <a:pt x="0" y="18612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53930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7315200" y="1330452"/>
            <a:ext cx="1828800" cy="2606040"/>
          </a:xfrm>
          <a:custGeom>
            <a:avLst/>
            <a:gdLst>
              <a:gd name="connsiteX0" fmla="*/ 0 w 2438400"/>
              <a:gd name="connsiteY0" fmla="*/ 0 h 3474720"/>
              <a:gd name="connsiteX1" fmla="*/ 2438400 w 2438400"/>
              <a:gd name="connsiteY1" fmla="*/ 0 h 3474720"/>
              <a:gd name="connsiteX2" fmla="*/ 2438400 w 2438400"/>
              <a:gd name="connsiteY2" fmla="*/ 3474720 h 3474720"/>
              <a:gd name="connsiteX3" fmla="*/ 0 w 2438400"/>
              <a:gd name="connsiteY3" fmla="*/ 3474720 h 347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3474720">
                <a:moveTo>
                  <a:pt x="0" y="0"/>
                </a:moveTo>
                <a:lnTo>
                  <a:pt x="2438400" y="0"/>
                </a:lnTo>
                <a:lnTo>
                  <a:pt x="2438400" y="3474720"/>
                </a:lnTo>
                <a:lnTo>
                  <a:pt x="0" y="34747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5486401" y="1330452"/>
            <a:ext cx="1828800" cy="2606040"/>
          </a:xfrm>
          <a:custGeom>
            <a:avLst/>
            <a:gdLst>
              <a:gd name="connsiteX0" fmla="*/ 0 w 2438400"/>
              <a:gd name="connsiteY0" fmla="*/ 0 h 3474720"/>
              <a:gd name="connsiteX1" fmla="*/ 2438400 w 2438400"/>
              <a:gd name="connsiteY1" fmla="*/ 0 h 3474720"/>
              <a:gd name="connsiteX2" fmla="*/ 2438400 w 2438400"/>
              <a:gd name="connsiteY2" fmla="*/ 3474720 h 3474720"/>
              <a:gd name="connsiteX3" fmla="*/ 0 w 2438400"/>
              <a:gd name="connsiteY3" fmla="*/ 3474720 h 347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3474720">
                <a:moveTo>
                  <a:pt x="0" y="0"/>
                </a:moveTo>
                <a:lnTo>
                  <a:pt x="2438400" y="0"/>
                </a:lnTo>
                <a:lnTo>
                  <a:pt x="2438400" y="3474720"/>
                </a:lnTo>
                <a:lnTo>
                  <a:pt x="0" y="34747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3657600" y="1330452"/>
            <a:ext cx="1828800" cy="2606040"/>
          </a:xfrm>
          <a:custGeom>
            <a:avLst/>
            <a:gdLst>
              <a:gd name="connsiteX0" fmla="*/ 0 w 2438400"/>
              <a:gd name="connsiteY0" fmla="*/ 0 h 3474720"/>
              <a:gd name="connsiteX1" fmla="*/ 2438400 w 2438400"/>
              <a:gd name="connsiteY1" fmla="*/ 0 h 3474720"/>
              <a:gd name="connsiteX2" fmla="*/ 2438400 w 2438400"/>
              <a:gd name="connsiteY2" fmla="*/ 3474720 h 3474720"/>
              <a:gd name="connsiteX3" fmla="*/ 0 w 2438400"/>
              <a:gd name="connsiteY3" fmla="*/ 3474720 h 347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3474720">
                <a:moveTo>
                  <a:pt x="0" y="0"/>
                </a:moveTo>
                <a:lnTo>
                  <a:pt x="2438400" y="0"/>
                </a:lnTo>
                <a:lnTo>
                  <a:pt x="2438400" y="3474720"/>
                </a:lnTo>
                <a:lnTo>
                  <a:pt x="0" y="34747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5"/>
          </p:nvPr>
        </p:nvSpPr>
        <p:spPr>
          <a:xfrm>
            <a:off x="1828801" y="1330452"/>
            <a:ext cx="1828800" cy="2606040"/>
          </a:xfrm>
          <a:custGeom>
            <a:avLst/>
            <a:gdLst>
              <a:gd name="connsiteX0" fmla="*/ 0 w 2438400"/>
              <a:gd name="connsiteY0" fmla="*/ 0 h 3474720"/>
              <a:gd name="connsiteX1" fmla="*/ 2438400 w 2438400"/>
              <a:gd name="connsiteY1" fmla="*/ 0 h 3474720"/>
              <a:gd name="connsiteX2" fmla="*/ 2438400 w 2438400"/>
              <a:gd name="connsiteY2" fmla="*/ 3474720 h 3474720"/>
              <a:gd name="connsiteX3" fmla="*/ 0 w 2438400"/>
              <a:gd name="connsiteY3" fmla="*/ 3474720 h 347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3474720">
                <a:moveTo>
                  <a:pt x="0" y="0"/>
                </a:moveTo>
                <a:lnTo>
                  <a:pt x="2438400" y="0"/>
                </a:lnTo>
                <a:lnTo>
                  <a:pt x="2438400" y="3474720"/>
                </a:lnTo>
                <a:lnTo>
                  <a:pt x="0" y="34747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" y="1330452"/>
            <a:ext cx="1828800" cy="2606040"/>
          </a:xfrm>
          <a:custGeom>
            <a:avLst/>
            <a:gdLst>
              <a:gd name="connsiteX0" fmla="*/ 0 w 2438400"/>
              <a:gd name="connsiteY0" fmla="*/ 0 h 3474720"/>
              <a:gd name="connsiteX1" fmla="*/ 2438400 w 2438400"/>
              <a:gd name="connsiteY1" fmla="*/ 0 h 3474720"/>
              <a:gd name="connsiteX2" fmla="*/ 2438400 w 2438400"/>
              <a:gd name="connsiteY2" fmla="*/ 3474720 h 3474720"/>
              <a:gd name="connsiteX3" fmla="*/ 0 w 2438400"/>
              <a:gd name="connsiteY3" fmla="*/ 3474720 h 347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3474720">
                <a:moveTo>
                  <a:pt x="0" y="0"/>
                </a:moveTo>
                <a:lnTo>
                  <a:pt x="2438400" y="0"/>
                </a:lnTo>
                <a:lnTo>
                  <a:pt x="2438400" y="3474720"/>
                </a:lnTo>
                <a:lnTo>
                  <a:pt x="0" y="34747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12300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6191250" y="1476375"/>
            <a:ext cx="1485900" cy="1485900"/>
          </a:xfrm>
          <a:custGeom>
            <a:avLst/>
            <a:gdLst>
              <a:gd name="connsiteX0" fmla="*/ 990600 w 1981200"/>
              <a:gd name="connsiteY0" fmla="*/ 0 h 1981200"/>
              <a:gd name="connsiteX1" fmla="*/ 1981200 w 1981200"/>
              <a:gd name="connsiteY1" fmla="*/ 990600 h 1981200"/>
              <a:gd name="connsiteX2" fmla="*/ 990600 w 1981200"/>
              <a:gd name="connsiteY2" fmla="*/ 1981200 h 1981200"/>
              <a:gd name="connsiteX3" fmla="*/ 0 w 1981200"/>
              <a:gd name="connsiteY3" fmla="*/ 990600 h 1981200"/>
              <a:gd name="connsiteX4" fmla="*/ 990600 w 1981200"/>
              <a:gd name="connsiteY4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1200" h="1981200">
                <a:moveTo>
                  <a:pt x="990600" y="0"/>
                </a:moveTo>
                <a:cubicBezTo>
                  <a:pt x="1537693" y="0"/>
                  <a:pt x="1981200" y="443507"/>
                  <a:pt x="1981200" y="990600"/>
                </a:cubicBezTo>
                <a:cubicBezTo>
                  <a:pt x="1981200" y="1537693"/>
                  <a:pt x="1537693" y="1981200"/>
                  <a:pt x="990600" y="1981200"/>
                </a:cubicBezTo>
                <a:cubicBezTo>
                  <a:pt x="443507" y="1981200"/>
                  <a:pt x="0" y="1537693"/>
                  <a:pt x="0" y="990600"/>
                </a:cubicBezTo>
                <a:cubicBezTo>
                  <a:pt x="0" y="443507"/>
                  <a:pt x="443507" y="0"/>
                  <a:pt x="9906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3829050" y="1476375"/>
            <a:ext cx="1485900" cy="1485900"/>
          </a:xfrm>
          <a:custGeom>
            <a:avLst/>
            <a:gdLst>
              <a:gd name="connsiteX0" fmla="*/ 990600 w 1981200"/>
              <a:gd name="connsiteY0" fmla="*/ 0 h 1981200"/>
              <a:gd name="connsiteX1" fmla="*/ 1981200 w 1981200"/>
              <a:gd name="connsiteY1" fmla="*/ 990600 h 1981200"/>
              <a:gd name="connsiteX2" fmla="*/ 990600 w 1981200"/>
              <a:gd name="connsiteY2" fmla="*/ 1981200 h 1981200"/>
              <a:gd name="connsiteX3" fmla="*/ 0 w 1981200"/>
              <a:gd name="connsiteY3" fmla="*/ 990600 h 1981200"/>
              <a:gd name="connsiteX4" fmla="*/ 990600 w 1981200"/>
              <a:gd name="connsiteY4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1200" h="1981200">
                <a:moveTo>
                  <a:pt x="990600" y="0"/>
                </a:moveTo>
                <a:cubicBezTo>
                  <a:pt x="1537693" y="0"/>
                  <a:pt x="1981200" y="443507"/>
                  <a:pt x="1981200" y="990600"/>
                </a:cubicBezTo>
                <a:cubicBezTo>
                  <a:pt x="1981200" y="1537693"/>
                  <a:pt x="1537693" y="1981200"/>
                  <a:pt x="990600" y="1981200"/>
                </a:cubicBezTo>
                <a:cubicBezTo>
                  <a:pt x="443507" y="1981200"/>
                  <a:pt x="0" y="1537693"/>
                  <a:pt x="0" y="990600"/>
                </a:cubicBezTo>
                <a:cubicBezTo>
                  <a:pt x="0" y="443507"/>
                  <a:pt x="443507" y="0"/>
                  <a:pt x="9906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466850" y="1476375"/>
            <a:ext cx="1485900" cy="1485900"/>
          </a:xfrm>
          <a:custGeom>
            <a:avLst/>
            <a:gdLst>
              <a:gd name="connsiteX0" fmla="*/ 990600 w 1981200"/>
              <a:gd name="connsiteY0" fmla="*/ 0 h 1981200"/>
              <a:gd name="connsiteX1" fmla="*/ 1981200 w 1981200"/>
              <a:gd name="connsiteY1" fmla="*/ 990600 h 1981200"/>
              <a:gd name="connsiteX2" fmla="*/ 990600 w 1981200"/>
              <a:gd name="connsiteY2" fmla="*/ 1981200 h 1981200"/>
              <a:gd name="connsiteX3" fmla="*/ 0 w 1981200"/>
              <a:gd name="connsiteY3" fmla="*/ 990600 h 1981200"/>
              <a:gd name="connsiteX4" fmla="*/ 990600 w 1981200"/>
              <a:gd name="connsiteY4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1200" h="1981200">
                <a:moveTo>
                  <a:pt x="990600" y="0"/>
                </a:moveTo>
                <a:cubicBezTo>
                  <a:pt x="1537693" y="0"/>
                  <a:pt x="1981200" y="443507"/>
                  <a:pt x="1981200" y="990600"/>
                </a:cubicBezTo>
                <a:cubicBezTo>
                  <a:pt x="1981200" y="1537693"/>
                  <a:pt x="1537693" y="1981200"/>
                  <a:pt x="990600" y="1981200"/>
                </a:cubicBezTo>
                <a:cubicBezTo>
                  <a:pt x="443507" y="1981200"/>
                  <a:pt x="0" y="1537693"/>
                  <a:pt x="0" y="990600"/>
                </a:cubicBezTo>
                <a:cubicBezTo>
                  <a:pt x="0" y="443507"/>
                  <a:pt x="443507" y="0"/>
                  <a:pt x="9906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13807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52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kevin/" TargetMode="Externa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6511E36-3618-4627-B41E-C06984C5982F}"/>
              </a:ext>
            </a:extLst>
          </p:cNvPr>
          <p:cNvGrpSpPr/>
          <p:nvPr/>
        </p:nvGrpSpPr>
        <p:grpSpPr>
          <a:xfrm flipH="1">
            <a:off x="3334067" y="-1338085"/>
            <a:ext cx="8093767" cy="8093766"/>
            <a:chOff x="-1224285" y="-1338085"/>
            <a:chExt cx="8093767" cy="8093766"/>
          </a:xfrm>
        </p:grpSpPr>
        <p:sp>
          <p:nvSpPr>
            <p:cNvPr id="3" name="矩形 2"/>
            <p:cNvSpPr/>
            <p:nvPr/>
          </p:nvSpPr>
          <p:spPr>
            <a:xfrm rot="2700000" flipH="1">
              <a:off x="4463119" y="-1316981"/>
              <a:ext cx="2406363" cy="24063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" name="矩形 3"/>
            <p:cNvSpPr/>
            <p:nvPr/>
          </p:nvSpPr>
          <p:spPr>
            <a:xfrm rot="2700000" flipH="1">
              <a:off x="2574352" y="571785"/>
              <a:ext cx="2406363" cy="2406363"/>
            </a:xfrm>
            <a:prstGeom prst="rect">
              <a:avLst/>
            </a:prstGeom>
            <a:blipFill dpi="0" rotWithShape="0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" name="矩形 4"/>
            <p:cNvSpPr/>
            <p:nvPr/>
          </p:nvSpPr>
          <p:spPr>
            <a:xfrm rot="2700000" flipH="1">
              <a:off x="685585" y="2460552"/>
              <a:ext cx="2406363" cy="2406363"/>
            </a:xfrm>
            <a:prstGeom prst="rect">
              <a:avLst/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矩形 5"/>
            <p:cNvSpPr/>
            <p:nvPr/>
          </p:nvSpPr>
          <p:spPr>
            <a:xfrm rot="2700000" flipH="1">
              <a:off x="664482" y="-1338085"/>
              <a:ext cx="2406363" cy="2406363"/>
            </a:xfrm>
            <a:prstGeom prst="rect">
              <a:avLst/>
            </a:prstGeom>
            <a:blipFill dpi="0"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7" name="矩形 6"/>
            <p:cNvSpPr/>
            <p:nvPr/>
          </p:nvSpPr>
          <p:spPr>
            <a:xfrm rot="2700000" flipH="1">
              <a:off x="-1224285" y="550682"/>
              <a:ext cx="2406363" cy="24063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" name="矩形 8"/>
            <p:cNvSpPr/>
            <p:nvPr/>
          </p:nvSpPr>
          <p:spPr>
            <a:xfrm rot="2700000" flipH="1">
              <a:off x="-1203182" y="4349318"/>
              <a:ext cx="2406363" cy="2406363"/>
            </a:xfrm>
            <a:prstGeom prst="rect">
              <a:avLst/>
            </a:pr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1F047E5-6787-4F3C-AA82-0633B4408966}"/>
              </a:ext>
            </a:extLst>
          </p:cNvPr>
          <p:cNvSpPr txBox="1"/>
          <p:nvPr/>
        </p:nvSpPr>
        <p:spPr>
          <a:xfrm>
            <a:off x="841816" y="1232289"/>
            <a:ext cx="193995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chemeClr val="accent1"/>
                </a:solidFill>
              </a:rPr>
              <a:t>202X</a:t>
            </a:r>
            <a:endParaRPr lang="zh-CN" altLang="en-US" sz="6600" b="1" dirty="0">
              <a:solidFill>
                <a:schemeClr val="accent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BF33D56-195C-4C31-9071-2F53610EA53C}"/>
              </a:ext>
            </a:extLst>
          </p:cNvPr>
          <p:cNvSpPr txBox="1"/>
          <p:nvPr/>
        </p:nvSpPr>
        <p:spPr>
          <a:xfrm>
            <a:off x="841816" y="2279362"/>
            <a:ext cx="31085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600" dirty="0">
                <a:solidFill>
                  <a:schemeClr val="tx2"/>
                </a:solidFill>
              </a:rPr>
              <a:t>通用工作模板</a:t>
            </a:r>
          </a:p>
        </p:txBody>
      </p:sp>
      <p:sp>
        <p:nvSpPr>
          <p:cNvPr id="16" name="矩形 1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A17B4ACB-440B-4865-9D8A-1DC1A2D44404}"/>
              </a:ext>
            </a:extLst>
          </p:cNvPr>
          <p:cNvSpPr/>
          <p:nvPr/>
        </p:nvSpPr>
        <p:spPr>
          <a:xfrm>
            <a:off x="841815" y="2949221"/>
            <a:ext cx="4284125" cy="547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amet, consectetur adipiscing elit. Ut efficitur ipsum vitae tortor accumsan, a pulvinar lorem lacinia. 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9117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80837" y="3119057"/>
            <a:ext cx="8579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Portfolio 1</a:t>
            </a:r>
            <a:endParaRPr lang="en-US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3835" y="3455069"/>
            <a:ext cx="1971931" cy="69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pets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Graps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Pellentesque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biben</a:t>
            </a:r>
            <a:endParaRPr lang="en-US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43037" y="3119057"/>
            <a:ext cx="8579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Portfolio 2</a:t>
            </a:r>
            <a:endParaRPr lang="en-US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86035" y="3455069"/>
            <a:ext cx="1971931" cy="69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pets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Graps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Pellentesque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biben</a:t>
            </a:r>
            <a:endParaRPr lang="en-US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05237" y="3119057"/>
            <a:ext cx="8579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Portfolio 3</a:t>
            </a:r>
            <a:endParaRPr lang="en-US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48235" y="3455069"/>
            <a:ext cx="1971931" cy="69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pets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Graps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Pellentesque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biben</a:t>
            </a:r>
            <a:endParaRPr lang="en-US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31" name="Group 30"/>
          <p:cNvGrpSpPr/>
          <p:nvPr/>
        </p:nvGrpSpPr>
        <p:grpSpPr>
          <a:xfrm>
            <a:off x="6101006" y="1519723"/>
            <a:ext cx="436468" cy="436468"/>
            <a:chOff x="8134674" y="2026297"/>
            <a:chExt cx="581957" cy="581957"/>
          </a:xfrm>
        </p:grpSpPr>
        <p:sp>
          <p:nvSpPr>
            <p:cNvPr id="16" name="Oval 15"/>
            <p:cNvSpPr/>
            <p:nvPr/>
          </p:nvSpPr>
          <p:spPr>
            <a:xfrm>
              <a:off x="8134674" y="2026297"/>
              <a:ext cx="581957" cy="581957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cs typeface="+mn-ea"/>
                <a:sym typeface="+mn-lt"/>
              </a:endParaRPr>
            </a:p>
          </p:txBody>
        </p:sp>
        <p:sp>
          <p:nvSpPr>
            <p:cNvPr id="25" name="AutoShape 123"/>
            <p:cNvSpPr>
              <a:spLocks noChangeAspect="1"/>
            </p:cNvSpPr>
            <p:nvPr/>
          </p:nvSpPr>
          <p:spPr bwMode="auto">
            <a:xfrm>
              <a:off x="8310968" y="2191089"/>
              <a:ext cx="229369" cy="2523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342824">
                <a:defRPr/>
              </a:pPr>
              <a:endParaRPr lang="es-ES" sz="27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738806" y="1519723"/>
            <a:ext cx="436468" cy="436468"/>
            <a:chOff x="4985074" y="2026297"/>
            <a:chExt cx="581957" cy="581957"/>
          </a:xfrm>
        </p:grpSpPr>
        <p:sp>
          <p:nvSpPr>
            <p:cNvPr id="13" name="Oval 12"/>
            <p:cNvSpPr/>
            <p:nvPr/>
          </p:nvSpPr>
          <p:spPr>
            <a:xfrm>
              <a:off x="4985074" y="2026297"/>
              <a:ext cx="581957" cy="581957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cs typeface="+mn-ea"/>
                <a:sym typeface="+mn-lt"/>
              </a:endParaRPr>
            </a:p>
          </p:txBody>
        </p:sp>
        <p:sp>
          <p:nvSpPr>
            <p:cNvPr id="26" name="Freeform 2"/>
            <p:cNvSpPr>
              <a:spLocks noChangeAspect="1" noChangeArrowheads="1"/>
            </p:cNvSpPr>
            <p:nvPr/>
          </p:nvSpPr>
          <p:spPr bwMode="auto">
            <a:xfrm>
              <a:off x="5148683" y="2189873"/>
              <a:ext cx="254738" cy="254805"/>
            </a:xfrm>
            <a:custGeom>
              <a:avLst/>
              <a:gdLst>
                <a:gd name="T0" fmla="*/ 3437 w 6844"/>
                <a:gd name="T1" fmla="*/ 1719 h 6844"/>
                <a:gd name="T2" fmla="*/ 3437 w 6844"/>
                <a:gd name="T3" fmla="*/ 2875 h 6844"/>
                <a:gd name="T4" fmla="*/ 3437 w 6844"/>
                <a:gd name="T5" fmla="*/ 1719 h 6844"/>
                <a:gd name="T6" fmla="*/ 6843 w 6844"/>
                <a:gd name="T7" fmla="*/ 188 h 6844"/>
                <a:gd name="T8" fmla="*/ 5437 w 6844"/>
                <a:gd name="T9" fmla="*/ 2375 h 6844"/>
                <a:gd name="T10" fmla="*/ 5124 w 6844"/>
                <a:gd name="T11" fmla="*/ 1250 h 6844"/>
                <a:gd name="T12" fmla="*/ 5093 w 6844"/>
                <a:gd name="T13" fmla="*/ 2719 h 6844"/>
                <a:gd name="T14" fmla="*/ 4437 w 6844"/>
                <a:gd name="T15" fmla="*/ 3749 h 6844"/>
                <a:gd name="T16" fmla="*/ 5218 w 6844"/>
                <a:gd name="T17" fmla="*/ 4562 h 6844"/>
                <a:gd name="T18" fmla="*/ 5218 w 6844"/>
                <a:gd name="T19" fmla="*/ 4593 h 6844"/>
                <a:gd name="T20" fmla="*/ 5124 w 6844"/>
                <a:gd name="T21" fmla="*/ 6624 h 6844"/>
                <a:gd name="T22" fmla="*/ 4812 w 6844"/>
                <a:gd name="T23" fmla="*/ 6843 h 6844"/>
                <a:gd name="T24" fmla="*/ 4812 w 6844"/>
                <a:gd name="T25" fmla="*/ 5093 h 6844"/>
                <a:gd name="T26" fmla="*/ 2594 w 6844"/>
                <a:gd name="T27" fmla="*/ 5812 h 6844"/>
                <a:gd name="T28" fmla="*/ 2438 w 6844"/>
                <a:gd name="T29" fmla="*/ 5968 h 6844"/>
                <a:gd name="T30" fmla="*/ 875 w 6844"/>
                <a:gd name="T31" fmla="*/ 6843 h 6844"/>
                <a:gd name="T32" fmla="*/ 719 w 6844"/>
                <a:gd name="T33" fmla="*/ 6312 h 6844"/>
                <a:gd name="T34" fmla="*/ 2844 w 6844"/>
                <a:gd name="T35" fmla="*/ 4562 h 6844"/>
                <a:gd name="T36" fmla="*/ 1782 w 6844"/>
                <a:gd name="T37" fmla="*/ 2750 h 6844"/>
                <a:gd name="T38" fmla="*/ 1719 w 6844"/>
                <a:gd name="T39" fmla="*/ 2594 h 6844"/>
                <a:gd name="T40" fmla="*/ 1250 w 6844"/>
                <a:gd name="T41" fmla="*/ 1313 h 6844"/>
                <a:gd name="T42" fmla="*/ 407 w 6844"/>
                <a:gd name="T43" fmla="*/ 2563 h 6844"/>
                <a:gd name="T44" fmla="*/ 1032 w 6844"/>
                <a:gd name="T45" fmla="*/ 32 h 6844"/>
                <a:gd name="T46" fmla="*/ 1813 w 6844"/>
                <a:gd name="T47" fmla="*/ 938 h 6844"/>
                <a:gd name="T48" fmla="*/ 2157 w 6844"/>
                <a:gd name="T49" fmla="*/ 907 h 6844"/>
                <a:gd name="T50" fmla="*/ 4718 w 6844"/>
                <a:gd name="T51" fmla="*/ 907 h 6844"/>
                <a:gd name="T52" fmla="*/ 5031 w 6844"/>
                <a:gd name="T53" fmla="*/ 938 h 6844"/>
                <a:gd name="T54" fmla="*/ 5812 w 6844"/>
                <a:gd name="T55" fmla="*/ 0 h 6844"/>
                <a:gd name="T56" fmla="*/ 4562 w 6844"/>
                <a:gd name="T57" fmla="*/ 1188 h 6844"/>
                <a:gd name="T58" fmla="*/ 3437 w 6844"/>
                <a:gd name="T59" fmla="*/ 1157 h 6844"/>
                <a:gd name="T60" fmla="*/ 2282 w 6844"/>
                <a:gd name="T61" fmla="*/ 2469 h 6844"/>
                <a:gd name="T62" fmla="*/ 3718 w 6844"/>
                <a:gd name="T63" fmla="*/ 3157 h 6844"/>
                <a:gd name="T64" fmla="*/ 4562 w 6844"/>
                <a:gd name="T65" fmla="*/ 1188 h 6844"/>
                <a:gd name="T66" fmla="*/ 4562 w 6844"/>
                <a:gd name="T67" fmla="*/ 1188 h 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lnTo>
                    <a:pt x="1782" y="2750"/>
                  </a:ln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48" tIns="91424" rIns="182848" bIns="91424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376606" y="1519723"/>
            <a:ext cx="436468" cy="436468"/>
            <a:chOff x="1835474" y="2026297"/>
            <a:chExt cx="581957" cy="581957"/>
          </a:xfrm>
        </p:grpSpPr>
        <p:sp>
          <p:nvSpPr>
            <p:cNvPr id="10" name="Oval 9"/>
            <p:cNvSpPr/>
            <p:nvPr/>
          </p:nvSpPr>
          <p:spPr>
            <a:xfrm>
              <a:off x="1835474" y="2026297"/>
              <a:ext cx="581957" cy="58195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cs typeface="+mn-ea"/>
                <a:sym typeface="+mn-lt"/>
              </a:endParaRPr>
            </a:p>
          </p:txBody>
        </p:sp>
        <p:sp>
          <p:nvSpPr>
            <p:cNvPr id="28" name="Freeform 325"/>
            <p:cNvSpPr>
              <a:spLocks noChangeAspect="1" noChangeArrowheads="1"/>
            </p:cNvSpPr>
            <p:nvPr/>
          </p:nvSpPr>
          <p:spPr bwMode="auto">
            <a:xfrm>
              <a:off x="2019903" y="2173824"/>
              <a:ext cx="213099" cy="286903"/>
            </a:xfrm>
            <a:custGeom>
              <a:avLst/>
              <a:gdLst>
                <a:gd name="T0" fmla="*/ 694 w 1046"/>
                <a:gd name="T1" fmla="*/ 1053 h 1405"/>
                <a:gd name="T2" fmla="*/ 176 w 1046"/>
                <a:gd name="T3" fmla="*/ 526 h 1405"/>
                <a:gd name="T4" fmla="*/ 870 w 1046"/>
                <a:gd name="T5" fmla="*/ 526 h 1405"/>
                <a:gd name="T6" fmla="*/ 393 w 1046"/>
                <a:gd name="T7" fmla="*/ 1229 h 1405"/>
                <a:gd name="T8" fmla="*/ 393 w 1046"/>
                <a:gd name="T9" fmla="*/ 1321 h 1405"/>
                <a:gd name="T10" fmla="*/ 519 w 1046"/>
                <a:gd name="T11" fmla="*/ 1404 h 1405"/>
                <a:gd name="T12" fmla="*/ 652 w 1046"/>
                <a:gd name="T13" fmla="*/ 1321 h 1405"/>
                <a:gd name="T14" fmla="*/ 652 w 1046"/>
                <a:gd name="T15" fmla="*/ 1229 h 1405"/>
                <a:gd name="T16" fmla="*/ 393 w 1046"/>
                <a:gd name="T17" fmla="*/ 1095 h 1405"/>
                <a:gd name="T18" fmla="*/ 393 w 1046"/>
                <a:gd name="T19" fmla="*/ 1187 h 1405"/>
                <a:gd name="T20" fmla="*/ 694 w 1046"/>
                <a:gd name="T21" fmla="*/ 1145 h 1405"/>
                <a:gd name="T22" fmla="*/ 42 w 1046"/>
                <a:gd name="T23" fmla="*/ 301 h 1405"/>
                <a:gd name="T24" fmla="*/ 168 w 1046"/>
                <a:gd name="T25" fmla="*/ 275 h 1405"/>
                <a:gd name="T26" fmla="*/ 42 w 1046"/>
                <a:gd name="T27" fmla="*/ 301 h 1405"/>
                <a:gd name="T28" fmla="*/ 569 w 1046"/>
                <a:gd name="T29" fmla="*/ 0 h 1405"/>
                <a:gd name="T30" fmla="*/ 477 w 1046"/>
                <a:gd name="T31" fmla="*/ 92 h 1405"/>
                <a:gd name="T32" fmla="*/ 569 w 1046"/>
                <a:gd name="T33" fmla="*/ 92 h 1405"/>
                <a:gd name="T34" fmla="*/ 301 w 1046"/>
                <a:gd name="T35" fmla="*/ 50 h 1405"/>
                <a:gd name="T36" fmla="*/ 268 w 1046"/>
                <a:gd name="T37" fmla="*/ 175 h 1405"/>
                <a:gd name="T38" fmla="*/ 1004 w 1046"/>
                <a:gd name="T39" fmla="*/ 301 h 1405"/>
                <a:gd name="T40" fmla="*/ 878 w 1046"/>
                <a:gd name="T41" fmla="*/ 275 h 1405"/>
                <a:gd name="T42" fmla="*/ 1004 w 1046"/>
                <a:gd name="T43" fmla="*/ 301 h 1405"/>
                <a:gd name="T44" fmla="*/ 744 w 1046"/>
                <a:gd name="T45" fmla="*/ 50 h 1405"/>
                <a:gd name="T46" fmla="*/ 778 w 1046"/>
                <a:gd name="T47" fmla="*/ 175 h 1405"/>
                <a:gd name="T48" fmla="*/ 84 w 1046"/>
                <a:gd name="T49" fmla="*/ 526 h 1405"/>
                <a:gd name="T50" fmla="*/ 0 w 1046"/>
                <a:gd name="T51" fmla="*/ 485 h 1405"/>
                <a:gd name="T52" fmla="*/ 92 w 1046"/>
                <a:gd name="T53" fmla="*/ 568 h 1405"/>
                <a:gd name="T54" fmla="*/ 953 w 1046"/>
                <a:gd name="T55" fmla="*/ 485 h 1405"/>
                <a:gd name="T56" fmla="*/ 953 w 1046"/>
                <a:gd name="T57" fmla="*/ 568 h 1405"/>
                <a:gd name="T58" fmla="*/ 1045 w 1046"/>
                <a:gd name="T59" fmla="*/ 485 h 1405"/>
                <a:gd name="T60" fmla="*/ 886 w 1046"/>
                <a:gd name="T61" fmla="*/ 786 h 1405"/>
                <a:gd name="T62" fmla="*/ 1004 w 1046"/>
                <a:gd name="T63" fmla="*/ 752 h 1405"/>
                <a:gd name="T64" fmla="*/ 886 w 1046"/>
                <a:gd name="T65" fmla="*/ 786 h 1405"/>
                <a:gd name="T66" fmla="*/ 92 w 1046"/>
                <a:gd name="T67" fmla="*/ 827 h 1405"/>
                <a:gd name="T68" fmla="*/ 126 w 1046"/>
                <a:gd name="T69" fmla="*/ 710 h 1405"/>
                <a:gd name="T70" fmla="*/ 42 w 1046"/>
                <a:gd name="T71" fmla="*/ 752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6" h="1405">
                  <a:moveTo>
                    <a:pt x="870" y="526"/>
                  </a:moveTo>
                  <a:cubicBezTo>
                    <a:pt x="870" y="702"/>
                    <a:pt x="694" y="877"/>
                    <a:pt x="694" y="1053"/>
                  </a:cubicBezTo>
                  <a:cubicBezTo>
                    <a:pt x="343" y="1053"/>
                    <a:pt x="343" y="1053"/>
                    <a:pt x="343" y="1053"/>
                  </a:cubicBezTo>
                  <a:cubicBezTo>
                    <a:pt x="343" y="877"/>
                    <a:pt x="176" y="702"/>
                    <a:pt x="176" y="526"/>
                  </a:cubicBezTo>
                  <a:cubicBezTo>
                    <a:pt x="176" y="334"/>
                    <a:pt x="326" y="175"/>
                    <a:pt x="519" y="175"/>
                  </a:cubicBezTo>
                  <a:cubicBezTo>
                    <a:pt x="719" y="175"/>
                    <a:pt x="870" y="334"/>
                    <a:pt x="870" y="526"/>
                  </a:cubicBezTo>
                  <a:close/>
                  <a:moveTo>
                    <a:pt x="652" y="1229"/>
                  </a:moveTo>
                  <a:cubicBezTo>
                    <a:pt x="393" y="1229"/>
                    <a:pt x="393" y="1229"/>
                    <a:pt x="393" y="1229"/>
                  </a:cubicBezTo>
                  <a:cubicBezTo>
                    <a:pt x="368" y="1229"/>
                    <a:pt x="343" y="1245"/>
                    <a:pt x="343" y="1270"/>
                  </a:cubicBezTo>
                  <a:cubicBezTo>
                    <a:pt x="343" y="1296"/>
                    <a:pt x="368" y="1321"/>
                    <a:pt x="393" y="1321"/>
                  </a:cubicBezTo>
                  <a:cubicBezTo>
                    <a:pt x="402" y="1321"/>
                    <a:pt x="402" y="1321"/>
                    <a:pt x="402" y="1321"/>
                  </a:cubicBezTo>
                  <a:cubicBezTo>
                    <a:pt x="418" y="1371"/>
                    <a:pt x="469" y="1404"/>
                    <a:pt x="519" y="1404"/>
                  </a:cubicBezTo>
                  <a:cubicBezTo>
                    <a:pt x="577" y="1404"/>
                    <a:pt x="627" y="1371"/>
                    <a:pt x="644" y="1321"/>
                  </a:cubicBezTo>
                  <a:cubicBezTo>
                    <a:pt x="652" y="1321"/>
                    <a:pt x="652" y="1321"/>
                    <a:pt x="652" y="1321"/>
                  </a:cubicBezTo>
                  <a:cubicBezTo>
                    <a:pt x="677" y="1321"/>
                    <a:pt x="694" y="1296"/>
                    <a:pt x="694" y="1270"/>
                  </a:cubicBezTo>
                  <a:cubicBezTo>
                    <a:pt x="694" y="1245"/>
                    <a:pt x="677" y="1229"/>
                    <a:pt x="652" y="1229"/>
                  </a:cubicBezTo>
                  <a:close/>
                  <a:moveTo>
                    <a:pt x="652" y="1095"/>
                  </a:moveTo>
                  <a:cubicBezTo>
                    <a:pt x="393" y="1095"/>
                    <a:pt x="393" y="1095"/>
                    <a:pt x="393" y="1095"/>
                  </a:cubicBezTo>
                  <a:cubicBezTo>
                    <a:pt x="368" y="1095"/>
                    <a:pt x="343" y="1120"/>
                    <a:pt x="343" y="1145"/>
                  </a:cubicBezTo>
                  <a:cubicBezTo>
                    <a:pt x="343" y="1162"/>
                    <a:pt x="368" y="1187"/>
                    <a:pt x="393" y="1187"/>
                  </a:cubicBezTo>
                  <a:cubicBezTo>
                    <a:pt x="652" y="1187"/>
                    <a:pt x="652" y="1187"/>
                    <a:pt x="652" y="1187"/>
                  </a:cubicBezTo>
                  <a:cubicBezTo>
                    <a:pt x="677" y="1187"/>
                    <a:pt x="694" y="1162"/>
                    <a:pt x="694" y="1145"/>
                  </a:cubicBezTo>
                  <a:cubicBezTo>
                    <a:pt x="694" y="1120"/>
                    <a:pt x="677" y="1095"/>
                    <a:pt x="652" y="1095"/>
                  </a:cubicBezTo>
                  <a:close/>
                  <a:moveTo>
                    <a:pt x="42" y="301"/>
                  </a:moveTo>
                  <a:cubicBezTo>
                    <a:pt x="126" y="351"/>
                    <a:pt x="126" y="351"/>
                    <a:pt x="126" y="351"/>
                  </a:cubicBezTo>
                  <a:cubicBezTo>
                    <a:pt x="134" y="326"/>
                    <a:pt x="151" y="301"/>
                    <a:pt x="168" y="275"/>
                  </a:cubicBezTo>
                  <a:cubicBezTo>
                    <a:pt x="92" y="225"/>
                    <a:pt x="92" y="225"/>
                    <a:pt x="92" y="225"/>
                  </a:cubicBezTo>
                  <a:lnTo>
                    <a:pt x="42" y="301"/>
                  </a:lnTo>
                  <a:close/>
                  <a:moveTo>
                    <a:pt x="569" y="92"/>
                  </a:moveTo>
                  <a:cubicBezTo>
                    <a:pt x="569" y="0"/>
                    <a:pt x="569" y="0"/>
                    <a:pt x="569" y="0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77" y="92"/>
                    <a:pt x="477" y="92"/>
                    <a:pt x="477" y="92"/>
                  </a:cubicBezTo>
                  <a:cubicBezTo>
                    <a:pt x="493" y="92"/>
                    <a:pt x="510" y="92"/>
                    <a:pt x="519" y="92"/>
                  </a:cubicBezTo>
                  <a:cubicBezTo>
                    <a:pt x="535" y="92"/>
                    <a:pt x="552" y="92"/>
                    <a:pt x="569" y="92"/>
                  </a:cubicBezTo>
                  <a:close/>
                  <a:moveTo>
                    <a:pt x="343" y="133"/>
                  </a:moveTo>
                  <a:cubicBezTo>
                    <a:pt x="301" y="50"/>
                    <a:pt x="301" y="50"/>
                    <a:pt x="301" y="50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68" y="175"/>
                    <a:pt x="268" y="175"/>
                    <a:pt x="268" y="175"/>
                  </a:cubicBezTo>
                  <a:cubicBezTo>
                    <a:pt x="293" y="159"/>
                    <a:pt x="318" y="142"/>
                    <a:pt x="343" y="133"/>
                  </a:cubicBezTo>
                  <a:close/>
                  <a:moveTo>
                    <a:pt x="1004" y="301"/>
                  </a:moveTo>
                  <a:cubicBezTo>
                    <a:pt x="953" y="225"/>
                    <a:pt x="953" y="225"/>
                    <a:pt x="953" y="225"/>
                  </a:cubicBezTo>
                  <a:cubicBezTo>
                    <a:pt x="878" y="275"/>
                    <a:pt x="878" y="275"/>
                    <a:pt x="878" y="275"/>
                  </a:cubicBezTo>
                  <a:cubicBezTo>
                    <a:pt x="895" y="301"/>
                    <a:pt x="912" y="326"/>
                    <a:pt x="920" y="351"/>
                  </a:cubicBezTo>
                  <a:lnTo>
                    <a:pt x="1004" y="301"/>
                  </a:lnTo>
                  <a:close/>
                  <a:moveTo>
                    <a:pt x="820" y="92"/>
                  </a:moveTo>
                  <a:cubicBezTo>
                    <a:pt x="744" y="50"/>
                    <a:pt x="744" y="50"/>
                    <a:pt x="744" y="50"/>
                  </a:cubicBezTo>
                  <a:cubicBezTo>
                    <a:pt x="702" y="133"/>
                    <a:pt x="702" y="133"/>
                    <a:pt x="702" y="133"/>
                  </a:cubicBezTo>
                  <a:cubicBezTo>
                    <a:pt x="727" y="142"/>
                    <a:pt x="753" y="159"/>
                    <a:pt x="778" y="175"/>
                  </a:cubicBezTo>
                  <a:lnTo>
                    <a:pt x="820" y="92"/>
                  </a:lnTo>
                  <a:close/>
                  <a:moveTo>
                    <a:pt x="84" y="526"/>
                  </a:moveTo>
                  <a:cubicBezTo>
                    <a:pt x="84" y="510"/>
                    <a:pt x="84" y="501"/>
                    <a:pt x="92" y="485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92" y="568"/>
                    <a:pt x="92" y="568"/>
                    <a:pt x="92" y="568"/>
                  </a:cubicBezTo>
                  <a:cubicBezTo>
                    <a:pt x="84" y="560"/>
                    <a:pt x="84" y="543"/>
                    <a:pt x="84" y="526"/>
                  </a:cubicBezTo>
                  <a:close/>
                  <a:moveTo>
                    <a:pt x="953" y="485"/>
                  </a:moveTo>
                  <a:cubicBezTo>
                    <a:pt x="953" y="501"/>
                    <a:pt x="962" y="510"/>
                    <a:pt x="962" y="526"/>
                  </a:cubicBezTo>
                  <a:cubicBezTo>
                    <a:pt x="962" y="543"/>
                    <a:pt x="953" y="560"/>
                    <a:pt x="953" y="568"/>
                  </a:cubicBezTo>
                  <a:cubicBezTo>
                    <a:pt x="1045" y="568"/>
                    <a:pt x="1045" y="568"/>
                    <a:pt x="1045" y="568"/>
                  </a:cubicBezTo>
                  <a:cubicBezTo>
                    <a:pt x="1045" y="485"/>
                    <a:pt x="1045" y="485"/>
                    <a:pt x="1045" y="485"/>
                  </a:cubicBezTo>
                  <a:lnTo>
                    <a:pt x="953" y="485"/>
                  </a:lnTo>
                  <a:close/>
                  <a:moveTo>
                    <a:pt x="886" y="786"/>
                  </a:moveTo>
                  <a:cubicBezTo>
                    <a:pt x="953" y="827"/>
                    <a:pt x="953" y="827"/>
                    <a:pt x="953" y="827"/>
                  </a:cubicBezTo>
                  <a:cubicBezTo>
                    <a:pt x="1004" y="752"/>
                    <a:pt x="1004" y="752"/>
                    <a:pt x="1004" y="752"/>
                  </a:cubicBezTo>
                  <a:cubicBezTo>
                    <a:pt x="920" y="710"/>
                    <a:pt x="920" y="710"/>
                    <a:pt x="920" y="710"/>
                  </a:cubicBezTo>
                  <a:cubicBezTo>
                    <a:pt x="912" y="735"/>
                    <a:pt x="895" y="761"/>
                    <a:pt x="886" y="786"/>
                  </a:cubicBezTo>
                  <a:close/>
                  <a:moveTo>
                    <a:pt x="42" y="752"/>
                  </a:moveTo>
                  <a:cubicBezTo>
                    <a:pt x="92" y="827"/>
                    <a:pt x="92" y="827"/>
                    <a:pt x="92" y="827"/>
                  </a:cubicBezTo>
                  <a:cubicBezTo>
                    <a:pt x="159" y="786"/>
                    <a:pt x="159" y="786"/>
                    <a:pt x="159" y="786"/>
                  </a:cubicBezTo>
                  <a:cubicBezTo>
                    <a:pt x="151" y="761"/>
                    <a:pt x="134" y="735"/>
                    <a:pt x="126" y="710"/>
                  </a:cubicBezTo>
                  <a:lnTo>
                    <a:pt x="42" y="752"/>
                  </a:lnTo>
                  <a:close/>
                  <a:moveTo>
                    <a:pt x="42" y="752"/>
                  </a:moveTo>
                  <a:lnTo>
                    <a:pt x="42" y="7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39" tIns="91419" rIns="182839" bIns="91419" anchor="ctr"/>
            <a:lstStyle/>
            <a:p>
              <a:pPr>
                <a:defRPr/>
              </a:pPr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20" name="文本框 6">
            <a:extLst>
              <a:ext uri="{FF2B5EF4-FFF2-40B4-BE49-F238E27FC236}">
                <a16:creationId xmlns="" xmlns:a16="http://schemas.microsoft.com/office/drawing/2014/main" id="{C19A62A3-BB36-4461-BEC5-7709657C4A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274268"/>
            <a:ext cx="139653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5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  <a:endParaRPr lang="en-US" altLang="zh-CN" sz="135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6">
            <a:extLst>
              <a:ext uri="{FF2B5EF4-FFF2-40B4-BE49-F238E27FC236}">
                <a16:creationId xmlns="" xmlns:a16="http://schemas.microsoft.com/office/drawing/2014/main" id="{88F0394F-68E7-4DD3-B147-2EA8DBEE9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533955"/>
            <a:ext cx="2531930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247"/>
            <a:r>
              <a:rPr lang="en-US" altLang="zh-CN" sz="675" dirty="0">
                <a:latin typeface="Lato Light"/>
                <a:cs typeface="Lato Light"/>
              </a:rPr>
              <a:t>Lorem ipsum dolor sit </a:t>
            </a:r>
            <a:r>
              <a:rPr lang="en-US" altLang="zh-CN" sz="675" dirty="0" err="1">
                <a:latin typeface="Lato Light"/>
                <a:cs typeface="Lato Light"/>
              </a:rPr>
              <a:t>amet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consectetur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adipisicing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elit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sed</a:t>
            </a:r>
            <a:endParaRPr lang="en-US" altLang="zh-CN" sz="675" b="1" dirty="0">
              <a:latin typeface="Lato Light"/>
              <a:cs typeface="Lato Ligh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B2A2D551-39E5-4C62-BFD3-E47BD48B762A}"/>
              </a:ext>
            </a:extLst>
          </p:cNvPr>
          <p:cNvGrpSpPr/>
          <p:nvPr/>
        </p:nvGrpSpPr>
        <p:grpSpPr>
          <a:xfrm>
            <a:off x="-371644" y="70880"/>
            <a:ext cx="743288" cy="873535"/>
            <a:chOff x="-1401323" y="1019016"/>
            <a:chExt cx="2731394" cy="3210019"/>
          </a:xfrm>
        </p:grpSpPr>
        <p:sp>
          <p:nvSpPr>
            <p:cNvPr id="23" name="椭圆 1">
              <a:extLst>
                <a:ext uri="{FF2B5EF4-FFF2-40B4-BE49-F238E27FC236}">
                  <a16:creationId xmlns="" xmlns:a16="http://schemas.microsoft.com/office/drawing/2014/main" id="{1CC01937-40DC-46B0-8B09-203C136B7EB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330072" y="1019016"/>
              <a:ext cx="2660143" cy="2660143"/>
            </a:xfrm>
            <a:prstGeom prst="rect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  <p:sp>
          <p:nvSpPr>
            <p:cNvPr id="24" name="椭圆 1">
              <a:extLst>
                <a:ext uri="{FF2B5EF4-FFF2-40B4-BE49-F238E27FC236}">
                  <a16:creationId xmlns="" xmlns:a16="http://schemas.microsoft.com/office/drawing/2014/main" id="{8C1DA318-78F1-4E9F-A3A5-417C72D2DDF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401323" y="1568892"/>
              <a:ext cx="2660143" cy="2660143"/>
            </a:xfrm>
            <a:prstGeom prst="rect">
              <a:avLst/>
            </a:prstGeom>
            <a:solidFill>
              <a:srgbClr val="3A3A3A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3490185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252010" y="1485074"/>
            <a:ext cx="2833688" cy="2878014"/>
            <a:chOff x="3302000" y="787400"/>
            <a:chExt cx="5581650" cy="5668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302000" y="787400"/>
              <a:ext cx="2790825" cy="5022850"/>
            </a:xfrm>
            <a:custGeom>
              <a:avLst/>
              <a:gdLst>
                <a:gd name="T0" fmla="*/ 0 w 1758"/>
                <a:gd name="T1" fmla="*/ 2758 h 3164"/>
                <a:gd name="T2" fmla="*/ 1758 w 1758"/>
                <a:gd name="T3" fmla="*/ 0 h 3164"/>
                <a:gd name="T4" fmla="*/ 879 w 1758"/>
                <a:gd name="T5" fmla="*/ 3164 h 3164"/>
                <a:gd name="T6" fmla="*/ 0 w 1758"/>
                <a:gd name="T7" fmla="*/ 2758 h 3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8" h="3164">
                  <a:moveTo>
                    <a:pt x="0" y="2758"/>
                  </a:moveTo>
                  <a:lnTo>
                    <a:pt x="1758" y="0"/>
                  </a:lnTo>
                  <a:lnTo>
                    <a:pt x="879" y="3164"/>
                  </a:lnTo>
                  <a:lnTo>
                    <a:pt x="0" y="27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302000" y="787400"/>
              <a:ext cx="2790825" cy="5022850"/>
            </a:xfrm>
            <a:custGeom>
              <a:avLst/>
              <a:gdLst>
                <a:gd name="T0" fmla="*/ 0 w 1758"/>
                <a:gd name="T1" fmla="*/ 2758 h 3164"/>
                <a:gd name="T2" fmla="*/ 1758 w 1758"/>
                <a:gd name="T3" fmla="*/ 0 h 3164"/>
                <a:gd name="T4" fmla="*/ 879 w 1758"/>
                <a:gd name="T5" fmla="*/ 3164 h 3164"/>
                <a:gd name="T6" fmla="*/ 0 w 1758"/>
                <a:gd name="T7" fmla="*/ 2758 h 3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8" h="3164">
                  <a:moveTo>
                    <a:pt x="0" y="2758"/>
                  </a:moveTo>
                  <a:lnTo>
                    <a:pt x="1758" y="0"/>
                  </a:lnTo>
                  <a:lnTo>
                    <a:pt x="879" y="3164"/>
                  </a:lnTo>
                  <a:lnTo>
                    <a:pt x="0" y="27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5014913" y="787400"/>
              <a:ext cx="1077913" cy="3884613"/>
            </a:xfrm>
            <a:custGeom>
              <a:avLst/>
              <a:gdLst>
                <a:gd name="T0" fmla="*/ 0 w 679"/>
                <a:gd name="T1" fmla="*/ 2447 h 2447"/>
                <a:gd name="T2" fmla="*/ 679 w 679"/>
                <a:gd name="T3" fmla="*/ 2134 h 2447"/>
                <a:gd name="T4" fmla="*/ 679 w 679"/>
                <a:gd name="T5" fmla="*/ 0 h 2447"/>
                <a:gd name="T6" fmla="*/ 0 w 679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2447">
                  <a:moveTo>
                    <a:pt x="0" y="2447"/>
                  </a:moveTo>
                  <a:lnTo>
                    <a:pt x="679" y="2134"/>
                  </a:lnTo>
                  <a:lnTo>
                    <a:pt x="679" y="0"/>
                  </a:lnTo>
                  <a:lnTo>
                    <a:pt x="0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014913" y="787400"/>
              <a:ext cx="1077913" cy="3884613"/>
            </a:xfrm>
            <a:custGeom>
              <a:avLst/>
              <a:gdLst>
                <a:gd name="T0" fmla="*/ 0 w 679"/>
                <a:gd name="T1" fmla="*/ 2447 h 2447"/>
                <a:gd name="T2" fmla="*/ 679 w 679"/>
                <a:gd name="T3" fmla="*/ 2134 h 2447"/>
                <a:gd name="T4" fmla="*/ 679 w 679"/>
                <a:gd name="T5" fmla="*/ 0 h 2447"/>
                <a:gd name="T6" fmla="*/ 0 w 679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2447">
                  <a:moveTo>
                    <a:pt x="0" y="2447"/>
                  </a:moveTo>
                  <a:lnTo>
                    <a:pt x="679" y="2134"/>
                  </a:lnTo>
                  <a:lnTo>
                    <a:pt x="679" y="0"/>
                  </a:lnTo>
                  <a:lnTo>
                    <a:pt x="0" y="24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4697413" y="4672013"/>
              <a:ext cx="1395413" cy="1784350"/>
            </a:xfrm>
            <a:custGeom>
              <a:avLst/>
              <a:gdLst>
                <a:gd name="T0" fmla="*/ 879 w 879"/>
                <a:gd name="T1" fmla="*/ 1124 h 1124"/>
                <a:gd name="T2" fmla="*/ 879 w 879"/>
                <a:gd name="T3" fmla="*/ 316 h 1124"/>
                <a:gd name="T4" fmla="*/ 200 w 879"/>
                <a:gd name="T5" fmla="*/ 0 h 1124"/>
                <a:gd name="T6" fmla="*/ 0 w 879"/>
                <a:gd name="T7" fmla="*/ 717 h 1124"/>
                <a:gd name="T8" fmla="*/ 879 w 879"/>
                <a:gd name="T9" fmla="*/ 1124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1124">
                  <a:moveTo>
                    <a:pt x="879" y="1124"/>
                  </a:moveTo>
                  <a:lnTo>
                    <a:pt x="879" y="316"/>
                  </a:lnTo>
                  <a:lnTo>
                    <a:pt x="200" y="0"/>
                  </a:lnTo>
                  <a:lnTo>
                    <a:pt x="0" y="717"/>
                  </a:lnTo>
                  <a:lnTo>
                    <a:pt x="879" y="11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4697413" y="4672013"/>
              <a:ext cx="1395413" cy="1784350"/>
            </a:xfrm>
            <a:custGeom>
              <a:avLst/>
              <a:gdLst>
                <a:gd name="T0" fmla="*/ 879 w 879"/>
                <a:gd name="T1" fmla="*/ 1124 h 1124"/>
                <a:gd name="T2" fmla="*/ 879 w 879"/>
                <a:gd name="T3" fmla="*/ 316 h 1124"/>
                <a:gd name="T4" fmla="*/ 200 w 879"/>
                <a:gd name="T5" fmla="*/ 0 h 1124"/>
                <a:gd name="T6" fmla="*/ 0 w 879"/>
                <a:gd name="T7" fmla="*/ 717 h 1124"/>
                <a:gd name="T8" fmla="*/ 879 w 879"/>
                <a:gd name="T9" fmla="*/ 1124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1124">
                  <a:moveTo>
                    <a:pt x="879" y="1124"/>
                  </a:moveTo>
                  <a:lnTo>
                    <a:pt x="879" y="316"/>
                  </a:lnTo>
                  <a:lnTo>
                    <a:pt x="200" y="0"/>
                  </a:lnTo>
                  <a:lnTo>
                    <a:pt x="0" y="717"/>
                  </a:lnTo>
                  <a:lnTo>
                    <a:pt x="879" y="1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6092825" y="4175125"/>
              <a:ext cx="2790825" cy="2281238"/>
            </a:xfrm>
            <a:custGeom>
              <a:avLst/>
              <a:gdLst>
                <a:gd name="T0" fmla="*/ 0 w 1758"/>
                <a:gd name="T1" fmla="*/ 629 h 1437"/>
                <a:gd name="T2" fmla="*/ 1360 w 1758"/>
                <a:gd name="T3" fmla="*/ 0 h 1437"/>
                <a:gd name="T4" fmla="*/ 1758 w 1758"/>
                <a:gd name="T5" fmla="*/ 624 h 1437"/>
                <a:gd name="T6" fmla="*/ 0 w 1758"/>
                <a:gd name="T7" fmla="*/ 1437 h 1437"/>
                <a:gd name="T8" fmla="*/ 0 w 1758"/>
                <a:gd name="T9" fmla="*/ 629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8" h="1437">
                  <a:moveTo>
                    <a:pt x="0" y="629"/>
                  </a:moveTo>
                  <a:lnTo>
                    <a:pt x="1360" y="0"/>
                  </a:lnTo>
                  <a:lnTo>
                    <a:pt x="1758" y="624"/>
                  </a:lnTo>
                  <a:lnTo>
                    <a:pt x="0" y="1437"/>
                  </a:lnTo>
                  <a:lnTo>
                    <a:pt x="0" y="62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6092825" y="4175125"/>
              <a:ext cx="2790825" cy="2281238"/>
            </a:xfrm>
            <a:custGeom>
              <a:avLst/>
              <a:gdLst>
                <a:gd name="T0" fmla="*/ 0 w 1758"/>
                <a:gd name="T1" fmla="*/ 629 h 1437"/>
                <a:gd name="T2" fmla="*/ 1360 w 1758"/>
                <a:gd name="T3" fmla="*/ 0 h 1437"/>
                <a:gd name="T4" fmla="*/ 1758 w 1758"/>
                <a:gd name="T5" fmla="*/ 624 h 1437"/>
                <a:gd name="T6" fmla="*/ 0 w 1758"/>
                <a:gd name="T7" fmla="*/ 1437 h 1437"/>
                <a:gd name="T8" fmla="*/ 0 w 1758"/>
                <a:gd name="T9" fmla="*/ 629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8" h="1437">
                  <a:moveTo>
                    <a:pt x="0" y="629"/>
                  </a:moveTo>
                  <a:lnTo>
                    <a:pt x="1360" y="0"/>
                  </a:lnTo>
                  <a:lnTo>
                    <a:pt x="1758" y="624"/>
                  </a:lnTo>
                  <a:lnTo>
                    <a:pt x="0" y="1437"/>
                  </a:lnTo>
                  <a:lnTo>
                    <a:pt x="0" y="6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014913" y="4175125"/>
              <a:ext cx="2155825" cy="998538"/>
            </a:xfrm>
            <a:custGeom>
              <a:avLst/>
              <a:gdLst>
                <a:gd name="T0" fmla="*/ 679 w 1358"/>
                <a:gd name="T1" fmla="*/ 629 h 629"/>
                <a:gd name="T2" fmla="*/ 0 w 1358"/>
                <a:gd name="T3" fmla="*/ 313 h 629"/>
                <a:gd name="T4" fmla="*/ 679 w 1358"/>
                <a:gd name="T5" fmla="*/ 0 h 629"/>
                <a:gd name="T6" fmla="*/ 1358 w 1358"/>
                <a:gd name="T7" fmla="*/ 313 h 629"/>
                <a:gd name="T8" fmla="*/ 679 w 1358"/>
                <a:gd name="T9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8" h="629">
                  <a:moveTo>
                    <a:pt x="679" y="629"/>
                  </a:moveTo>
                  <a:lnTo>
                    <a:pt x="0" y="313"/>
                  </a:lnTo>
                  <a:lnTo>
                    <a:pt x="679" y="0"/>
                  </a:lnTo>
                  <a:lnTo>
                    <a:pt x="1358" y="313"/>
                  </a:lnTo>
                  <a:lnTo>
                    <a:pt x="679" y="62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5014913" y="4175125"/>
              <a:ext cx="2155825" cy="998538"/>
            </a:xfrm>
            <a:custGeom>
              <a:avLst/>
              <a:gdLst>
                <a:gd name="T0" fmla="*/ 679 w 1358"/>
                <a:gd name="T1" fmla="*/ 629 h 629"/>
                <a:gd name="T2" fmla="*/ 0 w 1358"/>
                <a:gd name="T3" fmla="*/ 313 h 629"/>
                <a:gd name="T4" fmla="*/ 679 w 1358"/>
                <a:gd name="T5" fmla="*/ 0 h 629"/>
                <a:gd name="T6" fmla="*/ 1358 w 1358"/>
                <a:gd name="T7" fmla="*/ 313 h 629"/>
                <a:gd name="T8" fmla="*/ 679 w 1358"/>
                <a:gd name="T9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8" h="629">
                  <a:moveTo>
                    <a:pt x="679" y="629"/>
                  </a:moveTo>
                  <a:lnTo>
                    <a:pt x="0" y="313"/>
                  </a:lnTo>
                  <a:lnTo>
                    <a:pt x="679" y="0"/>
                  </a:lnTo>
                  <a:lnTo>
                    <a:pt x="1358" y="313"/>
                  </a:lnTo>
                  <a:lnTo>
                    <a:pt x="679" y="6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6092825" y="787400"/>
              <a:ext cx="2159000" cy="3884613"/>
            </a:xfrm>
            <a:custGeom>
              <a:avLst/>
              <a:gdLst>
                <a:gd name="T0" fmla="*/ 679 w 1360"/>
                <a:gd name="T1" fmla="*/ 2447 h 2447"/>
                <a:gd name="T2" fmla="*/ 0 w 1360"/>
                <a:gd name="T3" fmla="*/ 0 h 2447"/>
                <a:gd name="T4" fmla="*/ 1360 w 1360"/>
                <a:gd name="T5" fmla="*/ 2134 h 2447"/>
                <a:gd name="T6" fmla="*/ 679 w 1360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2447">
                  <a:moveTo>
                    <a:pt x="679" y="2447"/>
                  </a:moveTo>
                  <a:lnTo>
                    <a:pt x="0" y="0"/>
                  </a:lnTo>
                  <a:lnTo>
                    <a:pt x="1360" y="2134"/>
                  </a:lnTo>
                  <a:lnTo>
                    <a:pt x="679" y="244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6092825" y="787400"/>
              <a:ext cx="2159000" cy="3884613"/>
            </a:xfrm>
            <a:custGeom>
              <a:avLst/>
              <a:gdLst>
                <a:gd name="T0" fmla="*/ 679 w 1360"/>
                <a:gd name="T1" fmla="*/ 2447 h 2447"/>
                <a:gd name="T2" fmla="*/ 0 w 1360"/>
                <a:gd name="T3" fmla="*/ 0 h 2447"/>
                <a:gd name="T4" fmla="*/ 1360 w 1360"/>
                <a:gd name="T5" fmla="*/ 2134 h 2447"/>
                <a:gd name="T6" fmla="*/ 679 w 1360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2447">
                  <a:moveTo>
                    <a:pt x="679" y="2447"/>
                  </a:moveTo>
                  <a:lnTo>
                    <a:pt x="0" y="0"/>
                  </a:lnTo>
                  <a:lnTo>
                    <a:pt x="1360" y="2134"/>
                  </a:lnTo>
                  <a:lnTo>
                    <a:pt x="679" y="24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6092825" y="787400"/>
              <a:ext cx="1077913" cy="3884613"/>
            </a:xfrm>
            <a:custGeom>
              <a:avLst/>
              <a:gdLst>
                <a:gd name="T0" fmla="*/ 679 w 679"/>
                <a:gd name="T1" fmla="*/ 2447 h 2447"/>
                <a:gd name="T2" fmla="*/ 0 w 679"/>
                <a:gd name="T3" fmla="*/ 2134 h 2447"/>
                <a:gd name="T4" fmla="*/ 0 w 679"/>
                <a:gd name="T5" fmla="*/ 0 h 2447"/>
                <a:gd name="T6" fmla="*/ 679 w 679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2447">
                  <a:moveTo>
                    <a:pt x="679" y="2447"/>
                  </a:moveTo>
                  <a:lnTo>
                    <a:pt x="0" y="2134"/>
                  </a:lnTo>
                  <a:lnTo>
                    <a:pt x="0" y="0"/>
                  </a:lnTo>
                  <a:lnTo>
                    <a:pt x="679" y="24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6092825" y="2165350"/>
              <a:ext cx="641350" cy="2600325"/>
            </a:xfrm>
            <a:custGeom>
              <a:avLst/>
              <a:gdLst>
                <a:gd name="T0" fmla="*/ 404 w 404"/>
                <a:gd name="T1" fmla="*/ 1452 h 1638"/>
                <a:gd name="T2" fmla="*/ 0 w 404"/>
                <a:gd name="T3" fmla="*/ 0 h 1638"/>
                <a:gd name="T4" fmla="*/ 0 w 404"/>
                <a:gd name="T5" fmla="*/ 1638 h 1638"/>
                <a:gd name="T6" fmla="*/ 404 w 404"/>
                <a:gd name="T7" fmla="*/ 1452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4" h="1638">
                  <a:moveTo>
                    <a:pt x="404" y="1452"/>
                  </a:moveTo>
                  <a:lnTo>
                    <a:pt x="0" y="0"/>
                  </a:lnTo>
                  <a:lnTo>
                    <a:pt x="0" y="1638"/>
                  </a:lnTo>
                  <a:lnTo>
                    <a:pt x="404" y="14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5453063" y="2165350"/>
              <a:ext cx="639763" cy="2600325"/>
            </a:xfrm>
            <a:custGeom>
              <a:avLst/>
              <a:gdLst>
                <a:gd name="T0" fmla="*/ 403 w 403"/>
                <a:gd name="T1" fmla="*/ 1638 h 1638"/>
                <a:gd name="T2" fmla="*/ 0 w 403"/>
                <a:gd name="T3" fmla="*/ 1452 h 1638"/>
                <a:gd name="T4" fmla="*/ 403 w 403"/>
                <a:gd name="T5" fmla="*/ 0 h 1638"/>
                <a:gd name="T6" fmla="*/ 403 w 403"/>
                <a:gd name="T7" fmla="*/ 1638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1638">
                  <a:moveTo>
                    <a:pt x="403" y="1638"/>
                  </a:moveTo>
                  <a:lnTo>
                    <a:pt x="0" y="1452"/>
                  </a:lnTo>
                  <a:lnTo>
                    <a:pt x="403" y="0"/>
                  </a:lnTo>
                  <a:lnTo>
                    <a:pt x="403" y="163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895306" y="1690639"/>
            <a:ext cx="8435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Rank No.1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95305" y="1902188"/>
            <a:ext cx="2909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 consectetur dolor sit tedo amet consec sit amet. Have a nice day!</a:t>
            </a:r>
            <a:endParaRPr lang="en-US" sz="9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2529035" y="1967399"/>
            <a:ext cx="1895388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994454" y="2636522"/>
            <a:ext cx="1429970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668855" y="3250246"/>
            <a:ext cx="1755569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420133" y="3905740"/>
            <a:ext cx="1004291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895306" y="2358082"/>
            <a:ext cx="8296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Chemistry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95305" y="2560725"/>
            <a:ext cx="2909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 consectetur dolor sit tedo amet consec sit amet. Have a nice day!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895306" y="2997610"/>
            <a:ext cx="614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Rocket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95305" y="3200254"/>
            <a:ext cx="2909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 consectetur dolor sit tedo amet consec sit amet. Have a nice day!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895306" y="3649685"/>
            <a:ext cx="8244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Bulb Light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95305" y="3861235"/>
            <a:ext cx="2909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 consectetur dolor sit tedo amet consec sit amet. Have a nice day!</a:t>
            </a:r>
          </a:p>
        </p:txBody>
      </p:sp>
      <p:sp>
        <p:nvSpPr>
          <p:cNvPr id="33" name="Freeform 16"/>
          <p:cNvSpPr>
            <a:spLocks noChangeAspect="1" noChangeArrowheads="1"/>
          </p:cNvSpPr>
          <p:nvPr/>
        </p:nvSpPr>
        <p:spPr bwMode="auto">
          <a:xfrm>
            <a:off x="4648665" y="3711888"/>
            <a:ext cx="238751" cy="375050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137132" tIns="68567" rIns="137132" bIns="68567" anchor="ctr"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AutoShape 12"/>
          <p:cNvSpPr>
            <a:spLocks noChangeAspect="1"/>
          </p:cNvSpPr>
          <p:nvPr/>
        </p:nvSpPr>
        <p:spPr bwMode="auto">
          <a:xfrm>
            <a:off x="4611068" y="2466485"/>
            <a:ext cx="284426" cy="312950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38092" tIns="38092" rIns="38092" bIns="38092" anchor="ctr"/>
          <a:lstStyle/>
          <a:p>
            <a:pPr defTabSz="342824">
              <a:defRPr/>
            </a:pPr>
            <a:endParaRPr lang="es-ES" sz="27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5" name="Group 4681"/>
          <p:cNvGrpSpPr>
            <a:grpSpLocks noChangeAspect="1"/>
          </p:cNvGrpSpPr>
          <p:nvPr/>
        </p:nvGrpSpPr>
        <p:grpSpPr bwMode="auto">
          <a:xfrm>
            <a:off x="4588162" y="1763168"/>
            <a:ext cx="294835" cy="386436"/>
            <a:chOff x="4576763" y="2300287"/>
            <a:chExt cx="276225" cy="361950"/>
          </a:xfrm>
          <a:solidFill>
            <a:schemeClr val="accent1"/>
          </a:solidFill>
        </p:grpSpPr>
        <p:sp>
          <p:nvSpPr>
            <p:cNvPr id="36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Freeform 45"/>
          <p:cNvSpPr>
            <a:spLocks noChangeAspect="1" noChangeArrowheads="1"/>
          </p:cNvSpPr>
          <p:nvPr/>
        </p:nvSpPr>
        <p:spPr bwMode="auto">
          <a:xfrm>
            <a:off x="4577183" y="3110497"/>
            <a:ext cx="274951" cy="329075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7" name="文本框 6">
            <a:extLst>
              <a:ext uri="{FF2B5EF4-FFF2-40B4-BE49-F238E27FC236}">
                <a16:creationId xmlns="" xmlns:a16="http://schemas.microsoft.com/office/drawing/2014/main" id="{3977B080-2085-4FF2-B5BD-600A949315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274268"/>
            <a:ext cx="139653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5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  <a:endParaRPr lang="en-US" altLang="zh-CN" sz="135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6">
            <a:extLst>
              <a:ext uri="{FF2B5EF4-FFF2-40B4-BE49-F238E27FC236}">
                <a16:creationId xmlns="" xmlns:a16="http://schemas.microsoft.com/office/drawing/2014/main" id="{007BB610-8369-496A-BB7A-8F807B1DA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533955"/>
            <a:ext cx="2531930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247"/>
            <a:r>
              <a:rPr lang="en-US" altLang="zh-CN" sz="675" dirty="0">
                <a:latin typeface="Lato Light"/>
                <a:cs typeface="Lato Light"/>
              </a:rPr>
              <a:t>Lorem ipsum dolor sit </a:t>
            </a:r>
            <a:r>
              <a:rPr lang="en-US" altLang="zh-CN" sz="675" dirty="0" err="1">
                <a:latin typeface="Lato Light"/>
                <a:cs typeface="Lato Light"/>
              </a:rPr>
              <a:t>amet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consectetur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adipisicing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elit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sed</a:t>
            </a:r>
            <a:endParaRPr lang="en-US" altLang="zh-CN" sz="675" b="1" dirty="0">
              <a:latin typeface="Lato Light"/>
              <a:cs typeface="Lato Ligh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44A1B343-4BC2-4174-A08B-B89497DF2CAA}"/>
              </a:ext>
            </a:extLst>
          </p:cNvPr>
          <p:cNvGrpSpPr/>
          <p:nvPr/>
        </p:nvGrpSpPr>
        <p:grpSpPr>
          <a:xfrm>
            <a:off x="-371644" y="70880"/>
            <a:ext cx="743288" cy="873535"/>
            <a:chOff x="-1401323" y="1019016"/>
            <a:chExt cx="2731394" cy="3210019"/>
          </a:xfrm>
        </p:grpSpPr>
        <p:sp>
          <p:nvSpPr>
            <p:cNvPr id="50" name="椭圆 1">
              <a:extLst>
                <a:ext uri="{FF2B5EF4-FFF2-40B4-BE49-F238E27FC236}">
                  <a16:creationId xmlns="" xmlns:a16="http://schemas.microsoft.com/office/drawing/2014/main" id="{1726D513-9EDB-48A0-95D8-CC76657ED71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330072" y="1019016"/>
              <a:ext cx="2660143" cy="2660143"/>
            </a:xfrm>
            <a:prstGeom prst="rect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  <p:sp>
          <p:nvSpPr>
            <p:cNvPr id="51" name="椭圆 1">
              <a:extLst>
                <a:ext uri="{FF2B5EF4-FFF2-40B4-BE49-F238E27FC236}">
                  <a16:creationId xmlns="" xmlns:a16="http://schemas.microsoft.com/office/drawing/2014/main" id="{C6DA6A5E-47EB-479F-97DB-EFA10199397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401323" y="1568892"/>
              <a:ext cx="2660143" cy="2660143"/>
            </a:xfrm>
            <a:prstGeom prst="rect">
              <a:avLst/>
            </a:prstGeom>
            <a:solidFill>
              <a:srgbClr val="3A3A3A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1409250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216707" y="1490972"/>
            <a:ext cx="2710586" cy="2854352"/>
            <a:chOff x="4288943" y="2010822"/>
            <a:chExt cx="3614114" cy="380580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579975" y="4488092"/>
              <a:ext cx="1370509" cy="1183017"/>
            </a:xfrm>
            <a:custGeom>
              <a:avLst/>
              <a:gdLst>
                <a:gd name="T0" fmla="*/ 69 w 828"/>
                <a:gd name="T1" fmla="*/ 0 h 715"/>
                <a:gd name="T2" fmla="*/ 0 w 828"/>
                <a:gd name="T3" fmla="*/ 194 h 715"/>
                <a:gd name="T4" fmla="*/ 0 w 828"/>
                <a:gd name="T5" fmla="*/ 273 h 715"/>
                <a:gd name="T6" fmla="*/ 0 w 828"/>
                <a:gd name="T7" fmla="*/ 408 h 715"/>
                <a:gd name="T8" fmla="*/ 0 w 828"/>
                <a:gd name="T9" fmla="*/ 715 h 715"/>
                <a:gd name="T10" fmla="*/ 44 w 828"/>
                <a:gd name="T11" fmla="*/ 715 h 715"/>
                <a:gd name="T12" fmla="*/ 44 w 828"/>
                <a:gd name="T13" fmla="*/ 528 h 715"/>
                <a:gd name="T14" fmla="*/ 44 w 828"/>
                <a:gd name="T15" fmla="*/ 405 h 715"/>
                <a:gd name="T16" fmla="*/ 44 w 828"/>
                <a:gd name="T17" fmla="*/ 333 h 715"/>
                <a:gd name="T18" fmla="*/ 315 w 828"/>
                <a:gd name="T19" fmla="*/ 55 h 715"/>
                <a:gd name="T20" fmla="*/ 379 w 828"/>
                <a:gd name="T21" fmla="*/ 55 h 715"/>
                <a:gd name="T22" fmla="*/ 515 w 828"/>
                <a:gd name="T23" fmla="*/ 55 h 715"/>
                <a:gd name="T24" fmla="*/ 788 w 828"/>
                <a:gd name="T25" fmla="*/ 55 h 715"/>
                <a:gd name="T26" fmla="*/ 788 w 828"/>
                <a:gd name="T27" fmla="*/ 333 h 715"/>
                <a:gd name="T28" fmla="*/ 788 w 828"/>
                <a:gd name="T29" fmla="*/ 469 h 715"/>
                <a:gd name="T30" fmla="*/ 788 w 828"/>
                <a:gd name="T31" fmla="*/ 528 h 715"/>
                <a:gd name="T32" fmla="*/ 786 w 828"/>
                <a:gd name="T33" fmla="*/ 562 h 715"/>
                <a:gd name="T34" fmla="*/ 828 w 828"/>
                <a:gd name="T35" fmla="*/ 408 h 715"/>
                <a:gd name="T36" fmla="*/ 828 w 828"/>
                <a:gd name="T37" fmla="*/ 343 h 715"/>
                <a:gd name="T38" fmla="*/ 828 w 828"/>
                <a:gd name="T39" fmla="*/ 194 h 715"/>
                <a:gd name="T40" fmla="*/ 828 w 828"/>
                <a:gd name="T41" fmla="*/ 27 h 715"/>
                <a:gd name="T42" fmla="*/ 492 w 828"/>
                <a:gd name="T43" fmla="*/ 27 h 715"/>
                <a:gd name="T44" fmla="*/ 301 w 828"/>
                <a:gd name="T45" fmla="*/ 27 h 715"/>
                <a:gd name="T46" fmla="*/ 211 w 828"/>
                <a:gd name="T47" fmla="*/ 27 h 715"/>
                <a:gd name="T48" fmla="*/ 69 w 828"/>
                <a:gd name="T49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8" h="715">
                  <a:moveTo>
                    <a:pt x="69" y="0"/>
                  </a:moveTo>
                  <a:cubicBezTo>
                    <a:pt x="26" y="53"/>
                    <a:pt x="0" y="121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715"/>
                    <a:pt x="0" y="715"/>
                    <a:pt x="0" y="715"/>
                  </a:cubicBezTo>
                  <a:cubicBezTo>
                    <a:pt x="44" y="715"/>
                    <a:pt x="44" y="715"/>
                    <a:pt x="44" y="715"/>
                  </a:cubicBezTo>
                  <a:cubicBezTo>
                    <a:pt x="44" y="528"/>
                    <a:pt x="44" y="528"/>
                    <a:pt x="44" y="528"/>
                  </a:cubicBezTo>
                  <a:cubicBezTo>
                    <a:pt x="44" y="405"/>
                    <a:pt x="44" y="405"/>
                    <a:pt x="44" y="405"/>
                  </a:cubicBezTo>
                  <a:cubicBezTo>
                    <a:pt x="44" y="333"/>
                    <a:pt x="44" y="333"/>
                    <a:pt x="44" y="333"/>
                  </a:cubicBezTo>
                  <a:cubicBezTo>
                    <a:pt x="44" y="181"/>
                    <a:pt x="164" y="55"/>
                    <a:pt x="315" y="55"/>
                  </a:cubicBezTo>
                  <a:cubicBezTo>
                    <a:pt x="379" y="55"/>
                    <a:pt x="379" y="55"/>
                    <a:pt x="379" y="55"/>
                  </a:cubicBezTo>
                  <a:cubicBezTo>
                    <a:pt x="515" y="55"/>
                    <a:pt x="515" y="55"/>
                    <a:pt x="515" y="55"/>
                  </a:cubicBezTo>
                  <a:cubicBezTo>
                    <a:pt x="788" y="55"/>
                    <a:pt x="788" y="55"/>
                    <a:pt x="788" y="55"/>
                  </a:cubicBezTo>
                  <a:cubicBezTo>
                    <a:pt x="788" y="333"/>
                    <a:pt x="788" y="333"/>
                    <a:pt x="788" y="333"/>
                  </a:cubicBezTo>
                  <a:cubicBezTo>
                    <a:pt x="788" y="469"/>
                    <a:pt x="788" y="469"/>
                    <a:pt x="788" y="469"/>
                  </a:cubicBezTo>
                  <a:cubicBezTo>
                    <a:pt x="788" y="528"/>
                    <a:pt x="788" y="528"/>
                    <a:pt x="788" y="528"/>
                  </a:cubicBezTo>
                  <a:cubicBezTo>
                    <a:pt x="788" y="540"/>
                    <a:pt x="787" y="551"/>
                    <a:pt x="786" y="562"/>
                  </a:cubicBezTo>
                  <a:cubicBezTo>
                    <a:pt x="813" y="517"/>
                    <a:pt x="828" y="464"/>
                    <a:pt x="828" y="408"/>
                  </a:cubicBezTo>
                  <a:cubicBezTo>
                    <a:pt x="828" y="343"/>
                    <a:pt x="828" y="343"/>
                    <a:pt x="828" y="343"/>
                  </a:cubicBezTo>
                  <a:cubicBezTo>
                    <a:pt x="828" y="194"/>
                    <a:pt x="828" y="194"/>
                    <a:pt x="828" y="194"/>
                  </a:cubicBezTo>
                  <a:cubicBezTo>
                    <a:pt x="828" y="27"/>
                    <a:pt x="828" y="27"/>
                    <a:pt x="828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301" y="27"/>
                    <a:pt x="301" y="27"/>
                    <a:pt x="301" y="27"/>
                  </a:cubicBezTo>
                  <a:cubicBezTo>
                    <a:pt x="211" y="27"/>
                    <a:pt x="211" y="27"/>
                    <a:pt x="211" y="27"/>
                  </a:cubicBezTo>
                  <a:cubicBezTo>
                    <a:pt x="161" y="27"/>
                    <a:pt x="113" y="17"/>
                    <a:pt x="69" y="0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241516" y="4301300"/>
              <a:ext cx="1370509" cy="1369809"/>
            </a:xfrm>
            <a:custGeom>
              <a:avLst/>
              <a:gdLst>
                <a:gd name="T0" fmla="*/ 525 w 828"/>
                <a:gd name="T1" fmla="*/ 828 h 828"/>
                <a:gd name="T2" fmla="*/ 390 w 828"/>
                <a:gd name="T3" fmla="*/ 828 h 828"/>
                <a:gd name="T4" fmla="*/ 305 w 828"/>
                <a:gd name="T5" fmla="*/ 828 h 828"/>
                <a:gd name="T6" fmla="*/ 0 w 828"/>
                <a:gd name="T7" fmla="*/ 521 h 828"/>
                <a:gd name="T8" fmla="*/ 0 w 828"/>
                <a:gd name="T9" fmla="*/ 456 h 828"/>
                <a:gd name="T10" fmla="*/ 0 w 828"/>
                <a:gd name="T11" fmla="*/ 307 h 828"/>
                <a:gd name="T12" fmla="*/ 0 w 828"/>
                <a:gd name="T13" fmla="*/ 0 h 828"/>
                <a:gd name="T14" fmla="*/ 305 w 828"/>
                <a:gd name="T15" fmla="*/ 0 h 828"/>
                <a:gd name="T16" fmla="*/ 455 w 828"/>
                <a:gd name="T17" fmla="*/ 0 h 828"/>
                <a:gd name="T18" fmla="*/ 525 w 828"/>
                <a:gd name="T19" fmla="*/ 0 h 828"/>
                <a:gd name="T20" fmla="*/ 828 w 828"/>
                <a:gd name="T21" fmla="*/ 307 h 828"/>
                <a:gd name="T22" fmla="*/ 828 w 828"/>
                <a:gd name="T23" fmla="*/ 386 h 828"/>
                <a:gd name="T24" fmla="*/ 828 w 828"/>
                <a:gd name="T25" fmla="*/ 521 h 828"/>
                <a:gd name="T26" fmla="*/ 828 w 828"/>
                <a:gd name="T27" fmla="*/ 828 h 828"/>
                <a:gd name="T28" fmla="*/ 525 w 828"/>
                <a:gd name="T29" fmla="*/ 828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8" h="828">
                  <a:moveTo>
                    <a:pt x="525" y="828"/>
                  </a:moveTo>
                  <a:cubicBezTo>
                    <a:pt x="390" y="828"/>
                    <a:pt x="390" y="828"/>
                    <a:pt x="390" y="828"/>
                  </a:cubicBezTo>
                  <a:cubicBezTo>
                    <a:pt x="305" y="828"/>
                    <a:pt x="305" y="828"/>
                    <a:pt x="305" y="828"/>
                  </a:cubicBezTo>
                  <a:cubicBezTo>
                    <a:pt x="138" y="828"/>
                    <a:pt x="0" y="688"/>
                    <a:pt x="0" y="521"/>
                  </a:cubicBezTo>
                  <a:cubicBezTo>
                    <a:pt x="0" y="456"/>
                    <a:pt x="0" y="456"/>
                    <a:pt x="0" y="456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525" y="0"/>
                    <a:pt x="525" y="0"/>
                    <a:pt x="525" y="0"/>
                  </a:cubicBezTo>
                  <a:cubicBezTo>
                    <a:pt x="692" y="0"/>
                    <a:pt x="828" y="140"/>
                    <a:pt x="828" y="307"/>
                  </a:cubicBezTo>
                  <a:cubicBezTo>
                    <a:pt x="828" y="386"/>
                    <a:pt x="828" y="386"/>
                    <a:pt x="828" y="386"/>
                  </a:cubicBezTo>
                  <a:cubicBezTo>
                    <a:pt x="828" y="521"/>
                    <a:pt x="828" y="521"/>
                    <a:pt x="828" y="521"/>
                  </a:cubicBezTo>
                  <a:cubicBezTo>
                    <a:pt x="828" y="828"/>
                    <a:pt x="828" y="828"/>
                    <a:pt x="828" y="828"/>
                  </a:cubicBezTo>
                  <a:cubicBezTo>
                    <a:pt x="525" y="828"/>
                    <a:pt x="525" y="828"/>
                    <a:pt x="525" y="828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311476" y="5417855"/>
              <a:ext cx="1227791" cy="398770"/>
            </a:xfrm>
            <a:custGeom>
              <a:avLst/>
              <a:gdLst>
                <a:gd name="T0" fmla="*/ 0 w 742"/>
                <a:gd name="T1" fmla="*/ 0 h 241"/>
                <a:gd name="T2" fmla="*/ 271 w 742"/>
                <a:gd name="T3" fmla="*/ 241 h 241"/>
                <a:gd name="T4" fmla="*/ 348 w 742"/>
                <a:gd name="T5" fmla="*/ 241 h 241"/>
                <a:gd name="T6" fmla="*/ 471 w 742"/>
                <a:gd name="T7" fmla="*/ 241 h 241"/>
                <a:gd name="T8" fmla="*/ 742 w 742"/>
                <a:gd name="T9" fmla="*/ 241 h 241"/>
                <a:gd name="T10" fmla="*/ 742 w 742"/>
                <a:gd name="T11" fmla="*/ 153 h 241"/>
                <a:gd name="T12" fmla="*/ 483 w 742"/>
                <a:gd name="T13" fmla="*/ 153 h 241"/>
                <a:gd name="T14" fmla="*/ 348 w 742"/>
                <a:gd name="T15" fmla="*/ 153 h 241"/>
                <a:gd name="T16" fmla="*/ 263 w 742"/>
                <a:gd name="T17" fmla="*/ 153 h 241"/>
                <a:gd name="T18" fmla="*/ 0 w 742"/>
                <a:gd name="T1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41">
                  <a:moveTo>
                    <a:pt x="0" y="0"/>
                  </a:moveTo>
                  <a:cubicBezTo>
                    <a:pt x="17" y="136"/>
                    <a:pt x="131" y="241"/>
                    <a:pt x="271" y="241"/>
                  </a:cubicBezTo>
                  <a:cubicBezTo>
                    <a:pt x="348" y="241"/>
                    <a:pt x="348" y="241"/>
                    <a:pt x="348" y="241"/>
                  </a:cubicBezTo>
                  <a:cubicBezTo>
                    <a:pt x="471" y="241"/>
                    <a:pt x="471" y="241"/>
                    <a:pt x="471" y="241"/>
                  </a:cubicBezTo>
                  <a:cubicBezTo>
                    <a:pt x="742" y="241"/>
                    <a:pt x="742" y="241"/>
                    <a:pt x="742" y="241"/>
                  </a:cubicBezTo>
                  <a:cubicBezTo>
                    <a:pt x="742" y="153"/>
                    <a:pt x="742" y="153"/>
                    <a:pt x="742" y="153"/>
                  </a:cubicBezTo>
                  <a:cubicBezTo>
                    <a:pt x="483" y="153"/>
                    <a:pt x="483" y="153"/>
                    <a:pt x="483" y="153"/>
                  </a:cubicBezTo>
                  <a:cubicBezTo>
                    <a:pt x="348" y="153"/>
                    <a:pt x="348" y="153"/>
                    <a:pt x="348" y="153"/>
                  </a:cubicBezTo>
                  <a:cubicBezTo>
                    <a:pt x="263" y="153"/>
                    <a:pt x="263" y="153"/>
                    <a:pt x="263" y="153"/>
                  </a:cubicBezTo>
                  <a:cubicBezTo>
                    <a:pt x="152" y="153"/>
                    <a:pt x="53" y="91"/>
                    <a:pt x="0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307978" y="4579039"/>
              <a:ext cx="1231289" cy="1092070"/>
            </a:xfrm>
            <a:custGeom>
              <a:avLst/>
              <a:gdLst>
                <a:gd name="T0" fmla="*/ 473 w 744"/>
                <a:gd name="T1" fmla="*/ 0 h 660"/>
                <a:gd name="T2" fmla="*/ 409 w 744"/>
                <a:gd name="T3" fmla="*/ 0 h 660"/>
                <a:gd name="T4" fmla="*/ 273 w 744"/>
                <a:gd name="T5" fmla="*/ 0 h 660"/>
                <a:gd name="T6" fmla="*/ 0 w 744"/>
                <a:gd name="T7" fmla="*/ 0 h 660"/>
                <a:gd name="T8" fmla="*/ 0 w 744"/>
                <a:gd name="T9" fmla="*/ 278 h 660"/>
                <a:gd name="T10" fmla="*/ 0 w 744"/>
                <a:gd name="T11" fmla="*/ 414 h 660"/>
                <a:gd name="T12" fmla="*/ 0 w 744"/>
                <a:gd name="T13" fmla="*/ 473 h 660"/>
                <a:gd name="T14" fmla="*/ 2 w 744"/>
                <a:gd name="T15" fmla="*/ 507 h 660"/>
                <a:gd name="T16" fmla="*/ 265 w 744"/>
                <a:gd name="T17" fmla="*/ 660 h 660"/>
                <a:gd name="T18" fmla="*/ 350 w 744"/>
                <a:gd name="T19" fmla="*/ 660 h 660"/>
                <a:gd name="T20" fmla="*/ 485 w 744"/>
                <a:gd name="T21" fmla="*/ 660 h 660"/>
                <a:gd name="T22" fmla="*/ 744 w 744"/>
                <a:gd name="T23" fmla="*/ 660 h 660"/>
                <a:gd name="T24" fmla="*/ 744 w 744"/>
                <a:gd name="T25" fmla="*/ 473 h 660"/>
                <a:gd name="T26" fmla="*/ 744 w 744"/>
                <a:gd name="T27" fmla="*/ 350 h 660"/>
                <a:gd name="T28" fmla="*/ 744 w 744"/>
                <a:gd name="T29" fmla="*/ 278 h 660"/>
                <a:gd name="T30" fmla="*/ 473 w 744"/>
                <a:gd name="T31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4" h="660">
                  <a:moveTo>
                    <a:pt x="473" y="0"/>
                  </a:moveTo>
                  <a:cubicBezTo>
                    <a:pt x="409" y="0"/>
                    <a:pt x="409" y="0"/>
                    <a:pt x="409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485"/>
                    <a:pt x="1" y="496"/>
                    <a:pt x="2" y="507"/>
                  </a:cubicBezTo>
                  <a:cubicBezTo>
                    <a:pt x="55" y="598"/>
                    <a:pt x="154" y="660"/>
                    <a:pt x="265" y="660"/>
                  </a:cubicBezTo>
                  <a:cubicBezTo>
                    <a:pt x="350" y="660"/>
                    <a:pt x="350" y="660"/>
                    <a:pt x="350" y="660"/>
                  </a:cubicBezTo>
                  <a:cubicBezTo>
                    <a:pt x="485" y="660"/>
                    <a:pt x="485" y="660"/>
                    <a:pt x="485" y="660"/>
                  </a:cubicBezTo>
                  <a:cubicBezTo>
                    <a:pt x="744" y="660"/>
                    <a:pt x="744" y="660"/>
                    <a:pt x="744" y="660"/>
                  </a:cubicBezTo>
                  <a:cubicBezTo>
                    <a:pt x="744" y="473"/>
                    <a:pt x="744" y="473"/>
                    <a:pt x="744" y="473"/>
                  </a:cubicBezTo>
                  <a:cubicBezTo>
                    <a:pt x="744" y="350"/>
                    <a:pt x="744" y="350"/>
                    <a:pt x="744" y="350"/>
                  </a:cubicBezTo>
                  <a:cubicBezTo>
                    <a:pt x="744" y="278"/>
                    <a:pt x="744" y="278"/>
                    <a:pt x="744" y="278"/>
                  </a:cubicBezTo>
                  <a:cubicBezTo>
                    <a:pt x="744" y="126"/>
                    <a:pt x="624" y="0"/>
                    <a:pt x="473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6155466" y="2606878"/>
              <a:ext cx="1747591" cy="1925988"/>
              <a:chOff x="6155466" y="2606878"/>
              <a:chExt cx="1747591" cy="1925988"/>
            </a:xfrm>
          </p:grpSpPr>
          <p:sp>
            <p:nvSpPr>
              <p:cNvPr id="31" name="Freeform 6"/>
              <p:cNvSpPr>
                <a:spLocks/>
              </p:cNvSpPr>
              <p:nvPr/>
            </p:nvSpPr>
            <p:spPr bwMode="auto">
              <a:xfrm>
                <a:off x="6155466" y="2798567"/>
                <a:ext cx="1747591" cy="1734299"/>
              </a:xfrm>
              <a:custGeom>
                <a:avLst/>
                <a:gdLst>
                  <a:gd name="T0" fmla="*/ 669 w 1056"/>
                  <a:gd name="T1" fmla="*/ 0 h 1048"/>
                  <a:gd name="T2" fmla="*/ 496 w 1056"/>
                  <a:gd name="T3" fmla="*/ 0 h 1048"/>
                  <a:gd name="T4" fmla="*/ 388 w 1056"/>
                  <a:gd name="T5" fmla="*/ 0 h 1048"/>
                  <a:gd name="T6" fmla="*/ 0 w 1056"/>
                  <a:gd name="T7" fmla="*/ 385 h 1048"/>
                  <a:gd name="T8" fmla="*/ 0 w 1056"/>
                  <a:gd name="T9" fmla="*/ 469 h 1048"/>
                  <a:gd name="T10" fmla="*/ 0 w 1056"/>
                  <a:gd name="T11" fmla="*/ 660 h 1048"/>
                  <a:gd name="T12" fmla="*/ 0 w 1056"/>
                  <a:gd name="T13" fmla="*/ 1048 h 1048"/>
                  <a:gd name="T14" fmla="*/ 388 w 1056"/>
                  <a:gd name="T15" fmla="*/ 1048 h 1048"/>
                  <a:gd name="T16" fmla="*/ 579 w 1056"/>
                  <a:gd name="T17" fmla="*/ 1048 h 1048"/>
                  <a:gd name="T18" fmla="*/ 669 w 1056"/>
                  <a:gd name="T19" fmla="*/ 1048 h 1048"/>
                  <a:gd name="T20" fmla="*/ 1056 w 1056"/>
                  <a:gd name="T21" fmla="*/ 660 h 1048"/>
                  <a:gd name="T22" fmla="*/ 1056 w 1056"/>
                  <a:gd name="T23" fmla="*/ 558 h 1048"/>
                  <a:gd name="T24" fmla="*/ 1056 w 1056"/>
                  <a:gd name="T25" fmla="*/ 385 h 1048"/>
                  <a:gd name="T26" fmla="*/ 1056 w 1056"/>
                  <a:gd name="T27" fmla="*/ 0 h 1048"/>
                  <a:gd name="T28" fmla="*/ 669 w 1056"/>
                  <a:gd name="T29" fmla="*/ 0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6" h="1048">
                    <a:moveTo>
                      <a:pt x="669" y="0"/>
                    </a:moveTo>
                    <a:cubicBezTo>
                      <a:pt x="496" y="0"/>
                      <a:pt x="496" y="0"/>
                      <a:pt x="496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175" y="0"/>
                      <a:pt x="0" y="172"/>
                      <a:pt x="0" y="385"/>
                    </a:cubicBezTo>
                    <a:cubicBezTo>
                      <a:pt x="0" y="469"/>
                      <a:pt x="0" y="469"/>
                      <a:pt x="0" y="469"/>
                    </a:cubicBezTo>
                    <a:cubicBezTo>
                      <a:pt x="0" y="660"/>
                      <a:pt x="0" y="660"/>
                      <a:pt x="0" y="660"/>
                    </a:cubicBezTo>
                    <a:cubicBezTo>
                      <a:pt x="0" y="1048"/>
                      <a:pt x="0" y="1048"/>
                      <a:pt x="0" y="1048"/>
                    </a:cubicBezTo>
                    <a:cubicBezTo>
                      <a:pt x="388" y="1048"/>
                      <a:pt x="388" y="1048"/>
                      <a:pt x="388" y="1048"/>
                    </a:cubicBezTo>
                    <a:cubicBezTo>
                      <a:pt x="579" y="1048"/>
                      <a:pt x="579" y="1048"/>
                      <a:pt x="579" y="1048"/>
                    </a:cubicBezTo>
                    <a:cubicBezTo>
                      <a:pt x="669" y="1048"/>
                      <a:pt x="669" y="1048"/>
                      <a:pt x="669" y="1048"/>
                    </a:cubicBezTo>
                    <a:cubicBezTo>
                      <a:pt x="882" y="1048"/>
                      <a:pt x="1056" y="874"/>
                      <a:pt x="1056" y="660"/>
                    </a:cubicBezTo>
                    <a:cubicBezTo>
                      <a:pt x="1056" y="558"/>
                      <a:pt x="1056" y="558"/>
                      <a:pt x="1056" y="558"/>
                    </a:cubicBezTo>
                    <a:cubicBezTo>
                      <a:pt x="1056" y="385"/>
                      <a:pt x="1056" y="385"/>
                      <a:pt x="1056" y="385"/>
                    </a:cubicBezTo>
                    <a:cubicBezTo>
                      <a:pt x="1056" y="0"/>
                      <a:pt x="1056" y="0"/>
                      <a:pt x="1056" y="0"/>
                    </a:cubicBezTo>
                    <a:cubicBezTo>
                      <a:pt x="669" y="0"/>
                      <a:pt x="669" y="0"/>
                      <a:pt x="669" y="0"/>
                    </a:cubicBezTo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0"/>
              <p:cNvSpPr>
                <a:spLocks/>
              </p:cNvSpPr>
              <p:nvPr/>
            </p:nvSpPr>
            <p:spPr bwMode="auto">
              <a:xfrm>
                <a:off x="6155466" y="2606878"/>
                <a:ext cx="1648249" cy="598854"/>
              </a:xfrm>
              <a:custGeom>
                <a:avLst/>
                <a:gdLst>
                  <a:gd name="T0" fmla="*/ 996 w 996"/>
                  <a:gd name="T1" fmla="*/ 0 h 362"/>
                  <a:gd name="T2" fmla="*/ 631 w 996"/>
                  <a:gd name="T3" fmla="*/ 0 h 362"/>
                  <a:gd name="T4" fmla="*/ 468 w 996"/>
                  <a:gd name="T5" fmla="*/ 0 h 362"/>
                  <a:gd name="T6" fmla="*/ 366 w 996"/>
                  <a:gd name="T7" fmla="*/ 0 h 362"/>
                  <a:gd name="T8" fmla="*/ 0 w 996"/>
                  <a:gd name="T9" fmla="*/ 362 h 362"/>
                  <a:gd name="T10" fmla="*/ 108 w 996"/>
                  <a:gd name="T11" fmla="*/ 234 h 362"/>
                  <a:gd name="T12" fmla="*/ 388 w 996"/>
                  <a:gd name="T13" fmla="*/ 116 h 362"/>
                  <a:gd name="T14" fmla="*/ 496 w 996"/>
                  <a:gd name="T15" fmla="*/ 116 h 362"/>
                  <a:gd name="T16" fmla="*/ 669 w 996"/>
                  <a:gd name="T17" fmla="*/ 116 h 362"/>
                  <a:gd name="T18" fmla="*/ 996 w 996"/>
                  <a:gd name="T19" fmla="*/ 116 h 362"/>
                  <a:gd name="T20" fmla="*/ 996 w 996"/>
                  <a:gd name="T2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6" h="362">
                    <a:moveTo>
                      <a:pt x="996" y="0"/>
                    </a:moveTo>
                    <a:cubicBezTo>
                      <a:pt x="631" y="0"/>
                      <a:pt x="631" y="0"/>
                      <a:pt x="631" y="0"/>
                    </a:cubicBezTo>
                    <a:cubicBezTo>
                      <a:pt x="468" y="0"/>
                      <a:pt x="468" y="0"/>
                      <a:pt x="468" y="0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166" y="0"/>
                      <a:pt x="2" y="162"/>
                      <a:pt x="0" y="362"/>
                    </a:cubicBezTo>
                    <a:cubicBezTo>
                      <a:pt x="25" y="311"/>
                      <a:pt x="63" y="267"/>
                      <a:pt x="108" y="234"/>
                    </a:cubicBezTo>
                    <a:cubicBezTo>
                      <a:pt x="179" y="161"/>
                      <a:pt x="279" y="116"/>
                      <a:pt x="388" y="116"/>
                    </a:cubicBezTo>
                    <a:cubicBezTo>
                      <a:pt x="496" y="116"/>
                      <a:pt x="496" y="116"/>
                      <a:pt x="496" y="116"/>
                    </a:cubicBezTo>
                    <a:cubicBezTo>
                      <a:pt x="669" y="116"/>
                      <a:pt x="669" y="116"/>
                      <a:pt x="669" y="116"/>
                    </a:cubicBezTo>
                    <a:cubicBezTo>
                      <a:pt x="996" y="116"/>
                      <a:pt x="996" y="116"/>
                      <a:pt x="996" y="116"/>
                    </a:cubicBezTo>
                    <a:cubicBezTo>
                      <a:pt x="996" y="0"/>
                      <a:pt x="996" y="0"/>
                      <a:pt x="996" y="0"/>
                    </a:cubicBezTo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6096000" y="3205732"/>
              <a:ext cx="59466" cy="1241084"/>
            </a:xfrm>
            <a:custGeom>
              <a:avLst/>
              <a:gdLst>
                <a:gd name="T0" fmla="*/ 36 w 36"/>
                <a:gd name="T1" fmla="*/ 0 h 750"/>
                <a:gd name="T2" fmla="*/ 0 w 36"/>
                <a:gd name="T3" fmla="*/ 154 h 750"/>
                <a:gd name="T4" fmla="*/ 0 w 36"/>
                <a:gd name="T5" fmla="*/ 229 h 750"/>
                <a:gd name="T6" fmla="*/ 0 w 36"/>
                <a:gd name="T7" fmla="*/ 400 h 750"/>
                <a:gd name="T8" fmla="*/ 0 w 36"/>
                <a:gd name="T9" fmla="*/ 750 h 750"/>
                <a:gd name="T10" fmla="*/ 36 w 36"/>
                <a:gd name="T11" fmla="*/ 750 h 750"/>
                <a:gd name="T12" fmla="*/ 36 w 36"/>
                <a:gd name="T13" fmla="*/ 414 h 750"/>
                <a:gd name="T14" fmla="*/ 36 w 36"/>
                <a:gd name="T15" fmla="*/ 223 h 750"/>
                <a:gd name="T16" fmla="*/ 36 w 36"/>
                <a:gd name="T17" fmla="*/ 139 h 750"/>
                <a:gd name="T18" fmla="*/ 36 w 36"/>
                <a:gd name="T19" fmla="*/ 139 h 750"/>
                <a:gd name="T20" fmla="*/ 36 w 36"/>
                <a:gd name="T21" fmla="*/ 83 h 750"/>
                <a:gd name="T22" fmla="*/ 36 w 36"/>
                <a:gd name="T23" fmla="*/ 4 h 750"/>
                <a:gd name="T24" fmla="*/ 36 w 36"/>
                <a:gd name="T25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750">
                  <a:moveTo>
                    <a:pt x="36" y="0"/>
                  </a:moveTo>
                  <a:cubicBezTo>
                    <a:pt x="13" y="46"/>
                    <a:pt x="0" y="99"/>
                    <a:pt x="0" y="154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0" y="750"/>
                    <a:pt x="0" y="750"/>
                    <a:pt x="0" y="750"/>
                  </a:cubicBezTo>
                  <a:cubicBezTo>
                    <a:pt x="36" y="750"/>
                    <a:pt x="36" y="750"/>
                    <a:pt x="36" y="750"/>
                  </a:cubicBezTo>
                  <a:cubicBezTo>
                    <a:pt x="36" y="414"/>
                    <a:pt x="36" y="414"/>
                    <a:pt x="36" y="414"/>
                  </a:cubicBezTo>
                  <a:cubicBezTo>
                    <a:pt x="36" y="223"/>
                    <a:pt x="36" y="223"/>
                    <a:pt x="36" y="223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6" y="1"/>
                    <a:pt x="36" y="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6155466" y="2993755"/>
              <a:ext cx="179097" cy="442145"/>
            </a:xfrm>
            <a:custGeom>
              <a:avLst/>
              <a:gdLst>
                <a:gd name="T0" fmla="*/ 108 w 108"/>
                <a:gd name="T1" fmla="*/ 0 h 267"/>
                <a:gd name="T2" fmla="*/ 0 w 108"/>
                <a:gd name="T3" fmla="*/ 128 h 267"/>
                <a:gd name="T4" fmla="*/ 0 w 108"/>
                <a:gd name="T5" fmla="*/ 132 h 267"/>
                <a:gd name="T6" fmla="*/ 0 w 108"/>
                <a:gd name="T7" fmla="*/ 211 h 267"/>
                <a:gd name="T8" fmla="*/ 0 w 108"/>
                <a:gd name="T9" fmla="*/ 267 h 267"/>
                <a:gd name="T10" fmla="*/ 108 w 108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267">
                  <a:moveTo>
                    <a:pt x="108" y="0"/>
                  </a:moveTo>
                  <a:cubicBezTo>
                    <a:pt x="63" y="33"/>
                    <a:pt x="25" y="77"/>
                    <a:pt x="0" y="128"/>
                  </a:cubicBezTo>
                  <a:cubicBezTo>
                    <a:pt x="0" y="129"/>
                    <a:pt x="0" y="130"/>
                    <a:pt x="0" y="132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163"/>
                    <a:pt x="41" y="69"/>
                    <a:pt x="108" y="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9"/>
            <p:cNvSpPr>
              <a:spLocks/>
            </p:cNvSpPr>
            <p:nvPr/>
          </p:nvSpPr>
          <p:spPr bwMode="auto">
            <a:xfrm>
              <a:off x="4652733" y="5417855"/>
              <a:ext cx="1228491" cy="398770"/>
            </a:xfrm>
            <a:custGeom>
              <a:avLst/>
              <a:gdLst>
                <a:gd name="T0" fmla="*/ 742 w 742"/>
                <a:gd name="T1" fmla="*/ 0 h 241"/>
                <a:gd name="T2" fmla="*/ 479 w 742"/>
                <a:gd name="T3" fmla="*/ 153 h 241"/>
                <a:gd name="T4" fmla="*/ 395 w 742"/>
                <a:gd name="T5" fmla="*/ 153 h 241"/>
                <a:gd name="T6" fmla="*/ 259 w 742"/>
                <a:gd name="T7" fmla="*/ 153 h 241"/>
                <a:gd name="T8" fmla="*/ 0 w 742"/>
                <a:gd name="T9" fmla="*/ 153 h 241"/>
                <a:gd name="T10" fmla="*/ 0 w 742"/>
                <a:gd name="T11" fmla="*/ 241 h 241"/>
                <a:gd name="T12" fmla="*/ 271 w 742"/>
                <a:gd name="T13" fmla="*/ 241 h 241"/>
                <a:gd name="T14" fmla="*/ 395 w 742"/>
                <a:gd name="T15" fmla="*/ 241 h 241"/>
                <a:gd name="T16" fmla="*/ 471 w 742"/>
                <a:gd name="T17" fmla="*/ 241 h 241"/>
                <a:gd name="T18" fmla="*/ 742 w 742"/>
                <a:gd name="T1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41">
                  <a:moveTo>
                    <a:pt x="742" y="0"/>
                  </a:moveTo>
                  <a:cubicBezTo>
                    <a:pt x="689" y="91"/>
                    <a:pt x="590" y="153"/>
                    <a:pt x="479" y="153"/>
                  </a:cubicBezTo>
                  <a:cubicBezTo>
                    <a:pt x="395" y="153"/>
                    <a:pt x="395" y="153"/>
                    <a:pt x="395" y="153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271" y="241"/>
                    <a:pt x="271" y="241"/>
                    <a:pt x="271" y="241"/>
                  </a:cubicBezTo>
                  <a:cubicBezTo>
                    <a:pt x="395" y="241"/>
                    <a:pt x="395" y="241"/>
                    <a:pt x="395" y="241"/>
                  </a:cubicBezTo>
                  <a:cubicBezTo>
                    <a:pt x="471" y="241"/>
                    <a:pt x="471" y="241"/>
                    <a:pt x="471" y="241"/>
                  </a:cubicBezTo>
                  <a:cubicBezTo>
                    <a:pt x="611" y="241"/>
                    <a:pt x="725" y="136"/>
                    <a:pt x="742" y="0"/>
                  </a:cubicBez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0"/>
            <p:cNvSpPr>
              <a:spLocks/>
            </p:cNvSpPr>
            <p:nvPr/>
          </p:nvSpPr>
          <p:spPr bwMode="auto">
            <a:xfrm>
              <a:off x="4652733" y="4579039"/>
              <a:ext cx="1231289" cy="1092070"/>
            </a:xfrm>
            <a:custGeom>
              <a:avLst/>
              <a:gdLst>
                <a:gd name="T0" fmla="*/ 744 w 744"/>
                <a:gd name="T1" fmla="*/ 0 h 660"/>
                <a:gd name="T2" fmla="*/ 471 w 744"/>
                <a:gd name="T3" fmla="*/ 0 h 660"/>
                <a:gd name="T4" fmla="*/ 335 w 744"/>
                <a:gd name="T5" fmla="*/ 0 h 660"/>
                <a:gd name="T6" fmla="*/ 271 w 744"/>
                <a:gd name="T7" fmla="*/ 0 h 660"/>
                <a:gd name="T8" fmla="*/ 0 w 744"/>
                <a:gd name="T9" fmla="*/ 278 h 660"/>
                <a:gd name="T10" fmla="*/ 0 w 744"/>
                <a:gd name="T11" fmla="*/ 350 h 660"/>
                <a:gd name="T12" fmla="*/ 0 w 744"/>
                <a:gd name="T13" fmla="*/ 473 h 660"/>
                <a:gd name="T14" fmla="*/ 0 w 744"/>
                <a:gd name="T15" fmla="*/ 660 h 660"/>
                <a:gd name="T16" fmla="*/ 259 w 744"/>
                <a:gd name="T17" fmla="*/ 660 h 660"/>
                <a:gd name="T18" fmla="*/ 395 w 744"/>
                <a:gd name="T19" fmla="*/ 660 h 660"/>
                <a:gd name="T20" fmla="*/ 479 w 744"/>
                <a:gd name="T21" fmla="*/ 660 h 660"/>
                <a:gd name="T22" fmla="*/ 742 w 744"/>
                <a:gd name="T23" fmla="*/ 507 h 660"/>
                <a:gd name="T24" fmla="*/ 744 w 744"/>
                <a:gd name="T25" fmla="*/ 473 h 660"/>
                <a:gd name="T26" fmla="*/ 744 w 744"/>
                <a:gd name="T27" fmla="*/ 414 h 660"/>
                <a:gd name="T28" fmla="*/ 744 w 744"/>
                <a:gd name="T29" fmla="*/ 278 h 660"/>
                <a:gd name="T30" fmla="*/ 744 w 744"/>
                <a:gd name="T31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4" h="660">
                  <a:moveTo>
                    <a:pt x="744" y="0"/>
                  </a:moveTo>
                  <a:cubicBezTo>
                    <a:pt x="471" y="0"/>
                    <a:pt x="471" y="0"/>
                    <a:pt x="471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120" y="0"/>
                    <a:pt x="0" y="126"/>
                    <a:pt x="0" y="278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259" y="660"/>
                    <a:pt x="259" y="660"/>
                    <a:pt x="259" y="660"/>
                  </a:cubicBezTo>
                  <a:cubicBezTo>
                    <a:pt x="395" y="660"/>
                    <a:pt x="395" y="660"/>
                    <a:pt x="395" y="660"/>
                  </a:cubicBezTo>
                  <a:cubicBezTo>
                    <a:pt x="479" y="660"/>
                    <a:pt x="479" y="660"/>
                    <a:pt x="479" y="660"/>
                  </a:cubicBezTo>
                  <a:cubicBezTo>
                    <a:pt x="590" y="660"/>
                    <a:pt x="689" y="598"/>
                    <a:pt x="742" y="507"/>
                  </a:cubicBezTo>
                  <a:cubicBezTo>
                    <a:pt x="743" y="496"/>
                    <a:pt x="744" y="485"/>
                    <a:pt x="744" y="473"/>
                  </a:cubicBezTo>
                  <a:cubicBezTo>
                    <a:pt x="744" y="414"/>
                    <a:pt x="744" y="414"/>
                    <a:pt x="744" y="414"/>
                  </a:cubicBezTo>
                  <a:cubicBezTo>
                    <a:pt x="744" y="278"/>
                    <a:pt x="744" y="278"/>
                    <a:pt x="744" y="278"/>
                  </a:cubicBezTo>
                  <a:cubicBezTo>
                    <a:pt x="744" y="0"/>
                    <a:pt x="744" y="0"/>
                    <a:pt x="74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4288943" y="2606878"/>
              <a:ext cx="1747592" cy="1925988"/>
              <a:chOff x="4288943" y="2606878"/>
              <a:chExt cx="1747592" cy="1925988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4288943" y="2798567"/>
                <a:ext cx="1747591" cy="1734299"/>
                <a:chOff x="4288943" y="2798567"/>
                <a:chExt cx="1747591" cy="1734299"/>
              </a:xfrm>
            </p:grpSpPr>
            <p:sp>
              <p:nvSpPr>
                <p:cNvPr id="29" name="Freeform 17"/>
                <p:cNvSpPr>
                  <a:spLocks noEditPoints="1"/>
                </p:cNvSpPr>
                <p:nvPr/>
              </p:nvSpPr>
              <p:spPr bwMode="auto">
                <a:xfrm>
                  <a:off x="4288943" y="2798567"/>
                  <a:ext cx="1747591" cy="1734299"/>
                </a:xfrm>
                <a:custGeom>
                  <a:avLst/>
                  <a:gdLst>
                    <a:gd name="T0" fmla="*/ 1056 w 1056"/>
                    <a:gd name="T1" fmla="*/ 996 h 1048"/>
                    <a:gd name="T2" fmla="*/ 1004 w 1056"/>
                    <a:gd name="T3" fmla="*/ 996 h 1048"/>
                    <a:gd name="T4" fmla="*/ 1004 w 1056"/>
                    <a:gd name="T5" fmla="*/ 1048 h 1048"/>
                    <a:gd name="T6" fmla="*/ 1056 w 1056"/>
                    <a:gd name="T7" fmla="*/ 1048 h 1048"/>
                    <a:gd name="T8" fmla="*/ 1056 w 1056"/>
                    <a:gd name="T9" fmla="*/ 996 h 1048"/>
                    <a:gd name="T10" fmla="*/ 60 w 1056"/>
                    <a:gd name="T11" fmla="*/ 0 h 1048"/>
                    <a:gd name="T12" fmla="*/ 0 w 1056"/>
                    <a:gd name="T13" fmla="*/ 0 h 1048"/>
                    <a:gd name="T14" fmla="*/ 0 w 1056"/>
                    <a:gd name="T15" fmla="*/ 385 h 1048"/>
                    <a:gd name="T16" fmla="*/ 0 w 1056"/>
                    <a:gd name="T17" fmla="*/ 558 h 1048"/>
                    <a:gd name="T18" fmla="*/ 0 w 1056"/>
                    <a:gd name="T19" fmla="*/ 660 h 1048"/>
                    <a:gd name="T20" fmla="*/ 245 w 1056"/>
                    <a:gd name="T21" fmla="*/ 1021 h 1048"/>
                    <a:gd name="T22" fmla="*/ 324 w 1056"/>
                    <a:gd name="T23" fmla="*/ 952 h 1048"/>
                    <a:gd name="T24" fmla="*/ 165 w 1056"/>
                    <a:gd name="T25" fmla="*/ 766 h 1048"/>
                    <a:gd name="T26" fmla="*/ 60 w 1056"/>
                    <a:gd name="T27" fmla="*/ 509 h 1048"/>
                    <a:gd name="T28" fmla="*/ 60 w 1056"/>
                    <a:gd name="T29" fmla="*/ 413 h 1048"/>
                    <a:gd name="T30" fmla="*/ 60 w 1056"/>
                    <a:gd name="T31" fmla="*/ 250 h 1048"/>
                    <a:gd name="T32" fmla="*/ 60 w 1056"/>
                    <a:gd name="T33" fmla="*/ 0 h 10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56" h="1048">
                      <a:moveTo>
                        <a:pt x="1056" y="996"/>
                      </a:moveTo>
                      <a:cubicBezTo>
                        <a:pt x="1004" y="996"/>
                        <a:pt x="1004" y="996"/>
                        <a:pt x="1004" y="996"/>
                      </a:cubicBezTo>
                      <a:cubicBezTo>
                        <a:pt x="1004" y="1048"/>
                        <a:pt x="1004" y="1048"/>
                        <a:pt x="1004" y="1048"/>
                      </a:cubicBezTo>
                      <a:cubicBezTo>
                        <a:pt x="1056" y="1048"/>
                        <a:pt x="1056" y="1048"/>
                        <a:pt x="1056" y="1048"/>
                      </a:cubicBezTo>
                      <a:cubicBezTo>
                        <a:pt x="1056" y="996"/>
                        <a:pt x="1056" y="996"/>
                        <a:pt x="1056" y="996"/>
                      </a:cubicBezTo>
                      <a:moveTo>
                        <a:pt x="6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85"/>
                        <a:pt x="0" y="385"/>
                        <a:pt x="0" y="385"/>
                      </a:cubicBezTo>
                      <a:cubicBezTo>
                        <a:pt x="0" y="558"/>
                        <a:pt x="0" y="558"/>
                        <a:pt x="0" y="558"/>
                      </a:cubicBezTo>
                      <a:cubicBezTo>
                        <a:pt x="0" y="660"/>
                        <a:pt x="0" y="660"/>
                        <a:pt x="0" y="660"/>
                      </a:cubicBezTo>
                      <a:cubicBezTo>
                        <a:pt x="0" y="823"/>
                        <a:pt x="102" y="964"/>
                        <a:pt x="245" y="1021"/>
                      </a:cubicBezTo>
                      <a:cubicBezTo>
                        <a:pt x="267" y="994"/>
                        <a:pt x="294" y="970"/>
                        <a:pt x="324" y="952"/>
                      </a:cubicBezTo>
                      <a:cubicBezTo>
                        <a:pt x="251" y="911"/>
                        <a:pt x="194" y="845"/>
                        <a:pt x="165" y="766"/>
                      </a:cubicBezTo>
                      <a:cubicBezTo>
                        <a:pt x="100" y="700"/>
                        <a:pt x="60" y="609"/>
                        <a:pt x="60" y="509"/>
                      </a:cubicBezTo>
                      <a:cubicBezTo>
                        <a:pt x="60" y="413"/>
                        <a:pt x="60" y="413"/>
                        <a:pt x="60" y="413"/>
                      </a:cubicBezTo>
                      <a:cubicBezTo>
                        <a:pt x="60" y="250"/>
                        <a:pt x="60" y="250"/>
                        <a:pt x="60" y="250"/>
                      </a:cubicBezTo>
                      <a:cubicBezTo>
                        <a:pt x="60" y="0"/>
                        <a:pt x="60" y="0"/>
                        <a:pt x="6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8"/>
                <p:cNvSpPr>
                  <a:spLocks/>
                </p:cNvSpPr>
                <p:nvPr/>
              </p:nvSpPr>
              <p:spPr bwMode="auto">
                <a:xfrm>
                  <a:off x="4694709" y="4374058"/>
                  <a:ext cx="1255775" cy="158808"/>
                </a:xfrm>
                <a:custGeom>
                  <a:avLst/>
                  <a:gdLst>
                    <a:gd name="T0" fmla="*/ 79 w 759"/>
                    <a:gd name="T1" fmla="*/ 0 h 96"/>
                    <a:gd name="T2" fmla="*/ 0 w 759"/>
                    <a:gd name="T3" fmla="*/ 69 h 96"/>
                    <a:gd name="T4" fmla="*/ 142 w 759"/>
                    <a:gd name="T5" fmla="*/ 96 h 96"/>
                    <a:gd name="T6" fmla="*/ 232 w 759"/>
                    <a:gd name="T7" fmla="*/ 96 h 96"/>
                    <a:gd name="T8" fmla="*/ 423 w 759"/>
                    <a:gd name="T9" fmla="*/ 96 h 96"/>
                    <a:gd name="T10" fmla="*/ 759 w 759"/>
                    <a:gd name="T11" fmla="*/ 96 h 96"/>
                    <a:gd name="T12" fmla="*/ 759 w 759"/>
                    <a:gd name="T13" fmla="*/ 44 h 96"/>
                    <a:gd name="T14" fmla="*/ 499 w 759"/>
                    <a:gd name="T15" fmla="*/ 44 h 96"/>
                    <a:gd name="T16" fmla="*/ 327 w 759"/>
                    <a:gd name="T17" fmla="*/ 44 h 96"/>
                    <a:gd name="T18" fmla="*/ 247 w 759"/>
                    <a:gd name="T19" fmla="*/ 44 h 96"/>
                    <a:gd name="T20" fmla="*/ 79 w 759"/>
                    <a:gd name="T21" fmla="*/ 0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9" h="96">
                      <a:moveTo>
                        <a:pt x="79" y="0"/>
                      </a:moveTo>
                      <a:cubicBezTo>
                        <a:pt x="49" y="18"/>
                        <a:pt x="22" y="42"/>
                        <a:pt x="0" y="69"/>
                      </a:cubicBezTo>
                      <a:cubicBezTo>
                        <a:pt x="44" y="86"/>
                        <a:pt x="92" y="96"/>
                        <a:pt x="142" y="96"/>
                      </a:cubicBezTo>
                      <a:cubicBezTo>
                        <a:pt x="232" y="96"/>
                        <a:pt x="232" y="96"/>
                        <a:pt x="232" y="96"/>
                      </a:cubicBezTo>
                      <a:cubicBezTo>
                        <a:pt x="423" y="96"/>
                        <a:pt x="423" y="96"/>
                        <a:pt x="423" y="96"/>
                      </a:cubicBezTo>
                      <a:cubicBezTo>
                        <a:pt x="759" y="96"/>
                        <a:pt x="759" y="96"/>
                        <a:pt x="759" y="96"/>
                      </a:cubicBezTo>
                      <a:cubicBezTo>
                        <a:pt x="759" y="44"/>
                        <a:pt x="759" y="44"/>
                        <a:pt x="759" y="44"/>
                      </a:cubicBezTo>
                      <a:cubicBezTo>
                        <a:pt x="499" y="44"/>
                        <a:pt x="499" y="44"/>
                        <a:pt x="499" y="44"/>
                      </a:cubicBezTo>
                      <a:cubicBezTo>
                        <a:pt x="327" y="44"/>
                        <a:pt x="327" y="44"/>
                        <a:pt x="327" y="44"/>
                      </a:cubicBezTo>
                      <a:cubicBezTo>
                        <a:pt x="247" y="44"/>
                        <a:pt x="247" y="44"/>
                        <a:pt x="247" y="44"/>
                      </a:cubicBezTo>
                      <a:cubicBezTo>
                        <a:pt x="186" y="44"/>
                        <a:pt x="129" y="28"/>
                        <a:pt x="79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" name="Freeform 21"/>
              <p:cNvSpPr>
                <a:spLocks/>
              </p:cNvSpPr>
              <p:nvPr/>
            </p:nvSpPr>
            <p:spPr bwMode="auto">
              <a:xfrm>
                <a:off x="4388286" y="2606878"/>
                <a:ext cx="1648249" cy="598854"/>
              </a:xfrm>
              <a:custGeom>
                <a:avLst/>
                <a:gdLst>
                  <a:gd name="T0" fmla="*/ 630 w 996"/>
                  <a:gd name="T1" fmla="*/ 0 h 362"/>
                  <a:gd name="T2" fmla="*/ 529 w 996"/>
                  <a:gd name="T3" fmla="*/ 0 h 362"/>
                  <a:gd name="T4" fmla="*/ 365 w 996"/>
                  <a:gd name="T5" fmla="*/ 0 h 362"/>
                  <a:gd name="T6" fmla="*/ 0 w 996"/>
                  <a:gd name="T7" fmla="*/ 0 h 362"/>
                  <a:gd name="T8" fmla="*/ 0 w 996"/>
                  <a:gd name="T9" fmla="*/ 116 h 362"/>
                  <a:gd name="T10" fmla="*/ 327 w 996"/>
                  <a:gd name="T11" fmla="*/ 116 h 362"/>
                  <a:gd name="T12" fmla="*/ 501 w 996"/>
                  <a:gd name="T13" fmla="*/ 116 h 362"/>
                  <a:gd name="T14" fmla="*/ 608 w 996"/>
                  <a:gd name="T15" fmla="*/ 116 h 362"/>
                  <a:gd name="T16" fmla="*/ 888 w 996"/>
                  <a:gd name="T17" fmla="*/ 234 h 362"/>
                  <a:gd name="T18" fmla="*/ 996 w 996"/>
                  <a:gd name="T19" fmla="*/ 362 h 362"/>
                  <a:gd name="T20" fmla="*/ 630 w 996"/>
                  <a:gd name="T2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6" h="362">
                    <a:moveTo>
                      <a:pt x="630" y="0"/>
                    </a:moveTo>
                    <a:cubicBezTo>
                      <a:pt x="529" y="0"/>
                      <a:pt x="529" y="0"/>
                      <a:pt x="529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327" y="116"/>
                      <a:pt x="327" y="116"/>
                      <a:pt x="327" y="116"/>
                    </a:cubicBezTo>
                    <a:cubicBezTo>
                      <a:pt x="501" y="116"/>
                      <a:pt x="501" y="116"/>
                      <a:pt x="501" y="116"/>
                    </a:cubicBezTo>
                    <a:cubicBezTo>
                      <a:pt x="608" y="116"/>
                      <a:pt x="608" y="116"/>
                      <a:pt x="608" y="116"/>
                    </a:cubicBezTo>
                    <a:cubicBezTo>
                      <a:pt x="718" y="116"/>
                      <a:pt x="817" y="161"/>
                      <a:pt x="888" y="234"/>
                    </a:cubicBezTo>
                    <a:cubicBezTo>
                      <a:pt x="933" y="267"/>
                      <a:pt x="971" y="311"/>
                      <a:pt x="996" y="362"/>
                    </a:cubicBezTo>
                    <a:cubicBezTo>
                      <a:pt x="994" y="162"/>
                      <a:pt x="830" y="0"/>
                      <a:pt x="630" y="0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 23"/>
            <p:cNvSpPr>
              <a:spLocks/>
            </p:cNvSpPr>
            <p:nvPr/>
          </p:nvSpPr>
          <p:spPr bwMode="auto">
            <a:xfrm>
              <a:off x="6036534" y="3205732"/>
              <a:ext cx="59466" cy="1241084"/>
            </a:xfrm>
            <a:custGeom>
              <a:avLst/>
              <a:gdLst>
                <a:gd name="T0" fmla="*/ 0 w 36"/>
                <a:gd name="T1" fmla="*/ 0 h 750"/>
                <a:gd name="T2" fmla="*/ 0 w 36"/>
                <a:gd name="T3" fmla="*/ 4 h 750"/>
                <a:gd name="T4" fmla="*/ 0 w 36"/>
                <a:gd name="T5" fmla="*/ 83 h 750"/>
                <a:gd name="T6" fmla="*/ 0 w 36"/>
                <a:gd name="T7" fmla="*/ 263 h 750"/>
                <a:gd name="T8" fmla="*/ 0 w 36"/>
                <a:gd name="T9" fmla="*/ 630 h 750"/>
                <a:gd name="T10" fmla="*/ 0 w 36"/>
                <a:gd name="T11" fmla="*/ 750 h 750"/>
                <a:gd name="T12" fmla="*/ 36 w 36"/>
                <a:gd name="T13" fmla="*/ 750 h 750"/>
                <a:gd name="T14" fmla="*/ 36 w 36"/>
                <a:gd name="T15" fmla="*/ 400 h 750"/>
                <a:gd name="T16" fmla="*/ 36 w 36"/>
                <a:gd name="T17" fmla="*/ 229 h 750"/>
                <a:gd name="T18" fmla="*/ 36 w 36"/>
                <a:gd name="T19" fmla="*/ 154 h 750"/>
                <a:gd name="T20" fmla="*/ 36 w 36"/>
                <a:gd name="T21" fmla="*/ 154 h 750"/>
                <a:gd name="T22" fmla="*/ 0 w 36"/>
                <a:gd name="T23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750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630"/>
                    <a:pt x="0" y="630"/>
                    <a:pt x="0" y="630"/>
                  </a:cubicBezTo>
                  <a:cubicBezTo>
                    <a:pt x="0" y="750"/>
                    <a:pt x="0" y="750"/>
                    <a:pt x="0" y="750"/>
                  </a:cubicBezTo>
                  <a:cubicBezTo>
                    <a:pt x="36" y="750"/>
                    <a:pt x="36" y="750"/>
                    <a:pt x="36" y="750"/>
                  </a:cubicBezTo>
                  <a:cubicBezTo>
                    <a:pt x="36" y="400"/>
                    <a:pt x="36" y="400"/>
                    <a:pt x="36" y="400"/>
                  </a:cubicBezTo>
                  <a:cubicBezTo>
                    <a:pt x="36" y="229"/>
                    <a:pt x="36" y="229"/>
                    <a:pt x="36" y="229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6" y="99"/>
                    <a:pt x="23" y="46"/>
                    <a:pt x="0" y="0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4388286" y="2798567"/>
              <a:ext cx="1648249" cy="1648249"/>
              <a:chOff x="4388286" y="2798567"/>
              <a:chExt cx="1648249" cy="1648249"/>
            </a:xfrm>
          </p:grpSpPr>
          <p:sp>
            <p:nvSpPr>
              <p:cNvPr id="25" name="Freeform 22"/>
              <p:cNvSpPr>
                <a:spLocks/>
              </p:cNvSpPr>
              <p:nvPr/>
            </p:nvSpPr>
            <p:spPr bwMode="auto">
              <a:xfrm>
                <a:off x="4388286" y="2798567"/>
                <a:ext cx="1469152" cy="1267668"/>
              </a:xfrm>
              <a:custGeom>
                <a:avLst/>
                <a:gdLst>
                  <a:gd name="T0" fmla="*/ 608 w 888"/>
                  <a:gd name="T1" fmla="*/ 0 h 766"/>
                  <a:gd name="T2" fmla="*/ 501 w 888"/>
                  <a:gd name="T3" fmla="*/ 0 h 766"/>
                  <a:gd name="T4" fmla="*/ 327 w 888"/>
                  <a:gd name="T5" fmla="*/ 0 h 766"/>
                  <a:gd name="T6" fmla="*/ 0 w 888"/>
                  <a:gd name="T7" fmla="*/ 0 h 766"/>
                  <a:gd name="T8" fmla="*/ 0 w 888"/>
                  <a:gd name="T9" fmla="*/ 250 h 766"/>
                  <a:gd name="T10" fmla="*/ 0 w 888"/>
                  <a:gd name="T11" fmla="*/ 413 h 766"/>
                  <a:gd name="T12" fmla="*/ 0 w 888"/>
                  <a:gd name="T13" fmla="*/ 509 h 766"/>
                  <a:gd name="T14" fmla="*/ 105 w 888"/>
                  <a:gd name="T15" fmla="*/ 766 h 766"/>
                  <a:gd name="T16" fmla="*/ 84 w 888"/>
                  <a:gd name="T17" fmla="*/ 646 h 766"/>
                  <a:gd name="T18" fmla="*/ 84 w 888"/>
                  <a:gd name="T19" fmla="*/ 555 h 766"/>
                  <a:gd name="T20" fmla="*/ 84 w 888"/>
                  <a:gd name="T21" fmla="*/ 400 h 766"/>
                  <a:gd name="T22" fmla="*/ 84 w 888"/>
                  <a:gd name="T23" fmla="*/ 52 h 766"/>
                  <a:gd name="T24" fmla="*/ 432 w 888"/>
                  <a:gd name="T25" fmla="*/ 52 h 766"/>
                  <a:gd name="T26" fmla="*/ 587 w 888"/>
                  <a:gd name="T27" fmla="*/ 52 h 766"/>
                  <a:gd name="T28" fmla="*/ 684 w 888"/>
                  <a:gd name="T29" fmla="*/ 52 h 766"/>
                  <a:gd name="T30" fmla="*/ 888 w 888"/>
                  <a:gd name="T31" fmla="*/ 118 h 766"/>
                  <a:gd name="T32" fmla="*/ 608 w 888"/>
                  <a:gd name="T33" fmla="*/ 0 h 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88" h="766">
                    <a:moveTo>
                      <a:pt x="608" y="0"/>
                    </a:moveTo>
                    <a:cubicBezTo>
                      <a:pt x="501" y="0"/>
                      <a:pt x="501" y="0"/>
                      <a:pt x="501" y="0"/>
                    </a:cubicBezTo>
                    <a:cubicBezTo>
                      <a:pt x="327" y="0"/>
                      <a:pt x="327" y="0"/>
                      <a:pt x="3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50"/>
                      <a:pt x="0" y="250"/>
                      <a:pt x="0" y="250"/>
                    </a:cubicBezTo>
                    <a:cubicBezTo>
                      <a:pt x="0" y="413"/>
                      <a:pt x="0" y="413"/>
                      <a:pt x="0" y="413"/>
                    </a:cubicBezTo>
                    <a:cubicBezTo>
                      <a:pt x="0" y="509"/>
                      <a:pt x="0" y="509"/>
                      <a:pt x="0" y="509"/>
                    </a:cubicBezTo>
                    <a:cubicBezTo>
                      <a:pt x="0" y="609"/>
                      <a:pt x="40" y="700"/>
                      <a:pt x="105" y="766"/>
                    </a:cubicBezTo>
                    <a:cubicBezTo>
                      <a:pt x="92" y="729"/>
                      <a:pt x="84" y="688"/>
                      <a:pt x="84" y="646"/>
                    </a:cubicBezTo>
                    <a:cubicBezTo>
                      <a:pt x="84" y="555"/>
                      <a:pt x="84" y="555"/>
                      <a:pt x="84" y="555"/>
                    </a:cubicBezTo>
                    <a:cubicBezTo>
                      <a:pt x="84" y="400"/>
                      <a:pt x="84" y="400"/>
                      <a:pt x="84" y="400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432" y="52"/>
                      <a:pt x="432" y="52"/>
                      <a:pt x="432" y="52"/>
                    </a:cubicBezTo>
                    <a:cubicBezTo>
                      <a:pt x="587" y="52"/>
                      <a:pt x="587" y="52"/>
                      <a:pt x="587" y="52"/>
                    </a:cubicBezTo>
                    <a:cubicBezTo>
                      <a:pt x="684" y="52"/>
                      <a:pt x="684" y="52"/>
                      <a:pt x="684" y="52"/>
                    </a:cubicBezTo>
                    <a:cubicBezTo>
                      <a:pt x="760" y="52"/>
                      <a:pt x="830" y="77"/>
                      <a:pt x="888" y="118"/>
                    </a:cubicBezTo>
                    <a:cubicBezTo>
                      <a:pt x="817" y="45"/>
                      <a:pt x="718" y="0"/>
                      <a:pt x="608" y="0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561786" y="4066235"/>
                <a:ext cx="1474749" cy="380581"/>
              </a:xfrm>
              <a:custGeom>
                <a:avLst/>
                <a:gdLst>
                  <a:gd name="connsiteX0" fmla="*/ 519721 w 1474749"/>
                  <a:gd name="connsiteY0" fmla="*/ 234967 h 380581"/>
                  <a:gd name="connsiteX1" fmla="*/ 321645 w 1474749"/>
                  <a:gd name="connsiteY1" fmla="*/ 276852 h 380581"/>
                  <a:gd name="connsiteX2" fmla="*/ 299595 w 1474749"/>
                  <a:gd name="connsiteY2" fmla="*/ 288512 h 380581"/>
                  <a:gd name="connsiteX3" fmla="*/ 321529 w 1474749"/>
                  <a:gd name="connsiteY3" fmla="*/ 276922 h 380581"/>
                  <a:gd name="connsiteX4" fmla="*/ 519630 w 1474749"/>
                  <a:gd name="connsiteY4" fmla="*/ 235065 h 380581"/>
                  <a:gd name="connsiteX5" fmla="*/ 635506 w 1474749"/>
                  <a:gd name="connsiteY5" fmla="*/ 235065 h 380581"/>
                  <a:gd name="connsiteX6" fmla="*/ 883811 w 1474749"/>
                  <a:gd name="connsiteY6" fmla="*/ 235065 h 380581"/>
                  <a:gd name="connsiteX7" fmla="*/ 1222046 w 1474749"/>
                  <a:gd name="connsiteY7" fmla="*/ 235065 h 380581"/>
                  <a:gd name="connsiteX8" fmla="*/ 1388681 w 1474749"/>
                  <a:gd name="connsiteY8" fmla="*/ 235065 h 380581"/>
                  <a:gd name="connsiteX9" fmla="*/ 1388681 w 1474749"/>
                  <a:gd name="connsiteY9" fmla="*/ 234967 h 380581"/>
                  <a:gd name="connsiteX10" fmla="*/ 883857 w 1474749"/>
                  <a:gd name="connsiteY10" fmla="*/ 234967 h 380581"/>
                  <a:gd name="connsiteX11" fmla="*/ 635582 w 1474749"/>
                  <a:gd name="connsiteY11" fmla="*/ 234967 h 380581"/>
                  <a:gd name="connsiteX12" fmla="*/ 519721 w 1474749"/>
                  <a:gd name="connsiteY12" fmla="*/ 234967 h 380581"/>
                  <a:gd name="connsiteX13" fmla="*/ 0 w 1474749"/>
                  <a:gd name="connsiteY13" fmla="*/ 0 h 380581"/>
                  <a:gd name="connsiteX14" fmla="*/ 430342 w 1474749"/>
                  <a:gd name="connsiteY14" fmla="*/ 182017 h 380581"/>
                  <a:gd name="connsiteX15" fmla="*/ 571031 w 1474749"/>
                  <a:gd name="connsiteY15" fmla="*/ 182017 h 380581"/>
                  <a:gd name="connsiteX16" fmla="*/ 868960 w 1474749"/>
                  <a:gd name="connsiteY16" fmla="*/ 182017 h 380581"/>
                  <a:gd name="connsiteX17" fmla="*/ 1474749 w 1474749"/>
                  <a:gd name="connsiteY17" fmla="*/ 182017 h 380581"/>
                  <a:gd name="connsiteX18" fmla="*/ 1474749 w 1474749"/>
                  <a:gd name="connsiteY18" fmla="*/ 380580 h 380581"/>
                  <a:gd name="connsiteX19" fmla="*/ 1438439 w 1474749"/>
                  <a:gd name="connsiteY19" fmla="*/ 380580 h 380581"/>
                  <a:gd name="connsiteX20" fmla="*/ 1388698 w 1474749"/>
                  <a:gd name="connsiteY20" fmla="*/ 380580 h 380581"/>
                  <a:gd name="connsiteX21" fmla="*/ 1388698 w 1474749"/>
                  <a:gd name="connsiteY21" fmla="*/ 380581 h 380581"/>
                  <a:gd name="connsiteX22" fmla="*/ 958303 w 1474749"/>
                  <a:gd name="connsiteY22" fmla="*/ 380581 h 380581"/>
                  <a:gd name="connsiteX23" fmla="*/ 673579 w 1474749"/>
                  <a:gd name="connsiteY23" fmla="*/ 380581 h 380581"/>
                  <a:gd name="connsiteX24" fmla="*/ 541150 w 1474749"/>
                  <a:gd name="connsiteY24" fmla="*/ 380581 h 380581"/>
                  <a:gd name="connsiteX25" fmla="*/ 263048 w 1474749"/>
                  <a:gd name="connsiteY25" fmla="*/ 307823 h 380581"/>
                  <a:gd name="connsiteX26" fmla="*/ 263158 w 1474749"/>
                  <a:gd name="connsiteY26" fmla="*/ 307765 h 380581"/>
                  <a:gd name="connsiteX27" fmla="*/ 177827 w 1474749"/>
                  <a:gd name="connsiteY27" fmla="*/ 249446 h 380581"/>
                  <a:gd name="connsiteX28" fmla="*/ 0 w 1474749"/>
                  <a:gd name="connsiteY28" fmla="*/ 0 h 3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474749" h="380581">
                    <a:moveTo>
                      <a:pt x="519721" y="234967"/>
                    </a:moveTo>
                    <a:cubicBezTo>
                      <a:pt x="450204" y="234967"/>
                      <a:pt x="382549" y="249859"/>
                      <a:pt x="321645" y="276852"/>
                    </a:cubicBezTo>
                    <a:lnTo>
                      <a:pt x="299595" y="288512"/>
                    </a:lnTo>
                    <a:lnTo>
                      <a:pt x="321529" y="276922"/>
                    </a:lnTo>
                    <a:cubicBezTo>
                      <a:pt x="382442" y="249948"/>
                      <a:pt x="450105" y="235065"/>
                      <a:pt x="519630" y="235065"/>
                    </a:cubicBezTo>
                    <a:cubicBezTo>
                      <a:pt x="519630" y="235065"/>
                      <a:pt x="519630" y="235065"/>
                      <a:pt x="635506" y="235065"/>
                    </a:cubicBezTo>
                    <a:cubicBezTo>
                      <a:pt x="635506" y="235065"/>
                      <a:pt x="635506" y="235065"/>
                      <a:pt x="883811" y="235065"/>
                    </a:cubicBezTo>
                    <a:cubicBezTo>
                      <a:pt x="883811" y="235065"/>
                      <a:pt x="883811" y="235065"/>
                      <a:pt x="1222046" y="235065"/>
                    </a:cubicBezTo>
                    <a:lnTo>
                      <a:pt x="1388681" y="235065"/>
                    </a:lnTo>
                    <a:lnTo>
                      <a:pt x="1388681" y="234967"/>
                    </a:lnTo>
                    <a:cubicBezTo>
                      <a:pt x="1388681" y="234967"/>
                      <a:pt x="1388681" y="234967"/>
                      <a:pt x="883857" y="234967"/>
                    </a:cubicBezTo>
                    <a:cubicBezTo>
                      <a:pt x="883857" y="234967"/>
                      <a:pt x="883857" y="234967"/>
                      <a:pt x="635582" y="234967"/>
                    </a:cubicBezTo>
                    <a:cubicBezTo>
                      <a:pt x="635582" y="234967"/>
                      <a:pt x="635582" y="234967"/>
                      <a:pt x="519721" y="234967"/>
                    </a:cubicBezTo>
                    <a:close/>
                    <a:moveTo>
                      <a:pt x="0" y="0"/>
                    </a:moveTo>
                    <a:cubicBezTo>
                      <a:pt x="110896" y="112519"/>
                      <a:pt x="263171" y="182017"/>
                      <a:pt x="430342" y="182017"/>
                    </a:cubicBezTo>
                    <a:cubicBezTo>
                      <a:pt x="430342" y="182017"/>
                      <a:pt x="430342" y="182017"/>
                      <a:pt x="571031" y="182017"/>
                    </a:cubicBezTo>
                    <a:cubicBezTo>
                      <a:pt x="571031" y="182017"/>
                      <a:pt x="571031" y="182017"/>
                      <a:pt x="868960" y="182017"/>
                    </a:cubicBezTo>
                    <a:cubicBezTo>
                      <a:pt x="868960" y="182017"/>
                      <a:pt x="868960" y="182017"/>
                      <a:pt x="1474749" y="182017"/>
                    </a:cubicBezTo>
                    <a:cubicBezTo>
                      <a:pt x="1474749" y="182017"/>
                      <a:pt x="1474749" y="182017"/>
                      <a:pt x="1474749" y="380580"/>
                    </a:cubicBezTo>
                    <a:cubicBezTo>
                      <a:pt x="1474749" y="380580"/>
                      <a:pt x="1474749" y="380580"/>
                      <a:pt x="1438439" y="380580"/>
                    </a:cubicBezTo>
                    <a:lnTo>
                      <a:pt x="1388698" y="380580"/>
                    </a:lnTo>
                    <a:lnTo>
                      <a:pt x="1388698" y="380581"/>
                    </a:lnTo>
                    <a:cubicBezTo>
                      <a:pt x="1388698" y="380581"/>
                      <a:pt x="1388698" y="380581"/>
                      <a:pt x="958303" y="380581"/>
                    </a:cubicBezTo>
                    <a:cubicBezTo>
                      <a:pt x="958303" y="380581"/>
                      <a:pt x="958303" y="380581"/>
                      <a:pt x="673579" y="380581"/>
                    </a:cubicBezTo>
                    <a:cubicBezTo>
                      <a:pt x="673579" y="380581"/>
                      <a:pt x="673579" y="380581"/>
                      <a:pt x="541150" y="380581"/>
                    </a:cubicBezTo>
                    <a:cubicBezTo>
                      <a:pt x="440173" y="380581"/>
                      <a:pt x="345817" y="354124"/>
                      <a:pt x="263048" y="307823"/>
                    </a:cubicBezTo>
                    <a:lnTo>
                      <a:pt x="263158" y="307765"/>
                    </a:lnTo>
                    <a:lnTo>
                      <a:pt x="177827" y="249446"/>
                    </a:lnTo>
                    <a:cubicBezTo>
                      <a:pt x="98069" y="183982"/>
                      <a:pt x="36000" y="98041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Freeform 26"/>
            <p:cNvSpPr>
              <a:spLocks/>
            </p:cNvSpPr>
            <p:nvPr/>
          </p:nvSpPr>
          <p:spPr bwMode="auto">
            <a:xfrm>
              <a:off x="5857438" y="2993755"/>
              <a:ext cx="179097" cy="1254376"/>
            </a:xfrm>
            <a:custGeom>
              <a:avLst/>
              <a:gdLst>
                <a:gd name="T0" fmla="*/ 0 w 108"/>
                <a:gd name="T1" fmla="*/ 0 h 758"/>
                <a:gd name="T2" fmla="*/ 108 w 108"/>
                <a:gd name="T3" fmla="*/ 267 h 758"/>
                <a:gd name="T4" fmla="*/ 108 w 108"/>
                <a:gd name="T5" fmla="*/ 351 h 758"/>
                <a:gd name="T6" fmla="*/ 108 w 108"/>
                <a:gd name="T7" fmla="*/ 542 h 758"/>
                <a:gd name="T8" fmla="*/ 108 w 108"/>
                <a:gd name="T9" fmla="*/ 758 h 758"/>
                <a:gd name="T10" fmla="*/ 108 w 108"/>
                <a:gd name="T11" fmla="*/ 391 h 758"/>
                <a:gd name="T12" fmla="*/ 108 w 108"/>
                <a:gd name="T13" fmla="*/ 211 h 758"/>
                <a:gd name="T14" fmla="*/ 108 w 108"/>
                <a:gd name="T15" fmla="*/ 132 h 758"/>
                <a:gd name="T16" fmla="*/ 108 w 108"/>
                <a:gd name="T17" fmla="*/ 128 h 758"/>
                <a:gd name="T18" fmla="*/ 0 w 108"/>
                <a:gd name="T19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758">
                  <a:moveTo>
                    <a:pt x="0" y="0"/>
                  </a:moveTo>
                  <a:cubicBezTo>
                    <a:pt x="67" y="69"/>
                    <a:pt x="108" y="163"/>
                    <a:pt x="108" y="267"/>
                  </a:cubicBezTo>
                  <a:cubicBezTo>
                    <a:pt x="108" y="351"/>
                    <a:pt x="108" y="351"/>
                    <a:pt x="108" y="351"/>
                  </a:cubicBezTo>
                  <a:cubicBezTo>
                    <a:pt x="108" y="542"/>
                    <a:pt x="108" y="542"/>
                    <a:pt x="108" y="542"/>
                  </a:cubicBezTo>
                  <a:cubicBezTo>
                    <a:pt x="108" y="758"/>
                    <a:pt x="108" y="758"/>
                    <a:pt x="108" y="758"/>
                  </a:cubicBezTo>
                  <a:cubicBezTo>
                    <a:pt x="108" y="391"/>
                    <a:pt x="108" y="391"/>
                    <a:pt x="108" y="391"/>
                  </a:cubicBezTo>
                  <a:cubicBezTo>
                    <a:pt x="108" y="211"/>
                    <a:pt x="108" y="211"/>
                    <a:pt x="108" y="211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130"/>
                    <a:pt x="108" y="129"/>
                    <a:pt x="108" y="128"/>
                  </a:cubicBezTo>
                  <a:cubicBezTo>
                    <a:pt x="83" y="77"/>
                    <a:pt x="45" y="33"/>
                    <a:pt x="0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7"/>
            <p:cNvSpPr>
              <a:spLocks/>
            </p:cNvSpPr>
            <p:nvPr/>
          </p:nvSpPr>
          <p:spPr bwMode="auto">
            <a:xfrm>
              <a:off x="4527505" y="2884618"/>
              <a:ext cx="1509029" cy="1363513"/>
            </a:xfrm>
            <a:custGeom>
              <a:avLst/>
              <a:gdLst>
                <a:gd name="T0" fmla="*/ 600 w 912"/>
                <a:gd name="T1" fmla="*/ 0 h 824"/>
                <a:gd name="T2" fmla="*/ 503 w 912"/>
                <a:gd name="T3" fmla="*/ 0 h 824"/>
                <a:gd name="T4" fmla="*/ 348 w 912"/>
                <a:gd name="T5" fmla="*/ 0 h 824"/>
                <a:gd name="T6" fmla="*/ 0 w 912"/>
                <a:gd name="T7" fmla="*/ 0 h 824"/>
                <a:gd name="T8" fmla="*/ 0 w 912"/>
                <a:gd name="T9" fmla="*/ 348 h 824"/>
                <a:gd name="T10" fmla="*/ 0 w 912"/>
                <a:gd name="T11" fmla="*/ 503 h 824"/>
                <a:gd name="T12" fmla="*/ 0 w 912"/>
                <a:gd name="T13" fmla="*/ 594 h 824"/>
                <a:gd name="T14" fmla="*/ 21 w 912"/>
                <a:gd name="T15" fmla="*/ 714 h 824"/>
                <a:gd name="T16" fmla="*/ 281 w 912"/>
                <a:gd name="T17" fmla="*/ 824 h 824"/>
                <a:gd name="T18" fmla="*/ 366 w 912"/>
                <a:gd name="T19" fmla="*/ 824 h 824"/>
                <a:gd name="T20" fmla="*/ 546 w 912"/>
                <a:gd name="T21" fmla="*/ 824 h 824"/>
                <a:gd name="T22" fmla="*/ 912 w 912"/>
                <a:gd name="T23" fmla="*/ 824 h 824"/>
                <a:gd name="T24" fmla="*/ 912 w 912"/>
                <a:gd name="T25" fmla="*/ 608 h 824"/>
                <a:gd name="T26" fmla="*/ 912 w 912"/>
                <a:gd name="T27" fmla="*/ 417 h 824"/>
                <a:gd name="T28" fmla="*/ 912 w 912"/>
                <a:gd name="T29" fmla="*/ 333 h 824"/>
                <a:gd name="T30" fmla="*/ 804 w 912"/>
                <a:gd name="T31" fmla="*/ 66 h 824"/>
                <a:gd name="T32" fmla="*/ 600 w 912"/>
                <a:gd name="T33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2" h="824">
                  <a:moveTo>
                    <a:pt x="600" y="0"/>
                  </a:moveTo>
                  <a:cubicBezTo>
                    <a:pt x="503" y="0"/>
                    <a:pt x="503" y="0"/>
                    <a:pt x="503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0" y="503"/>
                    <a:pt x="0" y="503"/>
                    <a:pt x="0" y="503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636"/>
                    <a:pt x="8" y="677"/>
                    <a:pt x="21" y="714"/>
                  </a:cubicBezTo>
                  <a:cubicBezTo>
                    <a:pt x="88" y="782"/>
                    <a:pt x="180" y="824"/>
                    <a:pt x="281" y="824"/>
                  </a:cubicBezTo>
                  <a:cubicBezTo>
                    <a:pt x="366" y="824"/>
                    <a:pt x="366" y="824"/>
                    <a:pt x="366" y="824"/>
                  </a:cubicBezTo>
                  <a:cubicBezTo>
                    <a:pt x="546" y="824"/>
                    <a:pt x="546" y="824"/>
                    <a:pt x="546" y="824"/>
                  </a:cubicBezTo>
                  <a:cubicBezTo>
                    <a:pt x="912" y="824"/>
                    <a:pt x="912" y="824"/>
                    <a:pt x="912" y="824"/>
                  </a:cubicBezTo>
                  <a:cubicBezTo>
                    <a:pt x="912" y="608"/>
                    <a:pt x="912" y="608"/>
                    <a:pt x="912" y="608"/>
                  </a:cubicBezTo>
                  <a:cubicBezTo>
                    <a:pt x="912" y="417"/>
                    <a:pt x="912" y="417"/>
                    <a:pt x="912" y="417"/>
                  </a:cubicBezTo>
                  <a:cubicBezTo>
                    <a:pt x="912" y="333"/>
                    <a:pt x="912" y="333"/>
                    <a:pt x="912" y="333"/>
                  </a:cubicBezTo>
                  <a:cubicBezTo>
                    <a:pt x="912" y="229"/>
                    <a:pt x="871" y="135"/>
                    <a:pt x="804" y="66"/>
                  </a:cubicBezTo>
                  <a:cubicBezTo>
                    <a:pt x="746" y="25"/>
                    <a:pt x="676" y="0"/>
                    <a:pt x="60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8"/>
            <p:cNvSpPr>
              <a:spLocks/>
            </p:cNvSpPr>
            <p:nvPr/>
          </p:nvSpPr>
          <p:spPr bwMode="auto">
            <a:xfrm>
              <a:off x="5698629" y="2010822"/>
              <a:ext cx="337905" cy="840915"/>
            </a:xfrm>
            <a:custGeom>
              <a:avLst/>
              <a:gdLst>
                <a:gd name="T0" fmla="*/ 74 w 204"/>
                <a:gd name="T1" fmla="*/ 0 h 508"/>
                <a:gd name="T2" fmla="*/ 108 w 204"/>
                <a:gd name="T3" fmla="*/ 0 h 508"/>
                <a:gd name="T4" fmla="*/ 128 w 204"/>
                <a:gd name="T5" fmla="*/ 0 h 508"/>
                <a:gd name="T6" fmla="*/ 204 w 204"/>
                <a:gd name="T7" fmla="*/ 75 h 508"/>
                <a:gd name="T8" fmla="*/ 204 w 204"/>
                <a:gd name="T9" fmla="*/ 91 h 508"/>
                <a:gd name="T10" fmla="*/ 204 w 204"/>
                <a:gd name="T11" fmla="*/ 128 h 508"/>
                <a:gd name="T12" fmla="*/ 204 w 204"/>
                <a:gd name="T13" fmla="*/ 172 h 508"/>
                <a:gd name="T14" fmla="*/ 204 w 204"/>
                <a:gd name="T15" fmla="*/ 204 h 508"/>
                <a:gd name="T16" fmla="*/ 204 w 204"/>
                <a:gd name="T17" fmla="*/ 508 h 508"/>
                <a:gd name="T18" fmla="*/ 176 w 204"/>
                <a:gd name="T19" fmla="*/ 508 h 508"/>
                <a:gd name="T20" fmla="*/ 176 w 204"/>
                <a:gd name="T21" fmla="*/ 204 h 508"/>
                <a:gd name="T22" fmla="*/ 128 w 204"/>
                <a:gd name="T23" fmla="*/ 204 h 508"/>
                <a:gd name="T24" fmla="*/ 91 w 204"/>
                <a:gd name="T25" fmla="*/ 204 h 508"/>
                <a:gd name="T26" fmla="*/ 74 w 204"/>
                <a:gd name="T27" fmla="*/ 204 h 508"/>
                <a:gd name="T28" fmla="*/ 0 w 204"/>
                <a:gd name="T29" fmla="*/ 128 h 508"/>
                <a:gd name="T30" fmla="*/ 0 w 204"/>
                <a:gd name="T31" fmla="*/ 109 h 508"/>
                <a:gd name="T32" fmla="*/ 0 w 204"/>
                <a:gd name="T33" fmla="*/ 75 h 508"/>
                <a:gd name="T34" fmla="*/ 0 w 204"/>
                <a:gd name="T35" fmla="*/ 0 h 508"/>
                <a:gd name="T36" fmla="*/ 74 w 204"/>
                <a:gd name="T37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4" h="508">
                  <a:moveTo>
                    <a:pt x="74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70" y="0"/>
                    <a:pt x="204" y="33"/>
                    <a:pt x="204" y="75"/>
                  </a:cubicBezTo>
                  <a:cubicBezTo>
                    <a:pt x="204" y="91"/>
                    <a:pt x="204" y="91"/>
                    <a:pt x="204" y="91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4" y="172"/>
                    <a:pt x="204" y="172"/>
                    <a:pt x="204" y="172"/>
                  </a:cubicBezTo>
                  <a:cubicBezTo>
                    <a:pt x="204" y="204"/>
                    <a:pt x="204" y="204"/>
                    <a:pt x="204" y="204"/>
                  </a:cubicBezTo>
                  <a:cubicBezTo>
                    <a:pt x="204" y="508"/>
                    <a:pt x="204" y="508"/>
                    <a:pt x="204" y="508"/>
                  </a:cubicBezTo>
                  <a:cubicBezTo>
                    <a:pt x="176" y="508"/>
                    <a:pt x="176" y="508"/>
                    <a:pt x="176" y="508"/>
                  </a:cubicBezTo>
                  <a:cubicBezTo>
                    <a:pt x="176" y="204"/>
                    <a:pt x="176" y="204"/>
                    <a:pt x="176" y="204"/>
                  </a:cubicBezTo>
                  <a:cubicBezTo>
                    <a:pt x="128" y="204"/>
                    <a:pt x="128" y="204"/>
                    <a:pt x="128" y="204"/>
                  </a:cubicBezTo>
                  <a:cubicBezTo>
                    <a:pt x="91" y="204"/>
                    <a:pt x="91" y="204"/>
                    <a:pt x="91" y="204"/>
                  </a:cubicBezTo>
                  <a:cubicBezTo>
                    <a:pt x="74" y="204"/>
                    <a:pt x="74" y="204"/>
                    <a:pt x="74" y="204"/>
                  </a:cubicBezTo>
                  <a:cubicBezTo>
                    <a:pt x="32" y="204"/>
                    <a:pt x="0" y="170"/>
                    <a:pt x="0" y="12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9"/>
            <p:cNvSpPr>
              <a:spLocks/>
            </p:cNvSpPr>
            <p:nvPr/>
          </p:nvSpPr>
          <p:spPr bwMode="auto">
            <a:xfrm>
              <a:off x="6155466" y="2169630"/>
              <a:ext cx="211978" cy="523298"/>
            </a:xfrm>
            <a:custGeom>
              <a:avLst/>
              <a:gdLst>
                <a:gd name="T0" fmla="*/ 128 w 128"/>
                <a:gd name="T1" fmla="*/ 0 h 316"/>
                <a:gd name="T2" fmla="*/ 81 w 128"/>
                <a:gd name="T3" fmla="*/ 0 h 316"/>
                <a:gd name="T4" fmla="*/ 60 w 128"/>
                <a:gd name="T5" fmla="*/ 0 h 316"/>
                <a:gd name="T6" fmla="*/ 47 w 128"/>
                <a:gd name="T7" fmla="*/ 0 h 316"/>
                <a:gd name="T8" fmla="*/ 0 w 128"/>
                <a:gd name="T9" fmla="*/ 47 h 316"/>
                <a:gd name="T10" fmla="*/ 0 w 128"/>
                <a:gd name="T11" fmla="*/ 57 h 316"/>
                <a:gd name="T12" fmla="*/ 0 w 128"/>
                <a:gd name="T13" fmla="*/ 80 h 316"/>
                <a:gd name="T14" fmla="*/ 0 w 128"/>
                <a:gd name="T15" fmla="*/ 107 h 316"/>
                <a:gd name="T16" fmla="*/ 0 w 128"/>
                <a:gd name="T17" fmla="*/ 127 h 316"/>
                <a:gd name="T18" fmla="*/ 0 w 128"/>
                <a:gd name="T19" fmla="*/ 316 h 316"/>
                <a:gd name="T20" fmla="*/ 16 w 128"/>
                <a:gd name="T21" fmla="*/ 316 h 316"/>
                <a:gd name="T22" fmla="*/ 16 w 128"/>
                <a:gd name="T23" fmla="*/ 128 h 316"/>
                <a:gd name="T24" fmla="*/ 47 w 128"/>
                <a:gd name="T25" fmla="*/ 128 h 316"/>
                <a:gd name="T26" fmla="*/ 70 w 128"/>
                <a:gd name="T27" fmla="*/ 128 h 316"/>
                <a:gd name="T28" fmla="*/ 81 w 128"/>
                <a:gd name="T29" fmla="*/ 128 h 316"/>
                <a:gd name="T30" fmla="*/ 128 w 128"/>
                <a:gd name="T31" fmla="*/ 80 h 316"/>
                <a:gd name="T32" fmla="*/ 128 w 128"/>
                <a:gd name="T33" fmla="*/ 67 h 316"/>
                <a:gd name="T34" fmla="*/ 128 w 128"/>
                <a:gd name="T35" fmla="*/ 47 h 316"/>
                <a:gd name="T36" fmla="*/ 128 w 128"/>
                <a:gd name="T3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316">
                  <a:moveTo>
                    <a:pt x="128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16" y="316"/>
                    <a:pt x="16" y="316"/>
                    <a:pt x="16" y="316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47" y="128"/>
                    <a:pt x="47" y="128"/>
                    <a:pt x="47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107" y="128"/>
                    <a:pt x="128" y="106"/>
                    <a:pt x="128" y="8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8" y="47"/>
                    <a:pt x="128" y="47"/>
                    <a:pt x="128" y="47"/>
                  </a:cubicBez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6334562" y="2798567"/>
              <a:ext cx="1469152" cy="1257874"/>
            </a:xfrm>
            <a:custGeom>
              <a:avLst/>
              <a:gdLst>
                <a:gd name="T0" fmla="*/ 888 w 888"/>
                <a:gd name="T1" fmla="*/ 0 h 760"/>
                <a:gd name="T2" fmla="*/ 561 w 888"/>
                <a:gd name="T3" fmla="*/ 0 h 760"/>
                <a:gd name="T4" fmla="*/ 388 w 888"/>
                <a:gd name="T5" fmla="*/ 0 h 760"/>
                <a:gd name="T6" fmla="*/ 280 w 888"/>
                <a:gd name="T7" fmla="*/ 0 h 760"/>
                <a:gd name="T8" fmla="*/ 0 w 888"/>
                <a:gd name="T9" fmla="*/ 118 h 760"/>
                <a:gd name="T10" fmla="*/ 204 w 888"/>
                <a:gd name="T11" fmla="*/ 52 h 760"/>
                <a:gd name="T12" fmla="*/ 301 w 888"/>
                <a:gd name="T13" fmla="*/ 52 h 760"/>
                <a:gd name="T14" fmla="*/ 456 w 888"/>
                <a:gd name="T15" fmla="*/ 52 h 760"/>
                <a:gd name="T16" fmla="*/ 808 w 888"/>
                <a:gd name="T17" fmla="*/ 52 h 760"/>
                <a:gd name="T18" fmla="*/ 808 w 888"/>
                <a:gd name="T19" fmla="*/ 400 h 760"/>
                <a:gd name="T20" fmla="*/ 808 w 888"/>
                <a:gd name="T21" fmla="*/ 555 h 760"/>
                <a:gd name="T22" fmla="*/ 808 w 888"/>
                <a:gd name="T23" fmla="*/ 646 h 760"/>
                <a:gd name="T24" fmla="*/ 788 w 888"/>
                <a:gd name="T25" fmla="*/ 760 h 760"/>
                <a:gd name="T26" fmla="*/ 888 w 888"/>
                <a:gd name="T27" fmla="*/ 509 h 760"/>
                <a:gd name="T28" fmla="*/ 888 w 888"/>
                <a:gd name="T29" fmla="*/ 413 h 760"/>
                <a:gd name="T30" fmla="*/ 888 w 888"/>
                <a:gd name="T31" fmla="*/ 250 h 760"/>
                <a:gd name="T32" fmla="*/ 888 w 888"/>
                <a:gd name="T33" fmla="*/ 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8" h="760">
                  <a:moveTo>
                    <a:pt x="888" y="0"/>
                  </a:moveTo>
                  <a:cubicBezTo>
                    <a:pt x="561" y="0"/>
                    <a:pt x="561" y="0"/>
                    <a:pt x="561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171" y="0"/>
                    <a:pt x="71" y="45"/>
                    <a:pt x="0" y="118"/>
                  </a:cubicBezTo>
                  <a:cubicBezTo>
                    <a:pt x="58" y="77"/>
                    <a:pt x="128" y="52"/>
                    <a:pt x="204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456" y="52"/>
                    <a:pt x="456" y="52"/>
                    <a:pt x="456" y="52"/>
                  </a:cubicBezTo>
                  <a:cubicBezTo>
                    <a:pt x="808" y="52"/>
                    <a:pt x="808" y="52"/>
                    <a:pt x="808" y="52"/>
                  </a:cubicBezTo>
                  <a:cubicBezTo>
                    <a:pt x="808" y="400"/>
                    <a:pt x="808" y="400"/>
                    <a:pt x="808" y="400"/>
                  </a:cubicBezTo>
                  <a:cubicBezTo>
                    <a:pt x="808" y="555"/>
                    <a:pt x="808" y="555"/>
                    <a:pt x="808" y="555"/>
                  </a:cubicBezTo>
                  <a:cubicBezTo>
                    <a:pt x="808" y="646"/>
                    <a:pt x="808" y="646"/>
                    <a:pt x="808" y="646"/>
                  </a:cubicBezTo>
                  <a:cubicBezTo>
                    <a:pt x="808" y="686"/>
                    <a:pt x="801" y="724"/>
                    <a:pt x="788" y="760"/>
                  </a:cubicBezTo>
                  <a:cubicBezTo>
                    <a:pt x="850" y="694"/>
                    <a:pt x="888" y="606"/>
                    <a:pt x="888" y="509"/>
                  </a:cubicBezTo>
                  <a:cubicBezTo>
                    <a:pt x="888" y="413"/>
                    <a:pt x="888" y="413"/>
                    <a:pt x="888" y="413"/>
                  </a:cubicBezTo>
                  <a:cubicBezTo>
                    <a:pt x="888" y="250"/>
                    <a:pt x="888" y="250"/>
                    <a:pt x="888" y="250"/>
                  </a:cubicBezTo>
                  <a:cubicBezTo>
                    <a:pt x="888" y="0"/>
                    <a:pt x="888" y="0"/>
                    <a:pt x="888" y="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155466" y="2884618"/>
              <a:ext cx="1516025" cy="1363513"/>
            </a:xfrm>
            <a:custGeom>
              <a:avLst/>
              <a:gdLst>
                <a:gd name="T0" fmla="*/ 916 w 916"/>
                <a:gd name="T1" fmla="*/ 0 h 824"/>
                <a:gd name="T2" fmla="*/ 564 w 916"/>
                <a:gd name="T3" fmla="*/ 0 h 824"/>
                <a:gd name="T4" fmla="*/ 409 w 916"/>
                <a:gd name="T5" fmla="*/ 0 h 824"/>
                <a:gd name="T6" fmla="*/ 312 w 916"/>
                <a:gd name="T7" fmla="*/ 0 h 824"/>
                <a:gd name="T8" fmla="*/ 108 w 916"/>
                <a:gd name="T9" fmla="*/ 66 h 824"/>
                <a:gd name="T10" fmla="*/ 0 w 916"/>
                <a:gd name="T11" fmla="*/ 333 h 824"/>
                <a:gd name="T12" fmla="*/ 0 w 916"/>
                <a:gd name="T13" fmla="*/ 457 h 824"/>
                <a:gd name="T14" fmla="*/ 0 w 916"/>
                <a:gd name="T15" fmla="*/ 824 h 824"/>
                <a:gd name="T16" fmla="*/ 366 w 916"/>
                <a:gd name="T17" fmla="*/ 824 h 824"/>
                <a:gd name="T18" fmla="*/ 546 w 916"/>
                <a:gd name="T19" fmla="*/ 824 h 824"/>
                <a:gd name="T20" fmla="*/ 631 w 916"/>
                <a:gd name="T21" fmla="*/ 824 h 824"/>
                <a:gd name="T22" fmla="*/ 896 w 916"/>
                <a:gd name="T23" fmla="*/ 708 h 824"/>
                <a:gd name="T24" fmla="*/ 916 w 916"/>
                <a:gd name="T25" fmla="*/ 594 h 824"/>
                <a:gd name="T26" fmla="*/ 916 w 916"/>
                <a:gd name="T27" fmla="*/ 503 h 824"/>
                <a:gd name="T28" fmla="*/ 916 w 916"/>
                <a:gd name="T29" fmla="*/ 348 h 824"/>
                <a:gd name="T30" fmla="*/ 916 w 916"/>
                <a:gd name="T31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6" h="824">
                  <a:moveTo>
                    <a:pt x="916" y="0"/>
                  </a:moveTo>
                  <a:cubicBezTo>
                    <a:pt x="564" y="0"/>
                    <a:pt x="564" y="0"/>
                    <a:pt x="564" y="0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236" y="0"/>
                    <a:pt x="166" y="25"/>
                    <a:pt x="108" y="66"/>
                  </a:cubicBezTo>
                  <a:cubicBezTo>
                    <a:pt x="41" y="135"/>
                    <a:pt x="0" y="229"/>
                    <a:pt x="0" y="333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366" y="824"/>
                    <a:pt x="366" y="824"/>
                    <a:pt x="366" y="824"/>
                  </a:cubicBezTo>
                  <a:cubicBezTo>
                    <a:pt x="546" y="824"/>
                    <a:pt x="546" y="824"/>
                    <a:pt x="546" y="824"/>
                  </a:cubicBezTo>
                  <a:cubicBezTo>
                    <a:pt x="631" y="824"/>
                    <a:pt x="631" y="824"/>
                    <a:pt x="631" y="824"/>
                  </a:cubicBezTo>
                  <a:cubicBezTo>
                    <a:pt x="735" y="824"/>
                    <a:pt x="830" y="779"/>
                    <a:pt x="896" y="708"/>
                  </a:cubicBezTo>
                  <a:cubicBezTo>
                    <a:pt x="909" y="672"/>
                    <a:pt x="916" y="634"/>
                    <a:pt x="916" y="594"/>
                  </a:cubicBezTo>
                  <a:cubicBezTo>
                    <a:pt x="916" y="503"/>
                    <a:pt x="916" y="503"/>
                    <a:pt x="916" y="503"/>
                  </a:cubicBezTo>
                  <a:cubicBezTo>
                    <a:pt x="916" y="348"/>
                    <a:pt x="916" y="348"/>
                    <a:pt x="916" y="348"/>
                  </a:cubicBezTo>
                  <a:cubicBezTo>
                    <a:pt x="916" y="0"/>
                    <a:pt x="916" y="0"/>
                    <a:pt x="91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 flipH="1">
              <a:off x="6151268" y="4066234"/>
              <a:ext cx="1474749" cy="380581"/>
            </a:xfrm>
            <a:custGeom>
              <a:avLst/>
              <a:gdLst>
                <a:gd name="connsiteX0" fmla="*/ 519721 w 1474749"/>
                <a:gd name="connsiteY0" fmla="*/ 234967 h 380581"/>
                <a:gd name="connsiteX1" fmla="*/ 321645 w 1474749"/>
                <a:gd name="connsiteY1" fmla="*/ 276852 h 380581"/>
                <a:gd name="connsiteX2" fmla="*/ 299595 w 1474749"/>
                <a:gd name="connsiteY2" fmla="*/ 288512 h 380581"/>
                <a:gd name="connsiteX3" fmla="*/ 321529 w 1474749"/>
                <a:gd name="connsiteY3" fmla="*/ 276922 h 380581"/>
                <a:gd name="connsiteX4" fmla="*/ 519630 w 1474749"/>
                <a:gd name="connsiteY4" fmla="*/ 235065 h 380581"/>
                <a:gd name="connsiteX5" fmla="*/ 635506 w 1474749"/>
                <a:gd name="connsiteY5" fmla="*/ 235065 h 380581"/>
                <a:gd name="connsiteX6" fmla="*/ 883811 w 1474749"/>
                <a:gd name="connsiteY6" fmla="*/ 235065 h 380581"/>
                <a:gd name="connsiteX7" fmla="*/ 1222046 w 1474749"/>
                <a:gd name="connsiteY7" fmla="*/ 235065 h 380581"/>
                <a:gd name="connsiteX8" fmla="*/ 1388681 w 1474749"/>
                <a:gd name="connsiteY8" fmla="*/ 235065 h 380581"/>
                <a:gd name="connsiteX9" fmla="*/ 1388681 w 1474749"/>
                <a:gd name="connsiteY9" fmla="*/ 234967 h 380581"/>
                <a:gd name="connsiteX10" fmla="*/ 883857 w 1474749"/>
                <a:gd name="connsiteY10" fmla="*/ 234967 h 380581"/>
                <a:gd name="connsiteX11" fmla="*/ 635582 w 1474749"/>
                <a:gd name="connsiteY11" fmla="*/ 234967 h 380581"/>
                <a:gd name="connsiteX12" fmla="*/ 519721 w 1474749"/>
                <a:gd name="connsiteY12" fmla="*/ 234967 h 380581"/>
                <a:gd name="connsiteX13" fmla="*/ 0 w 1474749"/>
                <a:gd name="connsiteY13" fmla="*/ 0 h 380581"/>
                <a:gd name="connsiteX14" fmla="*/ 430342 w 1474749"/>
                <a:gd name="connsiteY14" fmla="*/ 182017 h 380581"/>
                <a:gd name="connsiteX15" fmla="*/ 571031 w 1474749"/>
                <a:gd name="connsiteY15" fmla="*/ 182017 h 380581"/>
                <a:gd name="connsiteX16" fmla="*/ 868960 w 1474749"/>
                <a:gd name="connsiteY16" fmla="*/ 182017 h 380581"/>
                <a:gd name="connsiteX17" fmla="*/ 1474749 w 1474749"/>
                <a:gd name="connsiteY17" fmla="*/ 182017 h 380581"/>
                <a:gd name="connsiteX18" fmla="*/ 1474749 w 1474749"/>
                <a:gd name="connsiteY18" fmla="*/ 380580 h 380581"/>
                <a:gd name="connsiteX19" fmla="*/ 1438439 w 1474749"/>
                <a:gd name="connsiteY19" fmla="*/ 380580 h 380581"/>
                <a:gd name="connsiteX20" fmla="*/ 1388698 w 1474749"/>
                <a:gd name="connsiteY20" fmla="*/ 380580 h 380581"/>
                <a:gd name="connsiteX21" fmla="*/ 1388698 w 1474749"/>
                <a:gd name="connsiteY21" fmla="*/ 380581 h 380581"/>
                <a:gd name="connsiteX22" fmla="*/ 958303 w 1474749"/>
                <a:gd name="connsiteY22" fmla="*/ 380581 h 380581"/>
                <a:gd name="connsiteX23" fmla="*/ 673579 w 1474749"/>
                <a:gd name="connsiteY23" fmla="*/ 380581 h 380581"/>
                <a:gd name="connsiteX24" fmla="*/ 541150 w 1474749"/>
                <a:gd name="connsiteY24" fmla="*/ 380581 h 380581"/>
                <a:gd name="connsiteX25" fmla="*/ 263048 w 1474749"/>
                <a:gd name="connsiteY25" fmla="*/ 307823 h 380581"/>
                <a:gd name="connsiteX26" fmla="*/ 263158 w 1474749"/>
                <a:gd name="connsiteY26" fmla="*/ 307765 h 380581"/>
                <a:gd name="connsiteX27" fmla="*/ 177827 w 1474749"/>
                <a:gd name="connsiteY27" fmla="*/ 249446 h 380581"/>
                <a:gd name="connsiteX28" fmla="*/ 0 w 1474749"/>
                <a:gd name="connsiteY28" fmla="*/ 0 h 38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474749" h="380581">
                  <a:moveTo>
                    <a:pt x="519721" y="234967"/>
                  </a:moveTo>
                  <a:cubicBezTo>
                    <a:pt x="450204" y="234967"/>
                    <a:pt x="382549" y="249859"/>
                    <a:pt x="321645" y="276852"/>
                  </a:cubicBezTo>
                  <a:lnTo>
                    <a:pt x="299595" y="288512"/>
                  </a:lnTo>
                  <a:lnTo>
                    <a:pt x="321529" y="276922"/>
                  </a:lnTo>
                  <a:cubicBezTo>
                    <a:pt x="382442" y="249948"/>
                    <a:pt x="450105" y="235065"/>
                    <a:pt x="519630" y="235065"/>
                  </a:cubicBezTo>
                  <a:cubicBezTo>
                    <a:pt x="519630" y="235065"/>
                    <a:pt x="519630" y="235065"/>
                    <a:pt x="635506" y="235065"/>
                  </a:cubicBezTo>
                  <a:cubicBezTo>
                    <a:pt x="635506" y="235065"/>
                    <a:pt x="635506" y="235065"/>
                    <a:pt x="883811" y="235065"/>
                  </a:cubicBezTo>
                  <a:cubicBezTo>
                    <a:pt x="883811" y="235065"/>
                    <a:pt x="883811" y="235065"/>
                    <a:pt x="1222046" y="235065"/>
                  </a:cubicBezTo>
                  <a:lnTo>
                    <a:pt x="1388681" y="235065"/>
                  </a:lnTo>
                  <a:lnTo>
                    <a:pt x="1388681" y="234967"/>
                  </a:lnTo>
                  <a:cubicBezTo>
                    <a:pt x="1388681" y="234967"/>
                    <a:pt x="1388681" y="234967"/>
                    <a:pt x="883857" y="234967"/>
                  </a:cubicBezTo>
                  <a:cubicBezTo>
                    <a:pt x="883857" y="234967"/>
                    <a:pt x="883857" y="234967"/>
                    <a:pt x="635582" y="234967"/>
                  </a:cubicBezTo>
                  <a:cubicBezTo>
                    <a:pt x="635582" y="234967"/>
                    <a:pt x="635582" y="234967"/>
                    <a:pt x="519721" y="234967"/>
                  </a:cubicBezTo>
                  <a:close/>
                  <a:moveTo>
                    <a:pt x="0" y="0"/>
                  </a:moveTo>
                  <a:cubicBezTo>
                    <a:pt x="110896" y="112519"/>
                    <a:pt x="263171" y="182017"/>
                    <a:pt x="430342" y="182017"/>
                  </a:cubicBezTo>
                  <a:cubicBezTo>
                    <a:pt x="430342" y="182017"/>
                    <a:pt x="430342" y="182017"/>
                    <a:pt x="571031" y="182017"/>
                  </a:cubicBezTo>
                  <a:cubicBezTo>
                    <a:pt x="571031" y="182017"/>
                    <a:pt x="571031" y="182017"/>
                    <a:pt x="868960" y="182017"/>
                  </a:cubicBezTo>
                  <a:cubicBezTo>
                    <a:pt x="868960" y="182017"/>
                    <a:pt x="868960" y="182017"/>
                    <a:pt x="1474749" y="182017"/>
                  </a:cubicBezTo>
                  <a:cubicBezTo>
                    <a:pt x="1474749" y="182017"/>
                    <a:pt x="1474749" y="182017"/>
                    <a:pt x="1474749" y="380580"/>
                  </a:cubicBezTo>
                  <a:cubicBezTo>
                    <a:pt x="1474749" y="380580"/>
                    <a:pt x="1474749" y="380580"/>
                    <a:pt x="1438439" y="380580"/>
                  </a:cubicBezTo>
                  <a:lnTo>
                    <a:pt x="1388698" y="380580"/>
                  </a:lnTo>
                  <a:lnTo>
                    <a:pt x="1388698" y="380581"/>
                  </a:lnTo>
                  <a:cubicBezTo>
                    <a:pt x="1388698" y="380581"/>
                    <a:pt x="1388698" y="380581"/>
                    <a:pt x="958303" y="380581"/>
                  </a:cubicBezTo>
                  <a:cubicBezTo>
                    <a:pt x="958303" y="380581"/>
                    <a:pt x="958303" y="380581"/>
                    <a:pt x="673579" y="380581"/>
                  </a:cubicBezTo>
                  <a:cubicBezTo>
                    <a:pt x="673579" y="380581"/>
                    <a:pt x="673579" y="380581"/>
                    <a:pt x="541150" y="380581"/>
                  </a:cubicBezTo>
                  <a:cubicBezTo>
                    <a:pt x="440173" y="380581"/>
                    <a:pt x="345817" y="354124"/>
                    <a:pt x="263048" y="307823"/>
                  </a:cubicBezTo>
                  <a:lnTo>
                    <a:pt x="263158" y="307765"/>
                  </a:lnTo>
                  <a:lnTo>
                    <a:pt x="177827" y="249446"/>
                  </a:lnTo>
                  <a:cubicBezTo>
                    <a:pt x="98069" y="183982"/>
                    <a:pt x="36000" y="98041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842147" y="2783019"/>
            <a:ext cx="272504" cy="349741"/>
            <a:chOff x="3175" y="3175"/>
            <a:chExt cx="1389063" cy="1782763"/>
          </a:xfrm>
          <a:solidFill>
            <a:schemeClr val="bg1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150813" y="276225"/>
              <a:ext cx="1241425" cy="1181100"/>
            </a:xfrm>
            <a:custGeom>
              <a:avLst/>
              <a:gdLst>
                <a:gd name="T0" fmla="*/ 284 w 328"/>
                <a:gd name="T1" fmla="*/ 106 h 313"/>
                <a:gd name="T2" fmla="*/ 184 w 328"/>
                <a:gd name="T3" fmla="*/ 44 h 313"/>
                <a:gd name="T4" fmla="*/ 178 w 328"/>
                <a:gd name="T5" fmla="*/ 44 h 313"/>
                <a:gd name="T6" fmla="*/ 109 w 328"/>
                <a:gd name="T7" fmla="*/ 0 h 313"/>
                <a:gd name="T8" fmla="*/ 33 w 328"/>
                <a:gd name="T9" fmla="*/ 76 h 313"/>
                <a:gd name="T10" fmla="*/ 36 w 328"/>
                <a:gd name="T11" fmla="*/ 97 h 313"/>
                <a:gd name="T12" fmla="*/ 0 w 328"/>
                <a:gd name="T13" fmla="*/ 171 h 313"/>
                <a:gd name="T14" fmla="*/ 77 w 328"/>
                <a:gd name="T15" fmla="*/ 261 h 313"/>
                <a:gd name="T16" fmla="*/ 77 w 328"/>
                <a:gd name="T17" fmla="*/ 265 h 313"/>
                <a:gd name="T18" fmla="*/ 93 w 328"/>
                <a:gd name="T19" fmla="*/ 281 h 313"/>
                <a:gd name="T20" fmla="*/ 109 w 328"/>
                <a:gd name="T21" fmla="*/ 265 h 313"/>
                <a:gd name="T22" fmla="*/ 109 w 328"/>
                <a:gd name="T23" fmla="*/ 261 h 313"/>
                <a:gd name="T24" fmla="*/ 130 w 328"/>
                <a:gd name="T25" fmla="*/ 254 h 313"/>
                <a:gd name="T26" fmla="*/ 149 w 328"/>
                <a:gd name="T27" fmla="*/ 262 h 313"/>
                <a:gd name="T28" fmla="*/ 149 w 328"/>
                <a:gd name="T29" fmla="*/ 265 h 313"/>
                <a:gd name="T30" fmla="*/ 149 w 328"/>
                <a:gd name="T31" fmla="*/ 297 h 313"/>
                <a:gd name="T32" fmla="*/ 165 w 328"/>
                <a:gd name="T33" fmla="*/ 313 h 313"/>
                <a:gd name="T34" fmla="*/ 181 w 328"/>
                <a:gd name="T35" fmla="*/ 297 h 313"/>
                <a:gd name="T36" fmla="*/ 181 w 328"/>
                <a:gd name="T37" fmla="*/ 268 h 313"/>
                <a:gd name="T38" fmla="*/ 184 w 328"/>
                <a:gd name="T39" fmla="*/ 268 h 313"/>
                <a:gd name="T40" fmla="*/ 221 w 328"/>
                <a:gd name="T41" fmla="*/ 262 h 313"/>
                <a:gd name="T42" fmla="*/ 221 w 328"/>
                <a:gd name="T43" fmla="*/ 265 h 313"/>
                <a:gd name="T44" fmla="*/ 237 w 328"/>
                <a:gd name="T45" fmla="*/ 281 h 313"/>
                <a:gd name="T46" fmla="*/ 253 w 328"/>
                <a:gd name="T47" fmla="*/ 265 h 313"/>
                <a:gd name="T48" fmla="*/ 253 w 328"/>
                <a:gd name="T49" fmla="*/ 244 h 313"/>
                <a:gd name="T50" fmla="*/ 253 w 328"/>
                <a:gd name="T51" fmla="*/ 244 h 313"/>
                <a:gd name="T52" fmla="*/ 256 w 328"/>
                <a:gd name="T53" fmla="*/ 244 h 313"/>
                <a:gd name="T54" fmla="*/ 328 w 328"/>
                <a:gd name="T55" fmla="*/ 172 h 313"/>
                <a:gd name="T56" fmla="*/ 284 w 328"/>
                <a:gd name="T57" fmla="*/ 106 h 313"/>
                <a:gd name="T58" fmla="*/ 256 w 328"/>
                <a:gd name="T59" fmla="*/ 212 h 313"/>
                <a:gd name="T60" fmla="*/ 250 w 328"/>
                <a:gd name="T61" fmla="*/ 211 h 313"/>
                <a:gd name="T62" fmla="*/ 243 w 328"/>
                <a:gd name="T63" fmla="*/ 211 h 313"/>
                <a:gd name="T64" fmla="*/ 238 w 328"/>
                <a:gd name="T65" fmla="*/ 215 h 313"/>
                <a:gd name="T66" fmla="*/ 184 w 328"/>
                <a:gd name="T67" fmla="*/ 236 h 313"/>
                <a:gd name="T68" fmla="*/ 140 w 328"/>
                <a:gd name="T69" fmla="*/ 222 h 313"/>
                <a:gd name="T70" fmla="*/ 131 w 328"/>
                <a:gd name="T71" fmla="*/ 217 h 313"/>
                <a:gd name="T72" fmla="*/ 122 w 328"/>
                <a:gd name="T73" fmla="*/ 222 h 313"/>
                <a:gd name="T74" fmla="*/ 92 w 328"/>
                <a:gd name="T75" fmla="*/ 231 h 313"/>
                <a:gd name="T76" fmla="*/ 32 w 328"/>
                <a:gd name="T77" fmla="*/ 171 h 313"/>
                <a:gd name="T78" fmla="*/ 92 w 328"/>
                <a:gd name="T79" fmla="*/ 111 h 313"/>
                <a:gd name="T80" fmla="*/ 105 w 328"/>
                <a:gd name="T81" fmla="*/ 112 h 313"/>
                <a:gd name="T82" fmla="*/ 115 w 328"/>
                <a:gd name="T83" fmla="*/ 114 h 313"/>
                <a:gd name="T84" fmla="*/ 121 w 328"/>
                <a:gd name="T85" fmla="*/ 106 h 313"/>
                <a:gd name="T86" fmla="*/ 184 w 328"/>
                <a:gd name="T87" fmla="*/ 76 h 313"/>
                <a:gd name="T88" fmla="*/ 258 w 328"/>
                <a:gd name="T89" fmla="*/ 125 h 313"/>
                <a:gd name="T90" fmla="*/ 261 w 328"/>
                <a:gd name="T91" fmla="*/ 131 h 313"/>
                <a:gd name="T92" fmla="*/ 268 w 328"/>
                <a:gd name="T93" fmla="*/ 134 h 313"/>
                <a:gd name="T94" fmla="*/ 296 w 328"/>
                <a:gd name="T95" fmla="*/ 172 h 313"/>
                <a:gd name="T96" fmla="*/ 256 w 328"/>
                <a:gd name="T97" fmla="*/ 21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8" h="313">
                  <a:moveTo>
                    <a:pt x="284" y="106"/>
                  </a:moveTo>
                  <a:cubicBezTo>
                    <a:pt x="265" y="68"/>
                    <a:pt x="227" y="44"/>
                    <a:pt x="184" y="44"/>
                  </a:cubicBezTo>
                  <a:cubicBezTo>
                    <a:pt x="182" y="44"/>
                    <a:pt x="180" y="44"/>
                    <a:pt x="178" y="44"/>
                  </a:cubicBezTo>
                  <a:cubicBezTo>
                    <a:pt x="166" y="18"/>
                    <a:pt x="139" y="0"/>
                    <a:pt x="109" y="0"/>
                  </a:cubicBezTo>
                  <a:cubicBezTo>
                    <a:pt x="67" y="0"/>
                    <a:pt x="33" y="34"/>
                    <a:pt x="33" y="76"/>
                  </a:cubicBezTo>
                  <a:cubicBezTo>
                    <a:pt x="33" y="83"/>
                    <a:pt x="34" y="91"/>
                    <a:pt x="36" y="97"/>
                  </a:cubicBezTo>
                  <a:cubicBezTo>
                    <a:pt x="14" y="114"/>
                    <a:pt x="0" y="141"/>
                    <a:pt x="0" y="171"/>
                  </a:cubicBezTo>
                  <a:cubicBezTo>
                    <a:pt x="0" y="216"/>
                    <a:pt x="33" y="254"/>
                    <a:pt x="77" y="261"/>
                  </a:cubicBezTo>
                  <a:cubicBezTo>
                    <a:pt x="77" y="265"/>
                    <a:pt x="77" y="265"/>
                    <a:pt x="77" y="265"/>
                  </a:cubicBezTo>
                  <a:cubicBezTo>
                    <a:pt x="77" y="274"/>
                    <a:pt x="84" y="281"/>
                    <a:pt x="93" y="281"/>
                  </a:cubicBezTo>
                  <a:cubicBezTo>
                    <a:pt x="102" y="281"/>
                    <a:pt x="109" y="274"/>
                    <a:pt x="109" y="265"/>
                  </a:cubicBezTo>
                  <a:cubicBezTo>
                    <a:pt x="109" y="261"/>
                    <a:pt x="109" y="261"/>
                    <a:pt x="109" y="261"/>
                  </a:cubicBezTo>
                  <a:cubicBezTo>
                    <a:pt x="116" y="259"/>
                    <a:pt x="123" y="257"/>
                    <a:pt x="130" y="254"/>
                  </a:cubicBezTo>
                  <a:cubicBezTo>
                    <a:pt x="136" y="257"/>
                    <a:pt x="143" y="260"/>
                    <a:pt x="149" y="262"/>
                  </a:cubicBezTo>
                  <a:cubicBezTo>
                    <a:pt x="149" y="263"/>
                    <a:pt x="149" y="264"/>
                    <a:pt x="149" y="26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49" y="306"/>
                    <a:pt x="156" y="313"/>
                    <a:pt x="165" y="313"/>
                  </a:cubicBezTo>
                  <a:cubicBezTo>
                    <a:pt x="174" y="313"/>
                    <a:pt x="181" y="306"/>
                    <a:pt x="181" y="297"/>
                  </a:cubicBezTo>
                  <a:cubicBezTo>
                    <a:pt x="181" y="268"/>
                    <a:pt x="181" y="268"/>
                    <a:pt x="181" y="268"/>
                  </a:cubicBezTo>
                  <a:cubicBezTo>
                    <a:pt x="182" y="268"/>
                    <a:pt x="183" y="268"/>
                    <a:pt x="184" y="268"/>
                  </a:cubicBezTo>
                  <a:cubicBezTo>
                    <a:pt x="197" y="268"/>
                    <a:pt x="209" y="266"/>
                    <a:pt x="221" y="262"/>
                  </a:cubicBezTo>
                  <a:cubicBezTo>
                    <a:pt x="221" y="265"/>
                    <a:pt x="221" y="265"/>
                    <a:pt x="221" y="265"/>
                  </a:cubicBezTo>
                  <a:cubicBezTo>
                    <a:pt x="221" y="274"/>
                    <a:pt x="228" y="281"/>
                    <a:pt x="237" y="281"/>
                  </a:cubicBezTo>
                  <a:cubicBezTo>
                    <a:pt x="246" y="281"/>
                    <a:pt x="253" y="274"/>
                    <a:pt x="253" y="265"/>
                  </a:cubicBezTo>
                  <a:cubicBezTo>
                    <a:pt x="253" y="244"/>
                    <a:pt x="253" y="244"/>
                    <a:pt x="253" y="244"/>
                  </a:cubicBezTo>
                  <a:cubicBezTo>
                    <a:pt x="253" y="244"/>
                    <a:pt x="253" y="244"/>
                    <a:pt x="253" y="244"/>
                  </a:cubicBezTo>
                  <a:cubicBezTo>
                    <a:pt x="254" y="244"/>
                    <a:pt x="255" y="244"/>
                    <a:pt x="256" y="244"/>
                  </a:cubicBezTo>
                  <a:cubicBezTo>
                    <a:pt x="295" y="244"/>
                    <a:pt x="328" y="212"/>
                    <a:pt x="328" y="172"/>
                  </a:cubicBezTo>
                  <a:cubicBezTo>
                    <a:pt x="328" y="143"/>
                    <a:pt x="311" y="117"/>
                    <a:pt x="284" y="106"/>
                  </a:cubicBezTo>
                  <a:close/>
                  <a:moveTo>
                    <a:pt x="256" y="212"/>
                  </a:moveTo>
                  <a:cubicBezTo>
                    <a:pt x="254" y="212"/>
                    <a:pt x="253" y="212"/>
                    <a:pt x="250" y="211"/>
                  </a:cubicBezTo>
                  <a:cubicBezTo>
                    <a:pt x="243" y="211"/>
                    <a:pt x="243" y="211"/>
                    <a:pt x="243" y="211"/>
                  </a:cubicBezTo>
                  <a:cubicBezTo>
                    <a:pt x="238" y="215"/>
                    <a:pt x="238" y="215"/>
                    <a:pt x="238" y="215"/>
                  </a:cubicBezTo>
                  <a:cubicBezTo>
                    <a:pt x="223" y="229"/>
                    <a:pt x="204" y="236"/>
                    <a:pt x="184" y="236"/>
                  </a:cubicBezTo>
                  <a:cubicBezTo>
                    <a:pt x="168" y="236"/>
                    <a:pt x="153" y="231"/>
                    <a:pt x="140" y="222"/>
                  </a:cubicBezTo>
                  <a:cubicBezTo>
                    <a:pt x="131" y="217"/>
                    <a:pt x="131" y="217"/>
                    <a:pt x="131" y="217"/>
                  </a:cubicBezTo>
                  <a:cubicBezTo>
                    <a:pt x="122" y="222"/>
                    <a:pt x="122" y="222"/>
                    <a:pt x="122" y="222"/>
                  </a:cubicBezTo>
                  <a:cubicBezTo>
                    <a:pt x="113" y="228"/>
                    <a:pt x="102" y="231"/>
                    <a:pt x="92" y="231"/>
                  </a:cubicBezTo>
                  <a:cubicBezTo>
                    <a:pt x="59" y="231"/>
                    <a:pt x="32" y="204"/>
                    <a:pt x="32" y="171"/>
                  </a:cubicBezTo>
                  <a:cubicBezTo>
                    <a:pt x="32" y="137"/>
                    <a:pt x="59" y="111"/>
                    <a:pt x="92" y="111"/>
                  </a:cubicBezTo>
                  <a:cubicBezTo>
                    <a:pt x="96" y="111"/>
                    <a:pt x="101" y="111"/>
                    <a:pt x="105" y="112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21" y="106"/>
                    <a:pt x="121" y="106"/>
                    <a:pt x="121" y="106"/>
                  </a:cubicBezTo>
                  <a:cubicBezTo>
                    <a:pt x="136" y="87"/>
                    <a:pt x="159" y="76"/>
                    <a:pt x="184" y="76"/>
                  </a:cubicBezTo>
                  <a:cubicBezTo>
                    <a:pt x="216" y="76"/>
                    <a:pt x="245" y="95"/>
                    <a:pt x="258" y="125"/>
                  </a:cubicBezTo>
                  <a:cubicBezTo>
                    <a:pt x="261" y="131"/>
                    <a:pt x="261" y="131"/>
                    <a:pt x="261" y="131"/>
                  </a:cubicBezTo>
                  <a:cubicBezTo>
                    <a:pt x="268" y="134"/>
                    <a:pt x="268" y="134"/>
                    <a:pt x="268" y="134"/>
                  </a:cubicBezTo>
                  <a:cubicBezTo>
                    <a:pt x="285" y="139"/>
                    <a:pt x="296" y="154"/>
                    <a:pt x="296" y="172"/>
                  </a:cubicBezTo>
                  <a:cubicBezTo>
                    <a:pt x="296" y="194"/>
                    <a:pt x="278" y="212"/>
                    <a:pt x="256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503238" y="3175"/>
              <a:ext cx="120650" cy="180975"/>
            </a:xfrm>
            <a:custGeom>
              <a:avLst/>
              <a:gdLst>
                <a:gd name="T0" fmla="*/ 16 w 32"/>
                <a:gd name="T1" fmla="*/ 48 h 48"/>
                <a:gd name="T2" fmla="*/ 16 w 32"/>
                <a:gd name="T3" fmla="*/ 48 h 48"/>
                <a:gd name="T4" fmla="*/ 16 w 32"/>
                <a:gd name="T5" fmla="*/ 48 h 48"/>
                <a:gd name="T6" fmla="*/ 16 w 32"/>
                <a:gd name="T7" fmla="*/ 48 h 48"/>
                <a:gd name="T8" fmla="*/ 16 w 32"/>
                <a:gd name="T9" fmla="*/ 48 h 48"/>
                <a:gd name="T10" fmla="*/ 32 w 32"/>
                <a:gd name="T11" fmla="*/ 32 h 48"/>
                <a:gd name="T12" fmla="*/ 16 w 32"/>
                <a:gd name="T13" fmla="*/ 0 h 48"/>
                <a:gd name="T14" fmla="*/ 16 w 32"/>
                <a:gd name="T15" fmla="*/ 0 h 48"/>
                <a:gd name="T16" fmla="*/ 16 w 32"/>
                <a:gd name="T17" fmla="*/ 0 h 48"/>
                <a:gd name="T18" fmla="*/ 16 w 32"/>
                <a:gd name="T19" fmla="*/ 0 h 48"/>
                <a:gd name="T20" fmla="*/ 16 w 32"/>
                <a:gd name="T21" fmla="*/ 0 h 48"/>
                <a:gd name="T22" fmla="*/ 0 w 32"/>
                <a:gd name="T23" fmla="*/ 32 h 48"/>
                <a:gd name="T24" fmla="*/ 16 w 32"/>
                <a:gd name="T2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8"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3" y="48"/>
                    <a:pt x="32" y="43"/>
                    <a:pt x="32" y="32"/>
                  </a:cubicBezTo>
                  <a:cubicBezTo>
                    <a:pt x="32" y="15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43"/>
                    <a:pt x="9" y="48"/>
                    <a:pt x="1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3175" y="501650"/>
              <a:ext cx="182563" cy="120650"/>
            </a:xfrm>
            <a:custGeom>
              <a:avLst/>
              <a:gdLst>
                <a:gd name="T0" fmla="*/ 48 w 48"/>
                <a:gd name="T1" fmla="*/ 16 h 32"/>
                <a:gd name="T2" fmla="*/ 48 w 48"/>
                <a:gd name="T3" fmla="*/ 16 h 32"/>
                <a:gd name="T4" fmla="*/ 48 w 48"/>
                <a:gd name="T5" fmla="*/ 16 h 32"/>
                <a:gd name="T6" fmla="*/ 48 w 48"/>
                <a:gd name="T7" fmla="*/ 16 h 32"/>
                <a:gd name="T8" fmla="*/ 48 w 48"/>
                <a:gd name="T9" fmla="*/ 16 h 32"/>
                <a:gd name="T10" fmla="*/ 32 w 48"/>
                <a:gd name="T11" fmla="*/ 0 h 32"/>
                <a:gd name="T12" fmla="*/ 0 w 48"/>
                <a:gd name="T13" fmla="*/ 16 h 32"/>
                <a:gd name="T14" fmla="*/ 0 w 48"/>
                <a:gd name="T15" fmla="*/ 16 h 32"/>
                <a:gd name="T16" fmla="*/ 0 w 48"/>
                <a:gd name="T17" fmla="*/ 16 h 32"/>
                <a:gd name="T18" fmla="*/ 0 w 48"/>
                <a:gd name="T19" fmla="*/ 16 h 32"/>
                <a:gd name="T20" fmla="*/ 0 w 48"/>
                <a:gd name="T21" fmla="*/ 16 h 32"/>
                <a:gd name="T22" fmla="*/ 32 w 48"/>
                <a:gd name="T23" fmla="*/ 32 h 32"/>
                <a:gd name="T24" fmla="*/ 48 w 48"/>
                <a:gd name="T2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32"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9"/>
                    <a:pt x="43" y="0"/>
                    <a:pt x="32" y="0"/>
                  </a:cubicBezTo>
                  <a:cubicBezTo>
                    <a:pt x="15" y="0"/>
                    <a:pt x="0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5" y="32"/>
                    <a:pt x="32" y="32"/>
                  </a:cubicBezTo>
                  <a:cubicBezTo>
                    <a:pt x="43" y="32"/>
                    <a:pt x="48" y="23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798513" y="161925"/>
              <a:ext cx="161925" cy="161925"/>
            </a:xfrm>
            <a:custGeom>
              <a:avLst/>
              <a:gdLst>
                <a:gd name="T0" fmla="*/ 9 w 43"/>
                <a:gd name="T1" fmla="*/ 35 h 43"/>
                <a:gd name="T2" fmla="*/ 9 w 43"/>
                <a:gd name="T3" fmla="*/ 35 h 43"/>
                <a:gd name="T4" fmla="*/ 9 w 43"/>
                <a:gd name="T5" fmla="*/ 35 h 43"/>
                <a:gd name="T6" fmla="*/ 9 w 43"/>
                <a:gd name="T7" fmla="*/ 35 h 43"/>
                <a:gd name="T8" fmla="*/ 31 w 43"/>
                <a:gd name="T9" fmla="*/ 35 h 43"/>
                <a:gd name="T10" fmla="*/ 42 w 43"/>
                <a:gd name="T11" fmla="*/ 1 h 43"/>
                <a:gd name="T12" fmla="*/ 42 w 43"/>
                <a:gd name="T13" fmla="*/ 1 h 43"/>
                <a:gd name="T14" fmla="*/ 42 w 43"/>
                <a:gd name="T15" fmla="*/ 1 h 43"/>
                <a:gd name="T16" fmla="*/ 42 w 43"/>
                <a:gd name="T17" fmla="*/ 1 h 43"/>
                <a:gd name="T18" fmla="*/ 42 w 43"/>
                <a:gd name="T19" fmla="*/ 1 h 43"/>
                <a:gd name="T20" fmla="*/ 9 w 43"/>
                <a:gd name="T21" fmla="*/ 12 h 43"/>
                <a:gd name="T22" fmla="*/ 8 w 43"/>
                <a:gd name="T23" fmla="*/ 35 h 43"/>
                <a:gd name="T24" fmla="*/ 9 w 43"/>
                <a:gd name="T25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9" y="35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3" y="40"/>
                    <a:pt x="23" y="43"/>
                    <a:pt x="31" y="35"/>
                  </a:cubicBezTo>
                  <a:cubicBezTo>
                    <a:pt x="43" y="23"/>
                    <a:pt x="43" y="3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21" y="0"/>
                    <a:pt x="9" y="12"/>
                  </a:cubicBezTo>
                  <a:cubicBezTo>
                    <a:pt x="0" y="21"/>
                    <a:pt x="4" y="30"/>
                    <a:pt x="8" y="35"/>
                  </a:cubicBezTo>
                  <a:cubicBezTo>
                    <a:pt x="8" y="35"/>
                    <a:pt x="9" y="35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161925" y="161925"/>
              <a:ext cx="163513" cy="161925"/>
            </a:xfrm>
            <a:custGeom>
              <a:avLst/>
              <a:gdLst>
                <a:gd name="T0" fmla="*/ 35 w 43"/>
                <a:gd name="T1" fmla="*/ 35 h 43"/>
                <a:gd name="T2" fmla="*/ 35 w 43"/>
                <a:gd name="T3" fmla="*/ 35 h 43"/>
                <a:gd name="T4" fmla="*/ 35 w 43"/>
                <a:gd name="T5" fmla="*/ 35 h 43"/>
                <a:gd name="T6" fmla="*/ 35 w 43"/>
                <a:gd name="T7" fmla="*/ 35 h 43"/>
                <a:gd name="T8" fmla="*/ 35 w 43"/>
                <a:gd name="T9" fmla="*/ 35 h 43"/>
                <a:gd name="T10" fmla="*/ 35 w 43"/>
                <a:gd name="T11" fmla="*/ 12 h 43"/>
                <a:gd name="T12" fmla="*/ 1 w 43"/>
                <a:gd name="T13" fmla="*/ 1 h 43"/>
                <a:gd name="T14" fmla="*/ 1 w 43"/>
                <a:gd name="T15" fmla="*/ 1 h 43"/>
                <a:gd name="T16" fmla="*/ 1 w 43"/>
                <a:gd name="T17" fmla="*/ 1 h 43"/>
                <a:gd name="T18" fmla="*/ 1 w 43"/>
                <a:gd name="T19" fmla="*/ 1 h 43"/>
                <a:gd name="T20" fmla="*/ 1 w 43"/>
                <a:gd name="T21" fmla="*/ 1 h 43"/>
                <a:gd name="T22" fmla="*/ 12 w 43"/>
                <a:gd name="T23" fmla="*/ 35 h 43"/>
                <a:gd name="T24" fmla="*/ 35 w 43"/>
                <a:gd name="T25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35" y="35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40" y="30"/>
                    <a:pt x="43" y="21"/>
                    <a:pt x="35" y="12"/>
                  </a:cubicBezTo>
                  <a:cubicBezTo>
                    <a:pt x="23" y="0"/>
                    <a:pt x="3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0" y="23"/>
                    <a:pt x="12" y="35"/>
                  </a:cubicBezTo>
                  <a:cubicBezTo>
                    <a:pt x="21" y="43"/>
                    <a:pt x="30" y="40"/>
                    <a:pt x="3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0"/>
            <p:cNvSpPr>
              <a:spLocks/>
            </p:cNvSpPr>
            <p:nvPr/>
          </p:nvSpPr>
          <p:spPr bwMode="auto">
            <a:xfrm>
              <a:off x="714375" y="1547813"/>
              <a:ext cx="120650" cy="238125"/>
            </a:xfrm>
            <a:custGeom>
              <a:avLst/>
              <a:gdLst>
                <a:gd name="T0" fmla="*/ 16 w 32"/>
                <a:gd name="T1" fmla="*/ 0 h 63"/>
                <a:gd name="T2" fmla="*/ 0 w 32"/>
                <a:gd name="T3" fmla="*/ 16 h 63"/>
                <a:gd name="T4" fmla="*/ 0 w 32"/>
                <a:gd name="T5" fmla="*/ 47 h 63"/>
                <a:gd name="T6" fmla="*/ 16 w 32"/>
                <a:gd name="T7" fmla="*/ 63 h 63"/>
                <a:gd name="T8" fmla="*/ 32 w 32"/>
                <a:gd name="T9" fmla="*/ 47 h 63"/>
                <a:gd name="T10" fmla="*/ 32 w 32"/>
                <a:gd name="T11" fmla="*/ 16 h 63"/>
                <a:gd name="T12" fmla="*/ 16 w 32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3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6"/>
                    <a:pt x="7" y="63"/>
                    <a:pt x="16" y="63"/>
                  </a:cubicBezTo>
                  <a:cubicBezTo>
                    <a:pt x="25" y="63"/>
                    <a:pt x="32" y="56"/>
                    <a:pt x="32" y="4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442913" y="1427163"/>
              <a:ext cx="120650" cy="241300"/>
            </a:xfrm>
            <a:custGeom>
              <a:avLst/>
              <a:gdLst>
                <a:gd name="T0" fmla="*/ 16 w 32"/>
                <a:gd name="T1" fmla="*/ 0 h 64"/>
                <a:gd name="T2" fmla="*/ 0 w 32"/>
                <a:gd name="T3" fmla="*/ 16 h 64"/>
                <a:gd name="T4" fmla="*/ 0 w 32"/>
                <a:gd name="T5" fmla="*/ 48 h 64"/>
                <a:gd name="T6" fmla="*/ 16 w 32"/>
                <a:gd name="T7" fmla="*/ 64 h 64"/>
                <a:gd name="T8" fmla="*/ 32 w 32"/>
                <a:gd name="T9" fmla="*/ 48 h 64"/>
                <a:gd name="T10" fmla="*/ 32 w 32"/>
                <a:gd name="T11" fmla="*/ 16 h 64"/>
                <a:gd name="T12" fmla="*/ 16 w 32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4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7" y="64"/>
                    <a:pt x="16" y="64"/>
                  </a:cubicBezTo>
                  <a:cubicBezTo>
                    <a:pt x="25" y="64"/>
                    <a:pt x="32" y="57"/>
                    <a:pt x="32" y="4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987425" y="1427163"/>
              <a:ext cx="120650" cy="241300"/>
            </a:xfrm>
            <a:custGeom>
              <a:avLst/>
              <a:gdLst>
                <a:gd name="T0" fmla="*/ 16 w 32"/>
                <a:gd name="T1" fmla="*/ 0 h 64"/>
                <a:gd name="T2" fmla="*/ 0 w 32"/>
                <a:gd name="T3" fmla="*/ 16 h 64"/>
                <a:gd name="T4" fmla="*/ 0 w 32"/>
                <a:gd name="T5" fmla="*/ 48 h 64"/>
                <a:gd name="T6" fmla="*/ 16 w 32"/>
                <a:gd name="T7" fmla="*/ 64 h 64"/>
                <a:gd name="T8" fmla="*/ 32 w 32"/>
                <a:gd name="T9" fmla="*/ 48 h 64"/>
                <a:gd name="T10" fmla="*/ 32 w 32"/>
                <a:gd name="T11" fmla="*/ 16 h 64"/>
                <a:gd name="T12" fmla="*/ 16 w 32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4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7" y="64"/>
                    <a:pt x="16" y="64"/>
                  </a:cubicBezTo>
                  <a:cubicBezTo>
                    <a:pt x="25" y="64"/>
                    <a:pt x="32" y="57"/>
                    <a:pt x="32" y="4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010591" y="3467114"/>
            <a:ext cx="341944" cy="384929"/>
            <a:chOff x="-1587" y="0"/>
            <a:chExt cx="1401762" cy="1577975"/>
          </a:xfrm>
          <a:solidFill>
            <a:schemeClr val="bg1"/>
          </a:solidFill>
        </p:grpSpPr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496888" y="0"/>
              <a:ext cx="120650" cy="180975"/>
            </a:xfrm>
            <a:custGeom>
              <a:avLst/>
              <a:gdLst>
                <a:gd name="T0" fmla="*/ 16 w 32"/>
                <a:gd name="T1" fmla="*/ 48 h 48"/>
                <a:gd name="T2" fmla="*/ 16 w 32"/>
                <a:gd name="T3" fmla="*/ 48 h 48"/>
                <a:gd name="T4" fmla="*/ 16 w 32"/>
                <a:gd name="T5" fmla="*/ 48 h 48"/>
                <a:gd name="T6" fmla="*/ 16 w 32"/>
                <a:gd name="T7" fmla="*/ 48 h 48"/>
                <a:gd name="T8" fmla="*/ 16 w 32"/>
                <a:gd name="T9" fmla="*/ 48 h 48"/>
                <a:gd name="T10" fmla="*/ 32 w 32"/>
                <a:gd name="T11" fmla="*/ 32 h 48"/>
                <a:gd name="T12" fmla="*/ 16 w 32"/>
                <a:gd name="T13" fmla="*/ 0 h 48"/>
                <a:gd name="T14" fmla="*/ 16 w 32"/>
                <a:gd name="T15" fmla="*/ 0 h 48"/>
                <a:gd name="T16" fmla="*/ 16 w 32"/>
                <a:gd name="T17" fmla="*/ 0 h 48"/>
                <a:gd name="T18" fmla="*/ 16 w 32"/>
                <a:gd name="T19" fmla="*/ 0 h 48"/>
                <a:gd name="T20" fmla="*/ 16 w 32"/>
                <a:gd name="T21" fmla="*/ 0 h 48"/>
                <a:gd name="T22" fmla="*/ 0 w 32"/>
                <a:gd name="T23" fmla="*/ 32 h 48"/>
                <a:gd name="T24" fmla="*/ 16 w 32"/>
                <a:gd name="T2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8"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3" y="48"/>
                    <a:pt x="32" y="44"/>
                    <a:pt x="32" y="32"/>
                  </a:cubicBezTo>
                  <a:cubicBezTo>
                    <a:pt x="32" y="15"/>
                    <a:pt x="18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0" y="15"/>
                    <a:pt x="0" y="32"/>
                  </a:cubicBezTo>
                  <a:cubicBezTo>
                    <a:pt x="0" y="44"/>
                    <a:pt x="9" y="48"/>
                    <a:pt x="1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-1587" y="498475"/>
              <a:ext cx="180975" cy="120650"/>
            </a:xfrm>
            <a:custGeom>
              <a:avLst/>
              <a:gdLst>
                <a:gd name="T0" fmla="*/ 48 w 48"/>
                <a:gd name="T1" fmla="*/ 16 h 32"/>
                <a:gd name="T2" fmla="*/ 48 w 48"/>
                <a:gd name="T3" fmla="*/ 16 h 32"/>
                <a:gd name="T4" fmla="*/ 48 w 48"/>
                <a:gd name="T5" fmla="*/ 16 h 32"/>
                <a:gd name="T6" fmla="*/ 48 w 48"/>
                <a:gd name="T7" fmla="*/ 16 h 32"/>
                <a:gd name="T8" fmla="*/ 48 w 48"/>
                <a:gd name="T9" fmla="*/ 16 h 32"/>
                <a:gd name="T10" fmla="*/ 32 w 48"/>
                <a:gd name="T11" fmla="*/ 0 h 32"/>
                <a:gd name="T12" fmla="*/ 0 w 48"/>
                <a:gd name="T13" fmla="*/ 16 h 32"/>
                <a:gd name="T14" fmla="*/ 0 w 48"/>
                <a:gd name="T15" fmla="*/ 16 h 32"/>
                <a:gd name="T16" fmla="*/ 0 w 48"/>
                <a:gd name="T17" fmla="*/ 16 h 32"/>
                <a:gd name="T18" fmla="*/ 0 w 48"/>
                <a:gd name="T19" fmla="*/ 16 h 32"/>
                <a:gd name="T20" fmla="*/ 0 w 48"/>
                <a:gd name="T21" fmla="*/ 16 h 32"/>
                <a:gd name="T22" fmla="*/ 32 w 48"/>
                <a:gd name="T23" fmla="*/ 32 h 32"/>
                <a:gd name="T24" fmla="*/ 48 w 48"/>
                <a:gd name="T2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32"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9"/>
                    <a:pt x="44" y="0"/>
                    <a:pt x="32" y="0"/>
                  </a:cubicBezTo>
                  <a:cubicBezTo>
                    <a:pt x="15" y="0"/>
                    <a:pt x="1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8"/>
                    <a:pt x="15" y="32"/>
                    <a:pt x="32" y="32"/>
                  </a:cubicBezTo>
                  <a:cubicBezTo>
                    <a:pt x="44" y="32"/>
                    <a:pt x="48" y="23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792163" y="161925"/>
              <a:ext cx="161925" cy="163513"/>
            </a:xfrm>
            <a:custGeom>
              <a:avLst/>
              <a:gdLst>
                <a:gd name="T0" fmla="*/ 9 w 43"/>
                <a:gd name="T1" fmla="*/ 34 h 43"/>
                <a:gd name="T2" fmla="*/ 9 w 43"/>
                <a:gd name="T3" fmla="*/ 34 h 43"/>
                <a:gd name="T4" fmla="*/ 9 w 43"/>
                <a:gd name="T5" fmla="*/ 34 h 43"/>
                <a:gd name="T6" fmla="*/ 9 w 43"/>
                <a:gd name="T7" fmla="*/ 34 h 43"/>
                <a:gd name="T8" fmla="*/ 31 w 43"/>
                <a:gd name="T9" fmla="*/ 34 h 43"/>
                <a:gd name="T10" fmla="*/ 43 w 43"/>
                <a:gd name="T11" fmla="*/ 0 h 43"/>
                <a:gd name="T12" fmla="*/ 43 w 43"/>
                <a:gd name="T13" fmla="*/ 0 h 43"/>
                <a:gd name="T14" fmla="*/ 43 w 43"/>
                <a:gd name="T15" fmla="*/ 0 h 43"/>
                <a:gd name="T16" fmla="*/ 43 w 43"/>
                <a:gd name="T17" fmla="*/ 0 h 43"/>
                <a:gd name="T18" fmla="*/ 43 w 43"/>
                <a:gd name="T19" fmla="*/ 0 h 43"/>
                <a:gd name="T20" fmla="*/ 9 w 43"/>
                <a:gd name="T21" fmla="*/ 12 h 43"/>
                <a:gd name="T22" fmla="*/ 9 w 43"/>
                <a:gd name="T23" fmla="*/ 34 h 43"/>
                <a:gd name="T24" fmla="*/ 9 w 43"/>
                <a:gd name="T2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9" y="34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4" y="39"/>
                    <a:pt x="23" y="43"/>
                    <a:pt x="31" y="34"/>
                  </a:cubicBezTo>
                  <a:cubicBezTo>
                    <a:pt x="43" y="22"/>
                    <a:pt x="43" y="2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21" y="0"/>
                    <a:pt x="9" y="12"/>
                  </a:cubicBezTo>
                  <a:cubicBezTo>
                    <a:pt x="0" y="20"/>
                    <a:pt x="4" y="29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160338" y="161925"/>
              <a:ext cx="161925" cy="163513"/>
            </a:xfrm>
            <a:custGeom>
              <a:avLst/>
              <a:gdLst>
                <a:gd name="T0" fmla="*/ 34 w 43"/>
                <a:gd name="T1" fmla="*/ 34 h 43"/>
                <a:gd name="T2" fmla="*/ 34 w 43"/>
                <a:gd name="T3" fmla="*/ 34 h 43"/>
                <a:gd name="T4" fmla="*/ 34 w 43"/>
                <a:gd name="T5" fmla="*/ 34 h 43"/>
                <a:gd name="T6" fmla="*/ 34 w 43"/>
                <a:gd name="T7" fmla="*/ 34 h 43"/>
                <a:gd name="T8" fmla="*/ 34 w 43"/>
                <a:gd name="T9" fmla="*/ 34 h 43"/>
                <a:gd name="T10" fmla="*/ 34 w 43"/>
                <a:gd name="T11" fmla="*/ 12 h 43"/>
                <a:gd name="T12" fmla="*/ 0 w 43"/>
                <a:gd name="T13" fmla="*/ 0 h 43"/>
                <a:gd name="T14" fmla="*/ 0 w 43"/>
                <a:gd name="T15" fmla="*/ 0 h 43"/>
                <a:gd name="T16" fmla="*/ 0 w 43"/>
                <a:gd name="T17" fmla="*/ 0 h 43"/>
                <a:gd name="T18" fmla="*/ 0 w 43"/>
                <a:gd name="T19" fmla="*/ 0 h 43"/>
                <a:gd name="T20" fmla="*/ 0 w 43"/>
                <a:gd name="T21" fmla="*/ 0 h 43"/>
                <a:gd name="T22" fmla="*/ 12 w 43"/>
                <a:gd name="T23" fmla="*/ 34 h 43"/>
                <a:gd name="T24" fmla="*/ 34 w 43"/>
                <a:gd name="T2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34" y="34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9" y="29"/>
                    <a:pt x="43" y="20"/>
                    <a:pt x="34" y="12"/>
                  </a:cubicBezTo>
                  <a:cubicBezTo>
                    <a:pt x="22" y="0"/>
                    <a:pt x="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2"/>
                    <a:pt x="12" y="34"/>
                  </a:cubicBezTo>
                  <a:cubicBezTo>
                    <a:pt x="20" y="43"/>
                    <a:pt x="29" y="39"/>
                    <a:pt x="34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152400" y="271463"/>
              <a:ext cx="1247775" cy="1119188"/>
            </a:xfrm>
            <a:custGeom>
              <a:avLst/>
              <a:gdLst>
                <a:gd name="T0" fmla="*/ 305 w 330"/>
                <a:gd name="T1" fmla="*/ 253 h 296"/>
                <a:gd name="T2" fmla="*/ 189 w 330"/>
                <a:gd name="T3" fmla="*/ 240 h 296"/>
                <a:gd name="T4" fmla="*/ 117 w 330"/>
                <a:gd name="T5" fmla="*/ 222 h 296"/>
                <a:gd name="T6" fmla="*/ 117 w 330"/>
                <a:gd name="T7" fmla="*/ 222 h 296"/>
                <a:gd name="T8" fmla="*/ 117 w 330"/>
                <a:gd name="T9" fmla="*/ 222 h 296"/>
                <a:gd name="T10" fmla="*/ 92 w 330"/>
                <a:gd name="T11" fmla="*/ 227 h 296"/>
                <a:gd name="T12" fmla="*/ 32 w 330"/>
                <a:gd name="T13" fmla="*/ 167 h 296"/>
                <a:gd name="T14" fmla="*/ 92 w 330"/>
                <a:gd name="T15" fmla="*/ 108 h 296"/>
                <a:gd name="T16" fmla="*/ 105 w 330"/>
                <a:gd name="T17" fmla="*/ 109 h 296"/>
                <a:gd name="T18" fmla="*/ 115 w 330"/>
                <a:gd name="T19" fmla="*/ 111 h 296"/>
                <a:gd name="T20" fmla="*/ 121 w 330"/>
                <a:gd name="T21" fmla="*/ 103 h 296"/>
                <a:gd name="T22" fmla="*/ 184 w 330"/>
                <a:gd name="T23" fmla="*/ 73 h 296"/>
                <a:gd name="T24" fmla="*/ 258 w 330"/>
                <a:gd name="T25" fmla="*/ 122 h 296"/>
                <a:gd name="T26" fmla="*/ 261 w 330"/>
                <a:gd name="T27" fmla="*/ 128 h 296"/>
                <a:gd name="T28" fmla="*/ 268 w 330"/>
                <a:gd name="T29" fmla="*/ 131 h 296"/>
                <a:gd name="T30" fmla="*/ 296 w 330"/>
                <a:gd name="T31" fmla="*/ 169 h 296"/>
                <a:gd name="T32" fmla="*/ 261 w 330"/>
                <a:gd name="T33" fmla="*/ 208 h 296"/>
                <a:gd name="T34" fmla="*/ 260 w 330"/>
                <a:gd name="T35" fmla="*/ 208 h 296"/>
                <a:gd name="T36" fmla="*/ 209 w 330"/>
                <a:gd name="T37" fmla="*/ 188 h 296"/>
                <a:gd name="T38" fmla="*/ 139 w 330"/>
                <a:gd name="T39" fmla="*/ 163 h 296"/>
                <a:gd name="T40" fmla="*/ 123 w 330"/>
                <a:gd name="T41" fmla="*/ 179 h 296"/>
                <a:gd name="T42" fmla="*/ 139 w 330"/>
                <a:gd name="T43" fmla="*/ 195 h 296"/>
                <a:gd name="T44" fmla="*/ 192 w 330"/>
                <a:gd name="T45" fmla="*/ 216 h 296"/>
                <a:gd name="T46" fmla="*/ 260 w 330"/>
                <a:gd name="T47" fmla="*/ 240 h 296"/>
                <a:gd name="T48" fmla="*/ 261 w 330"/>
                <a:gd name="T49" fmla="*/ 240 h 296"/>
                <a:gd name="T50" fmla="*/ 261 w 330"/>
                <a:gd name="T51" fmla="*/ 241 h 296"/>
                <a:gd name="T52" fmla="*/ 328 w 330"/>
                <a:gd name="T53" fmla="*/ 169 h 296"/>
                <a:gd name="T54" fmla="*/ 285 w 330"/>
                <a:gd name="T55" fmla="*/ 103 h 296"/>
                <a:gd name="T56" fmla="*/ 184 w 330"/>
                <a:gd name="T57" fmla="*/ 41 h 296"/>
                <a:gd name="T58" fmla="*/ 174 w 330"/>
                <a:gd name="T59" fmla="*/ 41 h 296"/>
                <a:gd name="T60" fmla="*/ 107 w 330"/>
                <a:gd name="T61" fmla="*/ 0 h 296"/>
                <a:gd name="T62" fmla="*/ 31 w 330"/>
                <a:gd name="T63" fmla="*/ 76 h 296"/>
                <a:gd name="T64" fmla="*/ 34 w 330"/>
                <a:gd name="T65" fmla="*/ 96 h 296"/>
                <a:gd name="T66" fmla="*/ 0 w 330"/>
                <a:gd name="T67" fmla="*/ 167 h 296"/>
                <a:gd name="T68" fmla="*/ 92 w 330"/>
                <a:gd name="T69" fmla="*/ 259 h 296"/>
                <a:gd name="T70" fmla="*/ 127 w 330"/>
                <a:gd name="T71" fmla="*/ 253 h 296"/>
                <a:gd name="T72" fmla="*/ 126 w 330"/>
                <a:gd name="T73" fmla="*/ 253 h 296"/>
                <a:gd name="T74" fmla="*/ 128 w 330"/>
                <a:gd name="T75" fmla="*/ 252 h 296"/>
                <a:gd name="T76" fmla="*/ 173 w 330"/>
                <a:gd name="T77" fmla="*/ 267 h 296"/>
                <a:gd name="T78" fmla="*/ 260 w 330"/>
                <a:gd name="T79" fmla="*/ 296 h 296"/>
                <a:gd name="T80" fmla="*/ 319 w 330"/>
                <a:gd name="T81" fmla="*/ 282 h 296"/>
                <a:gd name="T82" fmla="*/ 327 w 330"/>
                <a:gd name="T83" fmla="*/ 261 h 296"/>
                <a:gd name="T84" fmla="*/ 305 w 330"/>
                <a:gd name="T85" fmla="*/ 25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0" h="296">
                  <a:moveTo>
                    <a:pt x="305" y="253"/>
                  </a:moveTo>
                  <a:cubicBezTo>
                    <a:pt x="255" y="277"/>
                    <a:pt x="221" y="258"/>
                    <a:pt x="189" y="240"/>
                  </a:cubicBezTo>
                  <a:cubicBezTo>
                    <a:pt x="166" y="226"/>
                    <a:pt x="143" y="213"/>
                    <a:pt x="117" y="222"/>
                  </a:cubicBezTo>
                  <a:cubicBezTo>
                    <a:pt x="117" y="222"/>
                    <a:pt x="117" y="222"/>
                    <a:pt x="117" y="222"/>
                  </a:cubicBezTo>
                  <a:cubicBezTo>
                    <a:pt x="117" y="222"/>
                    <a:pt x="117" y="222"/>
                    <a:pt x="117" y="222"/>
                  </a:cubicBezTo>
                  <a:cubicBezTo>
                    <a:pt x="109" y="226"/>
                    <a:pt x="101" y="227"/>
                    <a:pt x="92" y="227"/>
                  </a:cubicBezTo>
                  <a:cubicBezTo>
                    <a:pt x="59" y="227"/>
                    <a:pt x="32" y="201"/>
                    <a:pt x="32" y="167"/>
                  </a:cubicBezTo>
                  <a:cubicBezTo>
                    <a:pt x="32" y="134"/>
                    <a:pt x="59" y="108"/>
                    <a:pt x="92" y="108"/>
                  </a:cubicBezTo>
                  <a:cubicBezTo>
                    <a:pt x="96" y="108"/>
                    <a:pt x="101" y="108"/>
                    <a:pt x="105" y="109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7" y="84"/>
                    <a:pt x="160" y="73"/>
                    <a:pt x="184" y="73"/>
                  </a:cubicBezTo>
                  <a:cubicBezTo>
                    <a:pt x="217" y="73"/>
                    <a:pt x="246" y="92"/>
                    <a:pt x="258" y="122"/>
                  </a:cubicBezTo>
                  <a:cubicBezTo>
                    <a:pt x="261" y="128"/>
                    <a:pt x="261" y="128"/>
                    <a:pt x="261" y="128"/>
                  </a:cubicBezTo>
                  <a:cubicBezTo>
                    <a:pt x="268" y="131"/>
                    <a:pt x="268" y="131"/>
                    <a:pt x="268" y="131"/>
                  </a:cubicBezTo>
                  <a:cubicBezTo>
                    <a:pt x="285" y="136"/>
                    <a:pt x="296" y="151"/>
                    <a:pt x="296" y="169"/>
                  </a:cubicBezTo>
                  <a:cubicBezTo>
                    <a:pt x="296" y="189"/>
                    <a:pt x="281" y="206"/>
                    <a:pt x="261" y="208"/>
                  </a:cubicBezTo>
                  <a:cubicBezTo>
                    <a:pt x="261" y="208"/>
                    <a:pt x="260" y="208"/>
                    <a:pt x="260" y="208"/>
                  </a:cubicBezTo>
                  <a:cubicBezTo>
                    <a:pt x="243" y="208"/>
                    <a:pt x="226" y="199"/>
                    <a:pt x="209" y="188"/>
                  </a:cubicBezTo>
                  <a:cubicBezTo>
                    <a:pt x="189" y="176"/>
                    <a:pt x="166" y="163"/>
                    <a:pt x="139" y="163"/>
                  </a:cubicBezTo>
                  <a:cubicBezTo>
                    <a:pt x="130" y="163"/>
                    <a:pt x="123" y="170"/>
                    <a:pt x="123" y="179"/>
                  </a:cubicBezTo>
                  <a:cubicBezTo>
                    <a:pt x="123" y="188"/>
                    <a:pt x="130" y="195"/>
                    <a:pt x="139" y="195"/>
                  </a:cubicBezTo>
                  <a:cubicBezTo>
                    <a:pt x="157" y="195"/>
                    <a:pt x="174" y="205"/>
                    <a:pt x="192" y="216"/>
                  </a:cubicBezTo>
                  <a:cubicBezTo>
                    <a:pt x="213" y="228"/>
                    <a:pt x="234" y="240"/>
                    <a:pt x="260" y="240"/>
                  </a:cubicBezTo>
                  <a:cubicBezTo>
                    <a:pt x="260" y="240"/>
                    <a:pt x="260" y="240"/>
                    <a:pt x="261" y="240"/>
                  </a:cubicBezTo>
                  <a:cubicBezTo>
                    <a:pt x="261" y="241"/>
                    <a:pt x="261" y="241"/>
                    <a:pt x="261" y="241"/>
                  </a:cubicBezTo>
                  <a:cubicBezTo>
                    <a:pt x="298" y="238"/>
                    <a:pt x="328" y="207"/>
                    <a:pt x="328" y="169"/>
                  </a:cubicBezTo>
                  <a:cubicBezTo>
                    <a:pt x="328" y="140"/>
                    <a:pt x="311" y="114"/>
                    <a:pt x="285" y="103"/>
                  </a:cubicBezTo>
                  <a:cubicBezTo>
                    <a:pt x="266" y="65"/>
                    <a:pt x="227" y="41"/>
                    <a:pt x="184" y="41"/>
                  </a:cubicBezTo>
                  <a:cubicBezTo>
                    <a:pt x="181" y="41"/>
                    <a:pt x="178" y="41"/>
                    <a:pt x="174" y="41"/>
                  </a:cubicBezTo>
                  <a:cubicBezTo>
                    <a:pt x="162" y="17"/>
                    <a:pt x="136" y="0"/>
                    <a:pt x="107" y="0"/>
                  </a:cubicBezTo>
                  <a:cubicBezTo>
                    <a:pt x="65" y="0"/>
                    <a:pt x="31" y="34"/>
                    <a:pt x="31" y="76"/>
                  </a:cubicBezTo>
                  <a:cubicBezTo>
                    <a:pt x="31" y="83"/>
                    <a:pt x="32" y="90"/>
                    <a:pt x="34" y="96"/>
                  </a:cubicBezTo>
                  <a:cubicBezTo>
                    <a:pt x="13" y="113"/>
                    <a:pt x="0" y="139"/>
                    <a:pt x="0" y="167"/>
                  </a:cubicBezTo>
                  <a:cubicBezTo>
                    <a:pt x="0" y="218"/>
                    <a:pt x="41" y="259"/>
                    <a:pt x="92" y="259"/>
                  </a:cubicBezTo>
                  <a:cubicBezTo>
                    <a:pt x="104" y="259"/>
                    <a:pt x="116" y="257"/>
                    <a:pt x="127" y="253"/>
                  </a:cubicBezTo>
                  <a:cubicBezTo>
                    <a:pt x="126" y="253"/>
                    <a:pt x="126" y="253"/>
                    <a:pt x="126" y="253"/>
                  </a:cubicBezTo>
                  <a:cubicBezTo>
                    <a:pt x="127" y="252"/>
                    <a:pt x="128" y="252"/>
                    <a:pt x="128" y="252"/>
                  </a:cubicBezTo>
                  <a:cubicBezTo>
                    <a:pt x="139" y="248"/>
                    <a:pt x="152" y="255"/>
                    <a:pt x="173" y="267"/>
                  </a:cubicBezTo>
                  <a:cubicBezTo>
                    <a:pt x="196" y="280"/>
                    <a:pt x="224" y="296"/>
                    <a:pt x="260" y="296"/>
                  </a:cubicBezTo>
                  <a:cubicBezTo>
                    <a:pt x="277" y="296"/>
                    <a:pt x="297" y="292"/>
                    <a:pt x="319" y="282"/>
                  </a:cubicBezTo>
                  <a:cubicBezTo>
                    <a:pt x="327" y="278"/>
                    <a:pt x="330" y="269"/>
                    <a:pt x="327" y="261"/>
                  </a:cubicBezTo>
                  <a:cubicBezTo>
                    <a:pt x="323" y="253"/>
                    <a:pt x="313" y="249"/>
                    <a:pt x="305" y="2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493713" y="1292225"/>
              <a:ext cx="517525" cy="285750"/>
            </a:xfrm>
            <a:custGeom>
              <a:avLst/>
              <a:gdLst>
                <a:gd name="T0" fmla="*/ 128 w 137"/>
                <a:gd name="T1" fmla="*/ 47 h 76"/>
                <a:gd name="T2" fmla="*/ 116 w 137"/>
                <a:gd name="T3" fmla="*/ 38 h 76"/>
                <a:gd name="T4" fmla="*/ 15 w 137"/>
                <a:gd name="T5" fmla="*/ 6 h 76"/>
                <a:gd name="T6" fmla="*/ 1 w 137"/>
                <a:gd name="T7" fmla="*/ 24 h 76"/>
                <a:gd name="T8" fmla="*/ 19 w 137"/>
                <a:gd name="T9" fmla="*/ 38 h 76"/>
                <a:gd name="T10" fmla="*/ 97 w 137"/>
                <a:gd name="T11" fmla="*/ 64 h 76"/>
                <a:gd name="T12" fmla="*/ 110 w 137"/>
                <a:gd name="T13" fmla="*/ 73 h 76"/>
                <a:gd name="T14" fmla="*/ 119 w 137"/>
                <a:gd name="T15" fmla="*/ 76 h 76"/>
                <a:gd name="T16" fmla="*/ 132 w 137"/>
                <a:gd name="T17" fmla="*/ 69 h 76"/>
                <a:gd name="T18" fmla="*/ 128 w 137"/>
                <a:gd name="T19" fmla="*/ 4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76">
                  <a:moveTo>
                    <a:pt x="128" y="47"/>
                  </a:moveTo>
                  <a:cubicBezTo>
                    <a:pt x="124" y="44"/>
                    <a:pt x="120" y="41"/>
                    <a:pt x="116" y="38"/>
                  </a:cubicBezTo>
                  <a:cubicBezTo>
                    <a:pt x="85" y="17"/>
                    <a:pt x="61" y="0"/>
                    <a:pt x="15" y="6"/>
                  </a:cubicBezTo>
                  <a:cubicBezTo>
                    <a:pt x="6" y="7"/>
                    <a:pt x="0" y="15"/>
                    <a:pt x="1" y="24"/>
                  </a:cubicBezTo>
                  <a:cubicBezTo>
                    <a:pt x="2" y="33"/>
                    <a:pt x="10" y="39"/>
                    <a:pt x="19" y="38"/>
                  </a:cubicBezTo>
                  <a:cubicBezTo>
                    <a:pt x="53" y="33"/>
                    <a:pt x="69" y="44"/>
                    <a:pt x="97" y="64"/>
                  </a:cubicBezTo>
                  <a:cubicBezTo>
                    <a:pt x="101" y="67"/>
                    <a:pt x="105" y="70"/>
                    <a:pt x="110" y="73"/>
                  </a:cubicBezTo>
                  <a:cubicBezTo>
                    <a:pt x="113" y="75"/>
                    <a:pt x="116" y="76"/>
                    <a:pt x="119" y="76"/>
                  </a:cubicBezTo>
                  <a:cubicBezTo>
                    <a:pt x="124" y="76"/>
                    <a:pt x="129" y="74"/>
                    <a:pt x="132" y="69"/>
                  </a:cubicBezTo>
                  <a:cubicBezTo>
                    <a:pt x="137" y="62"/>
                    <a:pt x="135" y="52"/>
                    <a:pt x="12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055675" y="2803979"/>
            <a:ext cx="258867" cy="239933"/>
            <a:chOff x="4763" y="3175"/>
            <a:chExt cx="1389062" cy="1287463"/>
          </a:xfrm>
          <a:solidFill>
            <a:schemeClr val="bg1"/>
          </a:solidFill>
        </p:grpSpPr>
        <p:sp>
          <p:nvSpPr>
            <p:cNvPr id="50" name="Freeform 25"/>
            <p:cNvSpPr>
              <a:spLocks noEditPoints="1"/>
            </p:cNvSpPr>
            <p:nvPr/>
          </p:nvSpPr>
          <p:spPr bwMode="auto">
            <a:xfrm>
              <a:off x="152400" y="276225"/>
              <a:ext cx="1241425" cy="1014413"/>
            </a:xfrm>
            <a:custGeom>
              <a:avLst/>
              <a:gdLst>
                <a:gd name="T0" fmla="*/ 285 w 328"/>
                <a:gd name="T1" fmla="*/ 106 h 268"/>
                <a:gd name="T2" fmla="*/ 184 w 328"/>
                <a:gd name="T3" fmla="*/ 44 h 268"/>
                <a:gd name="T4" fmla="*/ 178 w 328"/>
                <a:gd name="T5" fmla="*/ 44 h 268"/>
                <a:gd name="T6" fmla="*/ 109 w 328"/>
                <a:gd name="T7" fmla="*/ 0 h 268"/>
                <a:gd name="T8" fmla="*/ 33 w 328"/>
                <a:gd name="T9" fmla="*/ 76 h 268"/>
                <a:gd name="T10" fmla="*/ 36 w 328"/>
                <a:gd name="T11" fmla="*/ 98 h 268"/>
                <a:gd name="T12" fmla="*/ 0 w 328"/>
                <a:gd name="T13" fmla="*/ 171 h 268"/>
                <a:gd name="T14" fmla="*/ 92 w 328"/>
                <a:gd name="T15" fmla="*/ 263 h 268"/>
                <a:gd name="T16" fmla="*/ 130 w 328"/>
                <a:gd name="T17" fmla="*/ 254 h 268"/>
                <a:gd name="T18" fmla="*/ 184 w 328"/>
                <a:gd name="T19" fmla="*/ 268 h 268"/>
                <a:gd name="T20" fmla="*/ 254 w 328"/>
                <a:gd name="T21" fmla="*/ 244 h 268"/>
                <a:gd name="T22" fmla="*/ 256 w 328"/>
                <a:gd name="T23" fmla="*/ 244 h 268"/>
                <a:gd name="T24" fmla="*/ 328 w 328"/>
                <a:gd name="T25" fmla="*/ 172 h 268"/>
                <a:gd name="T26" fmla="*/ 285 w 328"/>
                <a:gd name="T27" fmla="*/ 106 h 268"/>
                <a:gd name="T28" fmla="*/ 256 w 328"/>
                <a:gd name="T29" fmla="*/ 212 h 268"/>
                <a:gd name="T30" fmla="*/ 251 w 328"/>
                <a:gd name="T31" fmla="*/ 212 h 268"/>
                <a:gd name="T32" fmla="*/ 243 w 328"/>
                <a:gd name="T33" fmla="*/ 211 h 268"/>
                <a:gd name="T34" fmla="*/ 238 w 328"/>
                <a:gd name="T35" fmla="*/ 216 h 268"/>
                <a:gd name="T36" fmla="*/ 184 w 328"/>
                <a:gd name="T37" fmla="*/ 236 h 268"/>
                <a:gd name="T38" fmla="*/ 140 w 328"/>
                <a:gd name="T39" fmla="*/ 223 h 268"/>
                <a:gd name="T40" fmla="*/ 131 w 328"/>
                <a:gd name="T41" fmla="*/ 217 h 268"/>
                <a:gd name="T42" fmla="*/ 123 w 328"/>
                <a:gd name="T43" fmla="*/ 222 h 268"/>
                <a:gd name="T44" fmla="*/ 92 w 328"/>
                <a:gd name="T45" fmla="*/ 231 h 268"/>
                <a:gd name="T46" fmla="*/ 32 w 328"/>
                <a:gd name="T47" fmla="*/ 171 h 268"/>
                <a:gd name="T48" fmla="*/ 92 w 328"/>
                <a:gd name="T49" fmla="*/ 111 h 268"/>
                <a:gd name="T50" fmla="*/ 105 w 328"/>
                <a:gd name="T51" fmla="*/ 112 h 268"/>
                <a:gd name="T52" fmla="*/ 115 w 328"/>
                <a:gd name="T53" fmla="*/ 114 h 268"/>
                <a:gd name="T54" fmla="*/ 121 w 328"/>
                <a:gd name="T55" fmla="*/ 107 h 268"/>
                <a:gd name="T56" fmla="*/ 184 w 328"/>
                <a:gd name="T57" fmla="*/ 76 h 268"/>
                <a:gd name="T58" fmla="*/ 258 w 328"/>
                <a:gd name="T59" fmla="*/ 125 h 268"/>
                <a:gd name="T60" fmla="*/ 261 w 328"/>
                <a:gd name="T61" fmla="*/ 132 h 268"/>
                <a:gd name="T62" fmla="*/ 268 w 328"/>
                <a:gd name="T63" fmla="*/ 134 h 268"/>
                <a:gd name="T64" fmla="*/ 296 w 328"/>
                <a:gd name="T65" fmla="*/ 172 h 268"/>
                <a:gd name="T66" fmla="*/ 256 w 328"/>
                <a:gd name="T67" fmla="*/ 212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8" h="268">
                  <a:moveTo>
                    <a:pt x="285" y="106"/>
                  </a:moveTo>
                  <a:cubicBezTo>
                    <a:pt x="266" y="68"/>
                    <a:pt x="227" y="44"/>
                    <a:pt x="184" y="44"/>
                  </a:cubicBezTo>
                  <a:cubicBezTo>
                    <a:pt x="182" y="44"/>
                    <a:pt x="180" y="44"/>
                    <a:pt x="178" y="44"/>
                  </a:cubicBezTo>
                  <a:cubicBezTo>
                    <a:pt x="166" y="18"/>
                    <a:pt x="140" y="0"/>
                    <a:pt x="109" y="0"/>
                  </a:cubicBezTo>
                  <a:cubicBezTo>
                    <a:pt x="67" y="0"/>
                    <a:pt x="33" y="34"/>
                    <a:pt x="33" y="76"/>
                  </a:cubicBezTo>
                  <a:cubicBezTo>
                    <a:pt x="33" y="83"/>
                    <a:pt x="34" y="91"/>
                    <a:pt x="36" y="98"/>
                  </a:cubicBezTo>
                  <a:cubicBezTo>
                    <a:pt x="14" y="114"/>
                    <a:pt x="0" y="141"/>
                    <a:pt x="0" y="171"/>
                  </a:cubicBezTo>
                  <a:cubicBezTo>
                    <a:pt x="0" y="221"/>
                    <a:pt x="41" y="263"/>
                    <a:pt x="92" y="263"/>
                  </a:cubicBezTo>
                  <a:cubicBezTo>
                    <a:pt x="105" y="263"/>
                    <a:pt x="118" y="260"/>
                    <a:pt x="130" y="254"/>
                  </a:cubicBezTo>
                  <a:cubicBezTo>
                    <a:pt x="147" y="263"/>
                    <a:pt x="165" y="268"/>
                    <a:pt x="184" y="268"/>
                  </a:cubicBezTo>
                  <a:cubicBezTo>
                    <a:pt x="210" y="268"/>
                    <a:pt x="234" y="260"/>
                    <a:pt x="254" y="244"/>
                  </a:cubicBezTo>
                  <a:cubicBezTo>
                    <a:pt x="255" y="244"/>
                    <a:pt x="255" y="244"/>
                    <a:pt x="256" y="244"/>
                  </a:cubicBezTo>
                  <a:cubicBezTo>
                    <a:pt x="296" y="244"/>
                    <a:pt x="328" y="212"/>
                    <a:pt x="328" y="172"/>
                  </a:cubicBezTo>
                  <a:cubicBezTo>
                    <a:pt x="328" y="143"/>
                    <a:pt x="311" y="117"/>
                    <a:pt x="285" y="106"/>
                  </a:cubicBezTo>
                  <a:close/>
                  <a:moveTo>
                    <a:pt x="256" y="212"/>
                  </a:moveTo>
                  <a:cubicBezTo>
                    <a:pt x="254" y="212"/>
                    <a:pt x="253" y="212"/>
                    <a:pt x="251" y="212"/>
                  </a:cubicBezTo>
                  <a:cubicBezTo>
                    <a:pt x="243" y="211"/>
                    <a:pt x="243" y="211"/>
                    <a:pt x="243" y="211"/>
                  </a:cubicBezTo>
                  <a:cubicBezTo>
                    <a:pt x="238" y="216"/>
                    <a:pt x="238" y="216"/>
                    <a:pt x="238" y="216"/>
                  </a:cubicBezTo>
                  <a:cubicBezTo>
                    <a:pt x="223" y="229"/>
                    <a:pt x="204" y="236"/>
                    <a:pt x="184" y="236"/>
                  </a:cubicBezTo>
                  <a:cubicBezTo>
                    <a:pt x="168" y="236"/>
                    <a:pt x="153" y="231"/>
                    <a:pt x="140" y="223"/>
                  </a:cubicBezTo>
                  <a:cubicBezTo>
                    <a:pt x="131" y="217"/>
                    <a:pt x="131" y="217"/>
                    <a:pt x="131" y="217"/>
                  </a:cubicBezTo>
                  <a:cubicBezTo>
                    <a:pt x="123" y="222"/>
                    <a:pt x="123" y="222"/>
                    <a:pt x="123" y="222"/>
                  </a:cubicBezTo>
                  <a:cubicBezTo>
                    <a:pt x="113" y="228"/>
                    <a:pt x="103" y="231"/>
                    <a:pt x="92" y="231"/>
                  </a:cubicBezTo>
                  <a:cubicBezTo>
                    <a:pt x="59" y="231"/>
                    <a:pt x="32" y="204"/>
                    <a:pt x="32" y="171"/>
                  </a:cubicBezTo>
                  <a:cubicBezTo>
                    <a:pt x="32" y="138"/>
                    <a:pt x="59" y="111"/>
                    <a:pt x="92" y="111"/>
                  </a:cubicBezTo>
                  <a:cubicBezTo>
                    <a:pt x="96" y="111"/>
                    <a:pt x="101" y="111"/>
                    <a:pt x="105" y="112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21" y="107"/>
                    <a:pt x="121" y="107"/>
                    <a:pt x="121" y="107"/>
                  </a:cubicBezTo>
                  <a:cubicBezTo>
                    <a:pt x="137" y="87"/>
                    <a:pt x="160" y="76"/>
                    <a:pt x="184" y="76"/>
                  </a:cubicBezTo>
                  <a:cubicBezTo>
                    <a:pt x="217" y="76"/>
                    <a:pt x="246" y="95"/>
                    <a:pt x="258" y="125"/>
                  </a:cubicBezTo>
                  <a:cubicBezTo>
                    <a:pt x="261" y="132"/>
                    <a:pt x="261" y="132"/>
                    <a:pt x="261" y="132"/>
                  </a:cubicBezTo>
                  <a:cubicBezTo>
                    <a:pt x="268" y="134"/>
                    <a:pt x="268" y="134"/>
                    <a:pt x="268" y="134"/>
                  </a:cubicBezTo>
                  <a:cubicBezTo>
                    <a:pt x="285" y="139"/>
                    <a:pt x="296" y="154"/>
                    <a:pt x="296" y="172"/>
                  </a:cubicBezTo>
                  <a:cubicBezTo>
                    <a:pt x="296" y="194"/>
                    <a:pt x="278" y="212"/>
                    <a:pt x="256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26"/>
            <p:cNvSpPr>
              <a:spLocks/>
            </p:cNvSpPr>
            <p:nvPr/>
          </p:nvSpPr>
          <p:spPr bwMode="auto">
            <a:xfrm>
              <a:off x="504825" y="3175"/>
              <a:ext cx="120650" cy="182563"/>
            </a:xfrm>
            <a:custGeom>
              <a:avLst/>
              <a:gdLst>
                <a:gd name="T0" fmla="*/ 16 w 32"/>
                <a:gd name="T1" fmla="*/ 48 h 48"/>
                <a:gd name="T2" fmla="*/ 16 w 32"/>
                <a:gd name="T3" fmla="*/ 48 h 48"/>
                <a:gd name="T4" fmla="*/ 16 w 32"/>
                <a:gd name="T5" fmla="*/ 48 h 48"/>
                <a:gd name="T6" fmla="*/ 16 w 32"/>
                <a:gd name="T7" fmla="*/ 48 h 48"/>
                <a:gd name="T8" fmla="*/ 16 w 32"/>
                <a:gd name="T9" fmla="*/ 48 h 48"/>
                <a:gd name="T10" fmla="*/ 32 w 32"/>
                <a:gd name="T11" fmla="*/ 32 h 48"/>
                <a:gd name="T12" fmla="*/ 16 w 32"/>
                <a:gd name="T13" fmla="*/ 0 h 48"/>
                <a:gd name="T14" fmla="*/ 16 w 32"/>
                <a:gd name="T15" fmla="*/ 0 h 48"/>
                <a:gd name="T16" fmla="*/ 16 w 32"/>
                <a:gd name="T17" fmla="*/ 0 h 48"/>
                <a:gd name="T18" fmla="*/ 16 w 32"/>
                <a:gd name="T19" fmla="*/ 0 h 48"/>
                <a:gd name="T20" fmla="*/ 16 w 32"/>
                <a:gd name="T21" fmla="*/ 0 h 48"/>
                <a:gd name="T22" fmla="*/ 0 w 32"/>
                <a:gd name="T23" fmla="*/ 32 h 48"/>
                <a:gd name="T24" fmla="*/ 16 w 32"/>
                <a:gd name="T2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8"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3" y="48"/>
                    <a:pt x="32" y="43"/>
                    <a:pt x="32" y="32"/>
                  </a:cubicBezTo>
                  <a:cubicBezTo>
                    <a:pt x="32" y="15"/>
                    <a:pt x="18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43"/>
                    <a:pt x="9" y="48"/>
                    <a:pt x="1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27"/>
            <p:cNvSpPr>
              <a:spLocks/>
            </p:cNvSpPr>
            <p:nvPr/>
          </p:nvSpPr>
          <p:spPr bwMode="auto">
            <a:xfrm>
              <a:off x="4763" y="503238"/>
              <a:ext cx="182562" cy="120650"/>
            </a:xfrm>
            <a:custGeom>
              <a:avLst/>
              <a:gdLst>
                <a:gd name="T0" fmla="*/ 48 w 48"/>
                <a:gd name="T1" fmla="*/ 16 h 32"/>
                <a:gd name="T2" fmla="*/ 48 w 48"/>
                <a:gd name="T3" fmla="*/ 16 h 32"/>
                <a:gd name="T4" fmla="*/ 48 w 48"/>
                <a:gd name="T5" fmla="*/ 16 h 32"/>
                <a:gd name="T6" fmla="*/ 48 w 48"/>
                <a:gd name="T7" fmla="*/ 16 h 32"/>
                <a:gd name="T8" fmla="*/ 48 w 48"/>
                <a:gd name="T9" fmla="*/ 16 h 32"/>
                <a:gd name="T10" fmla="*/ 32 w 48"/>
                <a:gd name="T11" fmla="*/ 0 h 32"/>
                <a:gd name="T12" fmla="*/ 0 w 48"/>
                <a:gd name="T13" fmla="*/ 16 h 32"/>
                <a:gd name="T14" fmla="*/ 0 w 48"/>
                <a:gd name="T15" fmla="*/ 16 h 32"/>
                <a:gd name="T16" fmla="*/ 0 w 48"/>
                <a:gd name="T17" fmla="*/ 16 h 32"/>
                <a:gd name="T18" fmla="*/ 0 w 48"/>
                <a:gd name="T19" fmla="*/ 16 h 32"/>
                <a:gd name="T20" fmla="*/ 0 w 48"/>
                <a:gd name="T21" fmla="*/ 16 h 32"/>
                <a:gd name="T22" fmla="*/ 32 w 48"/>
                <a:gd name="T23" fmla="*/ 32 h 32"/>
                <a:gd name="T24" fmla="*/ 48 w 48"/>
                <a:gd name="T2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32"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9"/>
                    <a:pt x="44" y="0"/>
                    <a:pt x="32" y="0"/>
                  </a:cubicBezTo>
                  <a:cubicBezTo>
                    <a:pt x="15" y="0"/>
                    <a:pt x="1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5" y="32"/>
                    <a:pt x="32" y="32"/>
                  </a:cubicBezTo>
                  <a:cubicBezTo>
                    <a:pt x="44" y="32"/>
                    <a:pt x="48" y="23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28"/>
            <p:cNvSpPr>
              <a:spLocks/>
            </p:cNvSpPr>
            <p:nvPr/>
          </p:nvSpPr>
          <p:spPr bwMode="auto">
            <a:xfrm>
              <a:off x="803275" y="161925"/>
              <a:ext cx="161925" cy="163513"/>
            </a:xfrm>
            <a:custGeom>
              <a:avLst/>
              <a:gdLst>
                <a:gd name="T0" fmla="*/ 8 w 43"/>
                <a:gd name="T1" fmla="*/ 35 h 43"/>
                <a:gd name="T2" fmla="*/ 8 w 43"/>
                <a:gd name="T3" fmla="*/ 35 h 43"/>
                <a:gd name="T4" fmla="*/ 8 w 43"/>
                <a:gd name="T5" fmla="*/ 35 h 43"/>
                <a:gd name="T6" fmla="*/ 8 w 43"/>
                <a:gd name="T7" fmla="*/ 35 h 43"/>
                <a:gd name="T8" fmla="*/ 30 w 43"/>
                <a:gd name="T9" fmla="*/ 35 h 43"/>
                <a:gd name="T10" fmla="*/ 42 w 43"/>
                <a:gd name="T11" fmla="*/ 1 h 43"/>
                <a:gd name="T12" fmla="*/ 42 w 43"/>
                <a:gd name="T13" fmla="*/ 1 h 43"/>
                <a:gd name="T14" fmla="*/ 42 w 43"/>
                <a:gd name="T15" fmla="*/ 1 h 43"/>
                <a:gd name="T16" fmla="*/ 42 w 43"/>
                <a:gd name="T17" fmla="*/ 1 h 43"/>
                <a:gd name="T18" fmla="*/ 42 w 43"/>
                <a:gd name="T19" fmla="*/ 1 h 43"/>
                <a:gd name="T20" fmla="*/ 8 w 43"/>
                <a:gd name="T21" fmla="*/ 12 h 43"/>
                <a:gd name="T22" fmla="*/ 8 w 43"/>
                <a:gd name="T23" fmla="*/ 35 h 43"/>
                <a:gd name="T24" fmla="*/ 8 w 43"/>
                <a:gd name="T25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8" y="35"/>
                  </a:move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3" y="40"/>
                    <a:pt x="22" y="43"/>
                    <a:pt x="30" y="35"/>
                  </a:cubicBezTo>
                  <a:cubicBezTo>
                    <a:pt x="42" y="23"/>
                    <a:pt x="43" y="3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0" y="0"/>
                    <a:pt x="20" y="0"/>
                    <a:pt x="8" y="12"/>
                  </a:cubicBezTo>
                  <a:cubicBezTo>
                    <a:pt x="0" y="21"/>
                    <a:pt x="3" y="30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29"/>
            <p:cNvSpPr>
              <a:spLocks/>
            </p:cNvSpPr>
            <p:nvPr/>
          </p:nvSpPr>
          <p:spPr bwMode="auto">
            <a:xfrm>
              <a:off x="168275" y="161925"/>
              <a:ext cx="161925" cy="163513"/>
            </a:xfrm>
            <a:custGeom>
              <a:avLst/>
              <a:gdLst>
                <a:gd name="T0" fmla="*/ 34 w 43"/>
                <a:gd name="T1" fmla="*/ 35 h 43"/>
                <a:gd name="T2" fmla="*/ 34 w 43"/>
                <a:gd name="T3" fmla="*/ 35 h 43"/>
                <a:gd name="T4" fmla="*/ 34 w 43"/>
                <a:gd name="T5" fmla="*/ 35 h 43"/>
                <a:gd name="T6" fmla="*/ 34 w 43"/>
                <a:gd name="T7" fmla="*/ 35 h 43"/>
                <a:gd name="T8" fmla="*/ 34 w 43"/>
                <a:gd name="T9" fmla="*/ 35 h 43"/>
                <a:gd name="T10" fmla="*/ 34 w 43"/>
                <a:gd name="T11" fmla="*/ 12 h 43"/>
                <a:gd name="T12" fmla="*/ 0 w 43"/>
                <a:gd name="T13" fmla="*/ 1 h 43"/>
                <a:gd name="T14" fmla="*/ 0 w 43"/>
                <a:gd name="T15" fmla="*/ 1 h 43"/>
                <a:gd name="T16" fmla="*/ 0 w 43"/>
                <a:gd name="T17" fmla="*/ 1 h 43"/>
                <a:gd name="T18" fmla="*/ 0 w 43"/>
                <a:gd name="T19" fmla="*/ 1 h 43"/>
                <a:gd name="T20" fmla="*/ 0 w 43"/>
                <a:gd name="T21" fmla="*/ 1 h 43"/>
                <a:gd name="T22" fmla="*/ 12 w 43"/>
                <a:gd name="T23" fmla="*/ 35 h 43"/>
                <a:gd name="T24" fmla="*/ 34 w 43"/>
                <a:gd name="T25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34" y="35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9" y="30"/>
                    <a:pt x="43" y="21"/>
                    <a:pt x="34" y="12"/>
                  </a:cubicBezTo>
                  <a:cubicBezTo>
                    <a:pt x="22" y="0"/>
                    <a:pt x="2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23"/>
                    <a:pt x="12" y="35"/>
                  </a:cubicBezTo>
                  <a:cubicBezTo>
                    <a:pt x="20" y="43"/>
                    <a:pt x="29" y="40"/>
                    <a:pt x="3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800513" y="3546500"/>
            <a:ext cx="347714" cy="278246"/>
            <a:chOff x="6069013" y="-1522413"/>
            <a:chExt cx="4465637" cy="3573463"/>
          </a:xfrm>
          <a:solidFill>
            <a:schemeClr val="bg1"/>
          </a:solidFill>
        </p:grpSpPr>
        <p:sp>
          <p:nvSpPr>
            <p:cNvPr id="56" name="Freeform 14"/>
            <p:cNvSpPr>
              <a:spLocks/>
            </p:cNvSpPr>
            <p:nvPr/>
          </p:nvSpPr>
          <p:spPr bwMode="auto">
            <a:xfrm>
              <a:off x="6069013" y="-1522413"/>
              <a:ext cx="4465637" cy="2979738"/>
            </a:xfrm>
            <a:custGeom>
              <a:avLst/>
              <a:gdLst>
                <a:gd name="T0" fmla="*/ 869 w 1188"/>
                <a:gd name="T1" fmla="*/ 792 h 792"/>
                <a:gd name="T2" fmla="*/ 830 w 1188"/>
                <a:gd name="T3" fmla="*/ 753 h 792"/>
                <a:gd name="T4" fmla="*/ 869 w 1188"/>
                <a:gd name="T5" fmla="*/ 713 h 792"/>
                <a:gd name="T6" fmla="*/ 949 w 1188"/>
                <a:gd name="T7" fmla="*/ 713 h 792"/>
                <a:gd name="T8" fmla="*/ 953 w 1188"/>
                <a:gd name="T9" fmla="*/ 713 h 792"/>
                <a:gd name="T10" fmla="*/ 955 w 1188"/>
                <a:gd name="T11" fmla="*/ 713 h 792"/>
                <a:gd name="T12" fmla="*/ 1109 w 1188"/>
                <a:gd name="T13" fmla="*/ 555 h 792"/>
                <a:gd name="T14" fmla="*/ 951 w 1188"/>
                <a:gd name="T15" fmla="*/ 396 h 792"/>
                <a:gd name="T16" fmla="*/ 915 w 1188"/>
                <a:gd name="T17" fmla="*/ 401 h 792"/>
                <a:gd name="T18" fmla="*/ 879 w 1188"/>
                <a:gd name="T19" fmla="*/ 391 h 792"/>
                <a:gd name="T20" fmla="*/ 867 w 1188"/>
                <a:gd name="T21" fmla="*/ 356 h 792"/>
                <a:gd name="T22" fmla="*/ 871 w 1188"/>
                <a:gd name="T23" fmla="*/ 317 h 792"/>
                <a:gd name="T24" fmla="*/ 634 w 1188"/>
                <a:gd name="T25" fmla="*/ 79 h 792"/>
                <a:gd name="T26" fmla="*/ 398 w 1188"/>
                <a:gd name="T27" fmla="*/ 296 h 792"/>
                <a:gd name="T28" fmla="*/ 380 w 1188"/>
                <a:gd name="T29" fmla="*/ 326 h 792"/>
                <a:gd name="T30" fmla="*/ 345 w 1188"/>
                <a:gd name="T31" fmla="*/ 330 h 792"/>
                <a:gd name="T32" fmla="*/ 277 w 1188"/>
                <a:gd name="T33" fmla="*/ 317 h 792"/>
                <a:gd name="T34" fmla="*/ 79 w 1188"/>
                <a:gd name="T35" fmla="*/ 515 h 792"/>
                <a:gd name="T36" fmla="*/ 272 w 1188"/>
                <a:gd name="T37" fmla="*/ 713 h 792"/>
                <a:gd name="T38" fmla="*/ 275 w 1188"/>
                <a:gd name="T39" fmla="*/ 713 h 792"/>
                <a:gd name="T40" fmla="*/ 295 w 1188"/>
                <a:gd name="T41" fmla="*/ 713 h 792"/>
                <a:gd name="T42" fmla="*/ 358 w 1188"/>
                <a:gd name="T43" fmla="*/ 713 h 792"/>
                <a:gd name="T44" fmla="*/ 398 w 1188"/>
                <a:gd name="T45" fmla="*/ 753 h 792"/>
                <a:gd name="T46" fmla="*/ 358 w 1188"/>
                <a:gd name="T47" fmla="*/ 792 h 792"/>
                <a:gd name="T48" fmla="*/ 282 w 1188"/>
                <a:gd name="T49" fmla="*/ 792 h 792"/>
                <a:gd name="T50" fmla="*/ 277 w 1188"/>
                <a:gd name="T51" fmla="*/ 792 h 792"/>
                <a:gd name="T52" fmla="*/ 0 w 1188"/>
                <a:gd name="T53" fmla="*/ 515 h 792"/>
                <a:gd name="T54" fmla="*/ 277 w 1188"/>
                <a:gd name="T55" fmla="*/ 238 h 792"/>
                <a:gd name="T56" fmla="*/ 327 w 1188"/>
                <a:gd name="T57" fmla="*/ 242 h 792"/>
                <a:gd name="T58" fmla="*/ 634 w 1188"/>
                <a:gd name="T59" fmla="*/ 0 h 792"/>
                <a:gd name="T60" fmla="*/ 950 w 1188"/>
                <a:gd name="T61" fmla="*/ 317 h 792"/>
                <a:gd name="T62" fmla="*/ 950 w 1188"/>
                <a:gd name="T63" fmla="*/ 317 h 792"/>
                <a:gd name="T64" fmla="*/ 951 w 1188"/>
                <a:gd name="T65" fmla="*/ 317 h 792"/>
                <a:gd name="T66" fmla="*/ 1188 w 1188"/>
                <a:gd name="T67" fmla="*/ 555 h 792"/>
                <a:gd name="T68" fmla="*/ 951 w 1188"/>
                <a:gd name="T69" fmla="*/ 792 h 792"/>
                <a:gd name="T70" fmla="*/ 946 w 1188"/>
                <a:gd name="T71" fmla="*/ 792 h 792"/>
                <a:gd name="T72" fmla="*/ 869 w 1188"/>
                <a:gd name="T73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8" h="792">
                  <a:moveTo>
                    <a:pt x="869" y="792"/>
                  </a:moveTo>
                  <a:cubicBezTo>
                    <a:pt x="847" y="792"/>
                    <a:pt x="830" y="775"/>
                    <a:pt x="830" y="753"/>
                  </a:cubicBezTo>
                  <a:cubicBezTo>
                    <a:pt x="830" y="731"/>
                    <a:pt x="847" y="713"/>
                    <a:pt x="869" y="713"/>
                  </a:cubicBezTo>
                  <a:cubicBezTo>
                    <a:pt x="949" y="713"/>
                    <a:pt x="949" y="713"/>
                    <a:pt x="949" y="713"/>
                  </a:cubicBezTo>
                  <a:cubicBezTo>
                    <a:pt x="950" y="713"/>
                    <a:pt x="952" y="713"/>
                    <a:pt x="953" y="713"/>
                  </a:cubicBezTo>
                  <a:cubicBezTo>
                    <a:pt x="954" y="713"/>
                    <a:pt x="955" y="713"/>
                    <a:pt x="955" y="713"/>
                  </a:cubicBezTo>
                  <a:cubicBezTo>
                    <a:pt x="1041" y="710"/>
                    <a:pt x="1109" y="640"/>
                    <a:pt x="1109" y="555"/>
                  </a:cubicBezTo>
                  <a:cubicBezTo>
                    <a:pt x="1109" y="467"/>
                    <a:pt x="1038" y="396"/>
                    <a:pt x="951" y="396"/>
                  </a:cubicBezTo>
                  <a:cubicBezTo>
                    <a:pt x="940" y="396"/>
                    <a:pt x="928" y="398"/>
                    <a:pt x="915" y="401"/>
                  </a:cubicBezTo>
                  <a:cubicBezTo>
                    <a:pt x="902" y="404"/>
                    <a:pt x="889" y="400"/>
                    <a:pt x="879" y="391"/>
                  </a:cubicBezTo>
                  <a:cubicBezTo>
                    <a:pt x="870" y="382"/>
                    <a:pt x="865" y="369"/>
                    <a:pt x="867" y="356"/>
                  </a:cubicBezTo>
                  <a:cubicBezTo>
                    <a:pt x="869" y="343"/>
                    <a:pt x="871" y="330"/>
                    <a:pt x="871" y="317"/>
                  </a:cubicBezTo>
                  <a:cubicBezTo>
                    <a:pt x="871" y="186"/>
                    <a:pt x="765" y="79"/>
                    <a:pt x="634" y="79"/>
                  </a:cubicBezTo>
                  <a:cubicBezTo>
                    <a:pt x="510" y="79"/>
                    <a:pt x="409" y="172"/>
                    <a:pt x="398" y="296"/>
                  </a:cubicBezTo>
                  <a:cubicBezTo>
                    <a:pt x="397" y="308"/>
                    <a:pt x="390" y="319"/>
                    <a:pt x="380" y="326"/>
                  </a:cubicBezTo>
                  <a:cubicBezTo>
                    <a:pt x="370" y="332"/>
                    <a:pt x="357" y="334"/>
                    <a:pt x="345" y="330"/>
                  </a:cubicBezTo>
                  <a:cubicBezTo>
                    <a:pt x="322" y="321"/>
                    <a:pt x="300" y="317"/>
                    <a:pt x="277" y="317"/>
                  </a:cubicBezTo>
                  <a:cubicBezTo>
                    <a:pt x="168" y="317"/>
                    <a:pt x="79" y="406"/>
                    <a:pt x="79" y="515"/>
                  </a:cubicBezTo>
                  <a:cubicBezTo>
                    <a:pt x="79" y="623"/>
                    <a:pt x="165" y="710"/>
                    <a:pt x="272" y="713"/>
                  </a:cubicBezTo>
                  <a:cubicBezTo>
                    <a:pt x="273" y="713"/>
                    <a:pt x="274" y="713"/>
                    <a:pt x="275" y="713"/>
                  </a:cubicBezTo>
                  <a:cubicBezTo>
                    <a:pt x="295" y="713"/>
                    <a:pt x="295" y="713"/>
                    <a:pt x="295" y="713"/>
                  </a:cubicBezTo>
                  <a:cubicBezTo>
                    <a:pt x="358" y="713"/>
                    <a:pt x="358" y="713"/>
                    <a:pt x="358" y="713"/>
                  </a:cubicBezTo>
                  <a:cubicBezTo>
                    <a:pt x="380" y="713"/>
                    <a:pt x="398" y="731"/>
                    <a:pt x="398" y="753"/>
                  </a:cubicBezTo>
                  <a:cubicBezTo>
                    <a:pt x="398" y="775"/>
                    <a:pt x="380" y="792"/>
                    <a:pt x="358" y="792"/>
                  </a:cubicBezTo>
                  <a:cubicBezTo>
                    <a:pt x="282" y="792"/>
                    <a:pt x="282" y="792"/>
                    <a:pt x="282" y="792"/>
                  </a:cubicBezTo>
                  <a:cubicBezTo>
                    <a:pt x="281" y="792"/>
                    <a:pt x="279" y="792"/>
                    <a:pt x="277" y="792"/>
                  </a:cubicBezTo>
                  <a:cubicBezTo>
                    <a:pt x="124" y="792"/>
                    <a:pt x="0" y="668"/>
                    <a:pt x="0" y="515"/>
                  </a:cubicBezTo>
                  <a:cubicBezTo>
                    <a:pt x="0" y="362"/>
                    <a:pt x="124" y="238"/>
                    <a:pt x="277" y="238"/>
                  </a:cubicBezTo>
                  <a:cubicBezTo>
                    <a:pt x="294" y="238"/>
                    <a:pt x="310" y="239"/>
                    <a:pt x="327" y="242"/>
                  </a:cubicBezTo>
                  <a:cubicBezTo>
                    <a:pt x="360" y="101"/>
                    <a:pt x="485" y="0"/>
                    <a:pt x="634" y="0"/>
                  </a:cubicBezTo>
                  <a:cubicBezTo>
                    <a:pt x="808" y="0"/>
                    <a:pt x="950" y="142"/>
                    <a:pt x="950" y="317"/>
                  </a:cubicBezTo>
                  <a:cubicBezTo>
                    <a:pt x="950" y="317"/>
                    <a:pt x="950" y="317"/>
                    <a:pt x="950" y="317"/>
                  </a:cubicBezTo>
                  <a:cubicBezTo>
                    <a:pt x="951" y="317"/>
                    <a:pt x="951" y="317"/>
                    <a:pt x="951" y="317"/>
                  </a:cubicBezTo>
                  <a:cubicBezTo>
                    <a:pt x="1082" y="317"/>
                    <a:pt x="1188" y="424"/>
                    <a:pt x="1188" y="555"/>
                  </a:cubicBezTo>
                  <a:cubicBezTo>
                    <a:pt x="1188" y="686"/>
                    <a:pt x="1082" y="792"/>
                    <a:pt x="951" y="792"/>
                  </a:cubicBezTo>
                  <a:cubicBezTo>
                    <a:pt x="949" y="792"/>
                    <a:pt x="947" y="792"/>
                    <a:pt x="946" y="792"/>
                  </a:cubicBezTo>
                  <a:lnTo>
                    <a:pt x="869" y="7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15"/>
            <p:cNvSpPr>
              <a:spLocks/>
            </p:cNvSpPr>
            <p:nvPr/>
          </p:nvSpPr>
          <p:spPr bwMode="auto">
            <a:xfrm>
              <a:off x="7707313" y="-479425"/>
              <a:ext cx="1484312" cy="2530475"/>
            </a:xfrm>
            <a:custGeom>
              <a:avLst/>
              <a:gdLst>
                <a:gd name="T0" fmla="*/ 935 w 935"/>
                <a:gd name="T1" fmla="*/ 656 h 1594"/>
                <a:gd name="T2" fmla="*/ 561 w 935"/>
                <a:gd name="T3" fmla="*/ 656 h 1594"/>
                <a:gd name="T4" fmla="*/ 561 w 935"/>
                <a:gd name="T5" fmla="*/ 0 h 1594"/>
                <a:gd name="T6" fmla="*/ 0 w 935"/>
                <a:gd name="T7" fmla="*/ 940 h 1594"/>
                <a:gd name="T8" fmla="*/ 374 w 935"/>
                <a:gd name="T9" fmla="*/ 940 h 1594"/>
                <a:gd name="T10" fmla="*/ 374 w 935"/>
                <a:gd name="T11" fmla="*/ 1594 h 1594"/>
                <a:gd name="T12" fmla="*/ 935 w 935"/>
                <a:gd name="T13" fmla="*/ 656 h 1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5" h="1594">
                  <a:moveTo>
                    <a:pt x="935" y="656"/>
                  </a:moveTo>
                  <a:lnTo>
                    <a:pt x="561" y="656"/>
                  </a:lnTo>
                  <a:lnTo>
                    <a:pt x="561" y="0"/>
                  </a:lnTo>
                  <a:lnTo>
                    <a:pt x="0" y="940"/>
                  </a:lnTo>
                  <a:lnTo>
                    <a:pt x="374" y="940"/>
                  </a:lnTo>
                  <a:lnTo>
                    <a:pt x="374" y="1594"/>
                  </a:lnTo>
                  <a:lnTo>
                    <a:pt x="935" y="6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795522" y="2153685"/>
            <a:ext cx="889809" cy="632116"/>
            <a:chOff x="6394029" y="2894439"/>
            <a:chExt cx="1186412" cy="842820"/>
          </a:xfrm>
        </p:grpSpPr>
        <p:sp>
          <p:nvSpPr>
            <p:cNvPr id="59" name="TextBox 58"/>
            <p:cNvSpPr txBox="1"/>
            <p:nvPr/>
          </p:nvSpPr>
          <p:spPr>
            <a:xfrm>
              <a:off x="6394029" y="3185741"/>
              <a:ext cx="1186412" cy="551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en-US" sz="900">
                  <a:solidFill>
                    <a:prstClr val="white"/>
                  </a:solidFill>
                  <a:cs typeface="+mn-ea"/>
                  <a:sym typeface="+mn-lt"/>
                </a:rPr>
                <a:t>Lorem ipsum dolor sit amet.</a:t>
              </a:r>
              <a:endParaRPr lang="en-US" sz="9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873700" y="2894439"/>
              <a:ext cx="706740" cy="368115"/>
            </a:xfrm>
            <a:prstGeom prst="rect">
              <a:avLst/>
            </a:prstGeom>
            <a:noFill/>
          </p:spPr>
          <p:txBody>
            <a:bodyPr wrap="none" lIns="68567" tIns="34283" rIns="68567" bIns="34283" rtlCol="0">
              <a:sp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en-US" sz="1200" b="1">
                  <a:solidFill>
                    <a:prstClr val="white"/>
                  </a:solidFill>
                  <a:cs typeface="+mn-ea"/>
                  <a:sym typeface="+mn-lt"/>
                </a:rPr>
                <a:t>Sunny</a:t>
              </a:r>
              <a:endParaRPr lang="id-ID" sz="1200" b="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 flipH="1">
            <a:off x="3477304" y="2153685"/>
            <a:ext cx="972713" cy="632116"/>
            <a:chOff x="6283491" y="2894439"/>
            <a:chExt cx="1296950" cy="842820"/>
          </a:xfrm>
        </p:grpSpPr>
        <p:sp>
          <p:nvSpPr>
            <p:cNvPr id="62" name="TextBox 61"/>
            <p:cNvSpPr txBox="1"/>
            <p:nvPr/>
          </p:nvSpPr>
          <p:spPr>
            <a:xfrm>
              <a:off x="6283491" y="3185741"/>
              <a:ext cx="1296950" cy="551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sz="900">
                  <a:solidFill>
                    <a:prstClr val="white"/>
                  </a:solidFill>
                  <a:cs typeface="+mn-ea"/>
                  <a:sym typeface="+mn-lt"/>
                </a:rPr>
                <a:t>Lorem ipsum dolor sit amet.</a:t>
              </a:r>
              <a:endParaRPr lang="en-US" sz="9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017500" y="2894439"/>
              <a:ext cx="562940" cy="368115"/>
            </a:xfrm>
            <a:prstGeom prst="rect">
              <a:avLst/>
            </a:prstGeom>
            <a:noFill/>
          </p:spPr>
          <p:txBody>
            <a:bodyPr wrap="none" lIns="68567" tIns="34283" rIns="68567" bIns="34283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sz="1200" b="1">
                  <a:solidFill>
                    <a:prstClr val="white"/>
                  </a:solidFill>
                  <a:cs typeface="+mn-ea"/>
                  <a:sym typeface="+mn-lt"/>
                </a:rPr>
                <a:t>Rain</a:t>
              </a:r>
              <a:endParaRPr lang="id-ID" sz="1200" b="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 flipH="1">
            <a:off x="3600777" y="3837343"/>
            <a:ext cx="730174" cy="276087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1200" b="1">
                <a:solidFill>
                  <a:prstClr val="white"/>
                </a:solidFill>
                <a:cs typeface="+mn-ea"/>
                <a:sym typeface="+mn-lt"/>
              </a:rPr>
              <a:t>Lightning</a:t>
            </a:r>
            <a:endParaRPr lang="id-ID" sz="1200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 flipH="1">
            <a:off x="4957306" y="3837343"/>
            <a:ext cx="483119" cy="276087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1200" b="1">
                <a:solidFill>
                  <a:prstClr val="white"/>
                </a:solidFill>
                <a:cs typeface="+mn-ea"/>
                <a:sym typeface="+mn-lt"/>
              </a:rPr>
              <a:t>Wind</a:t>
            </a:r>
            <a:endParaRPr lang="id-ID" sz="1200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 flipH="1">
            <a:off x="6461497" y="2184136"/>
            <a:ext cx="1783891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amet, conse ctetur adipiscing </a:t>
            </a:r>
            <a:r>
              <a:rPr lang="vi-VN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alista</a:t>
            </a: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. Pellentesque biben</a:t>
            </a:r>
            <a:r>
              <a:rPr lang="vi-VN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.</a:t>
            </a:r>
            <a:endParaRPr lang="en-US" sz="9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 flipH="1">
            <a:off x="6461497" y="1965658"/>
            <a:ext cx="530055" cy="276087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Sunny</a:t>
            </a:r>
            <a:endParaRPr lang="id-ID" sz="1200" b="1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 flipH="1">
            <a:off x="6324337" y="3670525"/>
            <a:ext cx="1783891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amet, conse ctetur adipiscing </a:t>
            </a:r>
            <a:r>
              <a:rPr lang="vi-VN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alista</a:t>
            </a: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. Pellentesque biben</a:t>
            </a:r>
            <a:r>
              <a:rPr lang="vi-VN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.</a:t>
            </a:r>
            <a:endParaRPr lang="en-US" sz="9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 flipH="1">
            <a:off x="6324337" y="3452047"/>
            <a:ext cx="892077" cy="276087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Light Winds</a:t>
            </a:r>
            <a:endParaRPr lang="id-ID" sz="1200" b="1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98612" y="2184136"/>
            <a:ext cx="1783891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amet, conse ctetur adipiscing </a:t>
            </a:r>
            <a:r>
              <a:rPr lang="vi-VN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alista</a:t>
            </a: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. Pellentesque biben</a:t>
            </a:r>
            <a:r>
              <a:rPr lang="vi-VN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.</a:t>
            </a:r>
            <a:endParaRPr lang="en-US" sz="9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831719" y="1965658"/>
            <a:ext cx="850784" cy="276087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tx2"/>
                </a:solidFill>
                <a:cs typeface="+mn-ea"/>
                <a:sym typeface="+mn-lt"/>
              </a:rPr>
              <a:t>Heavy Rain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035772" y="3670525"/>
            <a:ext cx="1783891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amet, conse ctetur adipiscing </a:t>
            </a:r>
            <a:r>
              <a:rPr lang="vi-VN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alista</a:t>
            </a: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. Pellentesque biben</a:t>
            </a:r>
            <a:r>
              <a:rPr lang="vi-VN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.</a:t>
            </a:r>
            <a:endParaRPr lang="en-US" sz="9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172845" y="3452047"/>
            <a:ext cx="646818" cy="276087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Lighting</a:t>
            </a:r>
            <a:endParaRPr lang="id-ID" sz="1200" b="1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4" name="文本框 6">
            <a:extLst>
              <a:ext uri="{FF2B5EF4-FFF2-40B4-BE49-F238E27FC236}">
                <a16:creationId xmlns="" xmlns:a16="http://schemas.microsoft.com/office/drawing/2014/main" id="{5DF5FA8C-F31A-4CDD-89C8-0E21243B7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274268"/>
            <a:ext cx="139653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5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  <a:endParaRPr lang="en-US" altLang="zh-CN" sz="135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文本框 6">
            <a:extLst>
              <a:ext uri="{FF2B5EF4-FFF2-40B4-BE49-F238E27FC236}">
                <a16:creationId xmlns="" xmlns:a16="http://schemas.microsoft.com/office/drawing/2014/main" id="{2B95EA0F-6121-45CF-AE0D-D9C2C6566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533955"/>
            <a:ext cx="2531930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247"/>
            <a:r>
              <a:rPr lang="en-US" altLang="zh-CN" sz="675" dirty="0">
                <a:latin typeface="Lato Light"/>
                <a:cs typeface="Lato Light"/>
              </a:rPr>
              <a:t>Lorem ipsum dolor sit </a:t>
            </a:r>
            <a:r>
              <a:rPr lang="en-US" altLang="zh-CN" sz="675" dirty="0" err="1">
                <a:latin typeface="Lato Light"/>
                <a:cs typeface="Lato Light"/>
              </a:rPr>
              <a:t>amet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consectetur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adipisicing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elit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sed</a:t>
            </a:r>
            <a:endParaRPr lang="en-US" altLang="zh-CN" sz="675" b="1" dirty="0">
              <a:latin typeface="Lato Light"/>
              <a:cs typeface="Lato Light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BDD22D8F-7F3F-4CA5-B884-AFD3CE5F476C}"/>
              </a:ext>
            </a:extLst>
          </p:cNvPr>
          <p:cNvGrpSpPr/>
          <p:nvPr/>
        </p:nvGrpSpPr>
        <p:grpSpPr>
          <a:xfrm>
            <a:off x="-371644" y="70880"/>
            <a:ext cx="743288" cy="873535"/>
            <a:chOff x="-1401323" y="1019016"/>
            <a:chExt cx="2731394" cy="3210019"/>
          </a:xfrm>
        </p:grpSpPr>
        <p:sp>
          <p:nvSpPr>
            <p:cNvPr id="77" name="椭圆 1">
              <a:extLst>
                <a:ext uri="{FF2B5EF4-FFF2-40B4-BE49-F238E27FC236}">
                  <a16:creationId xmlns="" xmlns:a16="http://schemas.microsoft.com/office/drawing/2014/main" id="{C133960F-E27A-4D0D-AF76-9956378337E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330072" y="1019016"/>
              <a:ext cx="2660143" cy="2660143"/>
            </a:xfrm>
            <a:prstGeom prst="rect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  <p:sp>
          <p:nvSpPr>
            <p:cNvPr id="78" name="椭圆 1">
              <a:extLst>
                <a:ext uri="{FF2B5EF4-FFF2-40B4-BE49-F238E27FC236}">
                  <a16:creationId xmlns="" xmlns:a16="http://schemas.microsoft.com/office/drawing/2014/main" id="{1BFCE525-E85C-40D5-9F2C-C3F684455FF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401323" y="1568892"/>
              <a:ext cx="2660143" cy="2660143"/>
            </a:xfrm>
            <a:prstGeom prst="rect">
              <a:avLst/>
            </a:prstGeom>
            <a:solidFill>
              <a:srgbClr val="3A3A3A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3660977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6511E36-3618-4627-B41E-C06984C5982F}"/>
              </a:ext>
            </a:extLst>
          </p:cNvPr>
          <p:cNvGrpSpPr/>
          <p:nvPr/>
        </p:nvGrpSpPr>
        <p:grpSpPr>
          <a:xfrm flipH="1">
            <a:off x="3334067" y="-1338085"/>
            <a:ext cx="8093767" cy="8093766"/>
            <a:chOff x="-1224285" y="-1338085"/>
            <a:chExt cx="8093767" cy="8093766"/>
          </a:xfrm>
        </p:grpSpPr>
        <p:sp>
          <p:nvSpPr>
            <p:cNvPr id="3" name="矩形 2"/>
            <p:cNvSpPr/>
            <p:nvPr/>
          </p:nvSpPr>
          <p:spPr>
            <a:xfrm rot="2700000" flipH="1">
              <a:off x="4463119" y="-1316981"/>
              <a:ext cx="2406363" cy="24063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" name="矩形 3"/>
            <p:cNvSpPr/>
            <p:nvPr/>
          </p:nvSpPr>
          <p:spPr>
            <a:xfrm rot="2700000" flipH="1">
              <a:off x="2574352" y="571785"/>
              <a:ext cx="2406363" cy="2406363"/>
            </a:xfrm>
            <a:prstGeom prst="rect">
              <a:avLst/>
            </a:prstGeom>
            <a:blipFill dpi="0" rotWithShape="0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" name="矩形 4"/>
            <p:cNvSpPr/>
            <p:nvPr/>
          </p:nvSpPr>
          <p:spPr>
            <a:xfrm rot="2700000" flipH="1">
              <a:off x="685585" y="2460552"/>
              <a:ext cx="2406363" cy="2406363"/>
            </a:xfrm>
            <a:prstGeom prst="rect">
              <a:avLst/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矩形 5"/>
            <p:cNvSpPr/>
            <p:nvPr/>
          </p:nvSpPr>
          <p:spPr>
            <a:xfrm rot="2700000" flipH="1">
              <a:off x="664482" y="-1338085"/>
              <a:ext cx="2406363" cy="2406363"/>
            </a:xfrm>
            <a:prstGeom prst="rect">
              <a:avLst/>
            </a:prstGeom>
            <a:blipFill dpi="0"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7" name="矩形 6"/>
            <p:cNvSpPr/>
            <p:nvPr/>
          </p:nvSpPr>
          <p:spPr>
            <a:xfrm rot="2700000" flipH="1">
              <a:off x="-1224285" y="550682"/>
              <a:ext cx="2406363" cy="24063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" name="矩形 8"/>
            <p:cNvSpPr/>
            <p:nvPr/>
          </p:nvSpPr>
          <p:spPr>
            <a:xfrm rot="2700000" flipH="1">
              <a:off x="-1203182" y="4349318"/>
              <a:ext cx="2406363" cy="2406363"/>
            </a:xfrm>
            <a:prstGeom prst="rect">
              <a:avLst/>
            </a:pr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1F047E5-6787-4F3C-AA82-0633B4408966}"/>
              </a:ext>
            </a:extLst>
          </p:cNvPr>
          <p:cNvSpPr txBox="1"/>
          <p:nvPr/>
        </p:nvSpPr>
        <p:spPr>
          <a:xfrm>
            <a:off x="841816" y="1232289"/>
            <a:ext cx="193995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chemeClr val="accent1"/>
                </a:solidFill>
              </a:rPr>
              <a:t>202X</a:t>
            </a:r>
            <a:endParaRPr lang="zh-CN" altLang="en-US" sz="6600" b="1" dirty="0">
              <a:solidFill>
                <a:schemeClr val="accent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BF33D56-195C-4C31-9071-2F53610EA53C}"/>
              </a:ext>
            </a:extLst>
          </p:cNvPr>
          <p:cNvSpPr txBox="1"/>
          <p:nvPr/>
        </p:nvSpPr>
        <p:spPr>
          <a:xfrm>
            <a:off x="841816" y="2279362"/>
            <a:ext cx="31085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600" dirty="0">
                <a:solidFill>
                  <a:schemeClr val="tx2"/>
                </a:solidFill>
              </a:rPr>
              <a:t>通用工作模板</a:t>
            </a:r>
          </a:p>
        </p:txBody>
      </p:sp>
      <p:sp>
        <p:nvSpPr>
          <p:cNvPr id="16" name="矩形 1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A17B4ACB-440B-4865-9D8A-1DC1A2D44404}"/>
              </a:ext>
            </a:extLst>
          </p:cNvPr>
          <p:cNvSpPr/>
          <p:nvPr/>
        </p:nvSpPr>
        <p:spPr>
          <a:xfrm>
            <a:off x="841815" y="2949221"/>
            <a:ext cx="4284125" cy="547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amet, consectetur adipiscing elit. Ut efficitur ipsum vitae tortor accumsan, a pulvinar lorem lacinia. 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196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B8A07D7-4E73-47CB-91D5-D93379BF2B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681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3877D68-910F-4A94-B639-F606BFB719C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62AFBE1-7BA4-473C-B42A-E10525909851}"/>
              </a:ext>
            </a:extLst>
          </p:cNvPr>
          <p:cNvSpPr/>
          <p:nvPr/>
        </p:nvSpPr>
        <p:spPr>
          <a:xfrm>
            <a:off x="693894" y="4195115"/>
            <a:ext cx="5442125" cy="346249"/>
          </a:xfrm>
          <a:prstGeom prst="rect">
            <a:avLst/>
          </a:prstGeom>
          <a:solidFill>
            <a:srgbClr val="F466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dist" defTabSz="685800">
              <a:defRPr/>
            </a:pPr>
            <a:r>
              <a:rPr lang="zh-CN" altLang="en-US" sz="1200" b="1" kern="0" spc="225" dirty="0">
                <a:solidFill>
                  <a:srgbClr val="000000"/>
                </a:solidFill>
                <a:latin typeface="Calibri"/>
                <a:ea typeface="微软雅黑"/>
              </a:rPr>
              <a:t>微信扫描二维码，回复</a:t>
            </a:r>
            <a:r>
              <a:rPr lang="zh-CN" altLang="en-US" sz="1200" b="1" dirty="0">
                <a:solidFill>
                  <a:srgbClr val="0D0D0D"/>
                </a:solidFill>
                <a:latin typeface="Calibri"/>
                <a:ea typeface="微软雅黑"/>
              </a:rPr>
              <a:t>「</a:t>
            </a:r>
            <a:r>
              <a:rPr lang="zh-CN" altLang="en-US" sz="1500" b="1" kern="0" spc="225" dirty="0">
                <a:solidFill>
                  <a:srgbClr val="FFFF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微软雅黑"/>
              </a:rPr>
              <a:t>限时大礼包</a:t>
            </a:r>
            <a:r>
              <a:rPr lang="zh-CN" altLang="en-US" sz="1200" b="1" dirty="0">
                <a:solidFill>
                  <a:srgbClr val="0D0D0D"/>
                </a:solidFill>
                <a:latin typeface="Calibri"/>
                <a:ea typeface="微软雅黑"/>
              </a:rPr>
              <a:t>」</a:t>
            </a:r>
            <a:r>
              <a:rPr lang="zh-CN" altLang="en-US" sz="1200" b="1" kern="0" spc="225" dirty="0">
                <a:solidFill>
                  <a:srgbClr val="000000"/>
                </a:solidFill>
                <a:latin typeface="Calibri"/>
                <a:ea typeface="微软雅黑"/>
              </a:rPr>
              <a:t>免费领取大礼包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F216972-8392-49E6-AE42-C1AE188A3A0A}"/>
              </a:ext>
            </a:extLst>
          </p:cNvPr>
          <p:cNvSpPr txBox="1"/>
          <p:nvPr/>
        </p:nvSpPr>
        <p:spPr>
          <a:xfrm>
            <a:off x="638736" y="4595841"/>
            <a:ext cx="42761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342900">
              <a:defRPr/>
            </a:pPr>
            <a:r>
              <a:rPr lang="zh-CN" altLang="en-US" sz="1200" i="1" kern="0" spc="225" dirty="0">
                <a:solidFill>
                  <a:srgbClr val="000000"/>
                </a:solidFill>
                <a:latin typeface="Calibri"/>
                <a:ea typeface="微软雅黑"/>
              </a:rPr>
              <a:t>回复</a:t>
            </a:r>
            <a:r>
              <a:rPr lang="zh-CN" altLang="en-US" sz="1200" i="1" dirty="0">
                <a:solidFill>
                  <a:srgbClr val="0D0D0D"/>
                </a:solidFill>
                <a:latin typeface="Calibri"/>
                <a:ea typeface="微软雅黑"/>
              </a:rPr>
              <a:t>「</a:t>
            </a:r>
            <a:r>
              <a:rPr lang="en-US" altLang="zh-CN" sz="1500" b="1" i="1" kern="0" spc="225" dirty="0">
                <a:solidFill>
                  <a:srgbClr val="F4664E"/>
                </a:solidFill>
                <a:latin typeface="Calibri"/>
                <a:ea typeface="微软雅黑"/>
              </a:rPr>
              <a:t>202011</a:t>
            </a:r>
            <a:r>
              <a:rPr lang="zh-CN" altLang="en-US" sz="1200" i="1" dirty="0">
                <a:solidFill>
                  <a:srgbClr val="0D0D0D"/>
                </a:solidFill>
                <a:latin typeface="Calibri"/>
                <a:ea typeface="微软雅黑"/>
              </a:rPr>
              <a:t>」</a:t>
            </a:r>
            <a:r>
              <a:rPr lang="zh-CN" altLang="en-US" sz="1200" i="1" kern="0" spc="225" dirty="0">
                <a:solidFill>
                  <a:srgbClr val="000000"/>
                </a:solidFill>
                <a:latin typeface="Calibri"/>
                <a:ea typeface="微软雅黑"/>
              </a:rPr>
              <a:t>，获取本模板完整版</a:t>
            </a:r>
            <a:r>
              <a:rPr lang="en-US" altLang="zh-CN" sz="1400" b="1" i="1" kern="0" spc="225" dirty="0">
                <a:solidFill>
                  <a:srgbClr val="000000"/>
                </a:solidFill>
                <a:latin typeface="Calibri"/>
                <a:ea typeface="微软雅黑"/>
              </a:rPr>
              <a:t>30</a:t>
            </a:r>
            <a:r>
              <a:rPr lang="zh-CN" altLang="en-US" sz="1200" i="1" kern="0" spc="225" dirty="0">
                <a:solidFill>
                  <a:srgbClr val="000000"/>
                </a:solidFill>
                <a:latin typeface="Calibri"/>
                <a:ea typeface="微软雅黑"/>
              </a:rPr>
              <a:t>页</a:t>
            </a:r>
            <a:endParaRPr lang="zh-CN" altLang="en-US" sz="1200" i="1" kern="0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63366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773085-E7FA-42A6-B5B4-8EBC64426D9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939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1075" y="3240574"/>
            <a:ext cx="37274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hlinkClick r:id="rId2"/>
              </a:rPr>
              <a:t>kevin</a:t>
            </a:r>
            <a:r>
              <a:rPr lang="zh-CN" altLang="en-US" dirty="0">
                <a:hlinkClick r:id="rId2"/>
              </a:rPr>
              <a:t>刘</a:t>
            </a:r>
            <a:r>
              <a:rPr lang="zh-CN" altLang="en-US" dirty="0" smtClean="0">
                <a:hlinkClick r:id="rId2"/>
              </a:rPr>
              <a:t>匠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8948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EFB9787-3F24-4DCB-A4BB-4369ECFF9B64}"/>
              </a:ext>
            </a:extLst>
          </p:cNvPr>
          <p:cNvSpPr txBox="1"/>
          <p:nvPr/>
        </p:nvSpPr>
        <p:spPr>
          <a:xfrm>
            <a:off x="1998956" y="1925419"/>
            <a:ext cx="1826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</a:rPr>
              <a:t>CONTENT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  <p:sp>
        <p:nvSpPr>
          <p:cNvPr id="18" name="矩形 1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DA3BB0C5-7D3B-45E8-A0AC-44DC5F5BDF4C}"/>
              </a:ext>
            </a:extLst>
          </p:cNvPr>
          <p:cNvSpPr/>
          <p:nvPr/>
        </p:nvSpPr>
        <p:spPr>
          <a:xfrm>
            <a:off x="1575648" y="2425343"/>
            <a:ext cx="2672944" cy="52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00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00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0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0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Ut </a:t>
            </a:r>
            <a:r>
              <a:rPr lang="en-US" altLang="zh-CN" sz="100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BA303A7-3374-4E8E-BDC0-A75634685CDE}"/>
              </a:ext>
            </a:extLst>
          </p:cNvPr>
          <p:cNvSpPr txBox="1"/>
          <p:nvPr/>
        </p:nvSpPr>
        <p:spPr>
          <a:xfrm>
            <a:off x="5823084" y="79773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0C192E9D-F6B9-462C-B93B-7C520B724DEA}"/>
              </a:ext>
            </a:extLst>
          </p:cNvPr>
          <p:cNvSpPr/>
          <p:nvPr/>
        </p:nvSpPr>
        <p:spPr>
          <a:xfrm>
            <a:off x="5823084" y="1130976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PLEASE PUT YOUR TEXT HERE</a:t>
            </a:r>
          </a:p>
        </p:txBody>
      </p:sp>
      <p:sp>
        <p:nvSpPr>
          <p:cNvPr id="19" name="菱形 18">
            <a:extLst>
              <a:ext uri="{FF2B5EF4-FFF2-40B4-BE49-F238E27FC236}">
                <a16:creationId xmlns="" xmlns:a16="http://schemas.microsoft.com/office/drawing/2014/main" id="{F585536F-6ACC-4496-9099-C61EBB55E5D4}"/>
              </a:ext>
            </a:extLst>
          </p:cNvPr>
          <p:cNvSpPr/>
          <p:nvPr/>
        </p:nvSpPr>
        <p:spPr>
          <a:xfrm>
            <a:off x="5131716" y="763523"/>
            <a:ext cx="628153" cy="62815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一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230CDC8C-E0B2-48F6-89D5-89DE31EB3B31}"/>
              </a:ext>
            </a:extLst>
          </p:cNvPr>
          <p:cNvSpPr txBox="1"/>
          <p:nvPr/>
        </p:nvSpPr>
        <p:spPr>
          <a:xfrm>
            <a:off x="5823084" y="177199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896BA86-E504-46B3-8E2D-24860609F0CA}"/>
              </a:ext>
            </a:extLst>
          </p:cNvPr>
          <p:cNvSpPr/>
          <p:nvPr/>
        </p:nvSpPr>
        <p:spPr>
          <a:xfrm>
            <a:off x="5823084" y="2105227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PLEASE PUT YOUR TEXT HERE</a:t>
            </a:r>
          </a:p>
        </p:txBody>
      </p:sp>
      <p:sp>
        <p:nvSpPr>
          <p:cNvPr id="22" name="菱形 21">
            <a:extLst>
              <a:ext uri="{FF2B5EF4-FFF2-40B4-BE49-F238E27FC236}">
                <a16:creationId xmlns="" xmlns:a16="http://schemas.microsoft.com/office/drawing/2014/main" id="{795F435D-143A-4CC5-BBF0-957A8B9BAFC3}"/>
              </a:ext>
            </a:extLst>
          </p:cNvPr>
          <p:cNvSpPr/>
          <p:nvPr/>
        </p:nvSpPr>
        <p:spPr>
          <a:xfrm>
            <a:off x="5131716" y="1737774"/>
            <a:ext cx="628153" cy="62815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二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D1384DE0-AFDE-467C-A9A6-DC889ADFE18B}"/>
              </a:ext>
            </a:extLst>
          </p:cNvPr>
          <p:cNvSpPr txBox="1"/>
          <p:nvPr/>
        </p:nvSpPr>
        <p:spPr>
          <a:xfrm>
            <a:off x="5823084" y="27933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9304D723-C354-4F71-B45E-C73B5D229374}"/>
              </a:ext>
            </a:extLst>
          </p:cNvPr>
          <p:cNvSpPr/>
          <p:nvPr/>
        </p:nvSpPr>
        <p:spPr>
          <a:xfrm>
            <a:off x="5823084" y="3126555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PLEASE PUT YOUR TEXT HERE</a:t>
            </a:r>
          </a:p>
        </p:txBody>
      </p:sp>
      <p:sp>
        <p:nvSpPr>
          <p:cNvPr id="25" name="菱形 24">
            <a:extLst>
              <a:ext uri="{FF2B5EF4-FFF2-40B4-BE49-F238E27FC236}">
                <a16:creationId xmlns="" xmlns:a16="http://schemas.microsoft.com/office/drawing/2014/main" id="{E67D8ECA-C37B-4DEA-B682-94CC39FE3D56}"/>
              </a:ext>
            </a:extLst>
          </p:cNvPr>
          <p:cNvSpPr/>
          <p:nvPr/>
        </p:nvSpPr>
        <p:spPr>
          <a:xfrm>
            <a:off x="5131716" y="2759102"/>
            <a:ext cx="628153" cy="62815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三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5169249-71D3-43A3-948F-00F3DD882C57}"/>
              </a:ext>
            </a:extLst>
          </p:cNvPr>
          <p:cNvSpPr txBox="1"/>
          <p:nvPr/>
        </p:nvSpPr>
        <p:spPr>
          <a:xfrm>
            <a:off x="5823084" y="376756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404F5CEE-7ACC-46B8-8295-32349C6DD86A}"/>
              </a:ext>
            </a:extLst>
          </p:cNvPr>
          <p:cNvSpPr/>
          <p:nvPr/>
        </p:nvSpPr>
        <p:spPr>
          <a:xfrm>
            <a:off x="5823084" y="4100806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PLEASE PUT YOUR TEXT HERE</a:t>
            </a:r>
          </a:p>
        </p:txBody>
      </p:sp>
      <p:sp>
        <p:nvSpPr>
          <p:cNvPr id="28" name="菱形 27">
            <a:extLst>
              <a:ext uri="{FF2B5EF4-FFF2-40B4-BE49-F238E27FC236}">
                <a16:creationId xmlns="" xmlns:a16="http://schemas.microsoft.com/office/drawing/2014/main" id="{BFDD621A-B219-4B8E-8877-157AE7825706}"/>
              </a:ext>
            </a:extLst>
          </p:cNvPr>
          <p:cNvSpPr/>
          <p:nvPr/>
        </p:nvSpPr>
        <p:spPr>
          <a:xfrm>
            <a:off x="5131716" y="3733353"/>
            <a:ext cx="628153" cy="62815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四</a:t>
            </a:r>
          </a:p>
        </p:txBody>
      </p:sp>
      <p:sp>
        <p:nvSpPr>
          <p:cNvPr id="16" name="任意多边形 20">
            <a:extLst>
              <a:ext uri="{FF2B5EF4-FFF2-40B4-BE49-F238E27FC236}">
                <a16:creationId xmlns="" xmlns:a16="http://schemas.microsoft.com/office/drawing/2014/main" id="{5ACE76B4-8E55-4FDC-8D6B-F103CC959CB3}"/>
              </a:ext>
            </a:extLst>
          </p:cNvPr>
          <p:cNvSpPr/>
          <p:nvPr/>
        </p:nvSpPr>
        <p:spPr>
          <a:xfrm rot="18900000" flipH="1" flipV="1">
            <a:off x="-98436" y="2680459"/>
            <a:ext cx="2492114" cy="3780921"/>
          </a:xfrm>
          <a:custGeom>
            <a:avLst/>
            <a:gdLst>
              <a:gd name="connsiteX0" fmla="*/ 1565575 w 3322818"/>
              <a:gd name="connsiteY0" fmla="*/ 3475651 h 5041228"/>
              <a:gd name="connsiteX1" fmla="*/ 1 w 3322818"/>
              <a:gd name="connsiteY1" fmla="*/ 3475651 h 5041228"/>
              <a:gd name="connsiteX2" fmla="*/ 1 w 3322818"/>
              <a:gd name="connsiteY2" fmla="*/ 5041227 h 5041228"/>
              <a:gd name="connsiteX3" fmla="*/ 1565576 w 3322818"/>
              <a:gd name="connsiteY3" fmla="*/ 5041227 h 5041228"/>
              <a:gd name="connsiteX4" fmla="*/ 1565576 w 3322818"/>
              <a:gd name="connsiteY4" fmla="*/ 1737826 h 5041228"/>
              <a:gd name="connsiteX5" fmla="*/ 1 w 3322818"/>
              <a:gd name="connsiteY5" fmla="*/ 1737826 h 5041228"/>
              <a:gd name="connsiteX6" fmla="*/ 1 w 3322818"/>
              <a:gd name="connsiteY6" fmla="*/ 3303402 h 5041228"/>
              <a:gd name="connsiteX7" fmla="*/ 1565575 w 3322818"/>
              <a:gd name="connsiteY7" fmla="*/ 3303402 h 5041228"/>
              <a:gd name="connsiteX8" fmla="*/ 3322817 w 3322818"/>
              <a:gd name="connsiteY8" fmla="*/ 3475652 h 5041228"/>
              <a:gd name="connsiteX9" fmla="*/ 1757242 w 3322818"/>
              <a:gd name="connsiteY9" fmla="*/ 3475652 h 5041228"/>
              <a:gd name="connsiteX10" fmla="*/ 1757242 w 3322818"/>
              <a:gd name="connsiteY10" fmla="*/ 5041228 h 5041228"/>
              <a:gd name="connsiteX11" fmla="*/ 3322817 w 3322818"/>
              <a:gd name="connsiteY11" fmla="*/ 5041228 h 5041228"/>
              <a:gd name="connsiteX12" fmla="*/ 1565575 w 3322818"/>
              <a:gd name="connsiteY12" fmla="*/ 0 h 5041228"/>
              <a:gd name="connsiteX13" fmla="*/ 0 w 3322818"/>
              <a:gd name="connsiteY13" fmla="*/ 0 h 5041228"/>
              <a:gd name="connsiteX14" fmla="*/ 0 w 3322818"/>
              <a:gd name="connsiteY14" fmla="*/ 1565576 h 5041228"/>
              <a:gd name="connsiteX15" fmla="*/ 1565575 w 3322818"/>
              <a:gd name="connsiteY15" fmla="*/ 1565576 h 5041228"/>
              <a:gd name="connsiteX16" fmla="*/ 3322818 w 3322818"/>
              <a:gd name="connsiteY16" fmla="*/ 1737826 h 5041228"/>
              <a:gd name="connsiteX17" fmla="*/ 1757243 w 3322818"/>
              <a:gd name="connsiteY17" fmla="*/ 1737826 h 5041228"/>
              <a:gd name="connsiteX18" fmla="*/ 1757243 w 3322818"/>
              <a:gd name="connsiteY18" fmla="*/ 3303402 h 5041228"/>
              <a:gd name="connsiteX19" fmla="*/ 3322818 w 3322818"/>
              <a:gd name="connsiteY19" fmla="*/ 3303402 h 5041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322818" h="5041228">
                <a:moveTo>
                  <a:pt x="1565575" y="3475651"/>
                </a:moveTo>
                <a:lnTo>
                  <a:pt x="1" y="3475651"/>
                </a:lnTo>
                <a:lnTo>
                  <a:pt x="1" y="5041227"/>
                </a:lnTo>
                <a:lnTo>
                  <a:pt x="1565576" y="5041227"/>
                </a:lnTo>
                <a:close/>
                <a:moveTo>
                  <a:pt x="1565576" y="1737826"/>
                </a:moveTo>
                <a:lnTo>
                  <a:pt x="1" y="1737826"/>
                </a:lnTo>
                <a:lnTo>
                  <a:pt x="1" y="3303402"/>
                </a:lnTo>
                <a:lnTo>
                  <a:pt x="1565575" y="3303402"/>
                </a:lnTo>
                <a:close/>
                <a:moveTo>
                  <a:pt x="3322817" y="3475652"/>
                </a:moveTo>
                <a:lnTo>
                  <a:pt x="1757242" y="3475652"/>
                </a:lnTo>
                <a:lnTo>
                  <a:pt x="1757242" y="5041228"/>
                </a:lnTo>
                <a:lnTo>
                  <a:pt x="3322817" y="5041228"/>
                </a:lnTo>
                <a:close/>
                <a:moveTo>
                  <a:pt x="1565575" y="0"/>
                </a:moveTo>
                <a:lnTo>
                  <a:pt x="0" y="0"/>
                </a:lnTo>
                <a:lnTo>
                  <a:pt x="0" y="1565576"/>
                </a:lnTo>
                <a:lnTo>
                  <a:pt x="1565575" y="1565576"/>
                </a:lnTo>
                <a:close/>
                <a:moveTo>
                  <a:pt x="3322818" y="1737826"/>
                </a:moveTo>
                <a:lnTo>
                  <a:pt x="1757243" y="1737826"/>
                </a:lnTo>
                <a:lnTo>
                  <a:pt x="1757243" y="3303402"/>
                </a:lnTo>
                <a:lnTo>
                  <a:pt x="3322818" y="3303402"/>
                </a:lnTo>
                <a:close/>
              </a:path>
            </a:pathLst>
          </a:custGeom>
          <a:blipFill dpi="0" rotWithShape="0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A9E82EDA-1C0C-4670-AF2F-EF7AFE25666E}"/>
              </a:ext>
            </a:extLst>
          </p:cNvPr>
          <p:cNvSpPr/>
          <p:nvPr/>
        </p:nvSpPr>
        <p:spPr>
          <a:xfrm rot="18900000" flipV="1">
            <a:off x="-746500" y="1748337"/>
            <a:ext cx="1083301" cy="1083301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270221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1"/>
          <p:cNvSpPr>
            <a:spLocks noChangeArrowheads="1"/>
          </p:cNvSpPr>
          <p:nvPr/>
        </p:nvSpPr>
        <p:spPr bwMode="auto">
          <a:xfrm rot="2700000">
            <a:off x="-1330072" y="1019016"/>
            <a:ext cx="2660143" cy="2660143"/>
          </a:xfrm>
          <a:prstGeom prst="rect">
            <a:avLst/>
          </a:prstGeom>
          <a:solidFill>
            <a:schemeClr val="accent1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5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4" name="椭圆 1"/>
          <p:cNvSpPr>
            <a:spLocks noChangeArrowheads="1"/>
          </p:cNvSpPr>
          <p:nvPr/>
        </p:nvSpPr>
        <p:spPr bwMode="auto">
          <a:xfrm rot="2700000">
            <a:off x="-1401323" y="1568892"/>
            <a:ext cx="2660143" cy="2660143"/>
          </a:xfrm>
          <a:prstGeom prst="rect">
            <a:avLst/>
          </a:prstGeom>
          <a:solidFill>
            <a:srgbClr val="3A3A3A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5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6200000">
            <a:off x="8157991" y="2289727"/>
            <a:ext cx="1425753" cy="54626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" name="矩形 1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9F85B36A-2548-49FA-B466-D273E5439A1A}"/>
              </a:ext>
            </a:extLst>
          </p:cNvPr>
          <p:cNvSpPr/>
          <p:nvPr/>
        </p:nvSpPr>
        <p:spPr>
          <a:xfrm>
            <a:off x="3134781" y="2163079"/>
            <a:ext cx="4066674" cy="61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Ut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4325C47-5C24-4E97-A8B0-35B527DA7C59}"/>
              </a:ext>
            </a:extLst>
          </p:cNvPr>
          <p:cNvSpPr txBox="1"/>
          <p:nvPr/>
        </p:nvSpPr>
        <p:spPr>
          <a:xfrm>
            <a:off x="3134781" y="164764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FAB2336-910B-4C9C-82AA-431156BDFCF6}"/>
              </a:ext>
            </a:extLst>
          </p:cNvPr>
          <p:cNvSpPr/>
          <p:nvPr/>
        </p:nvSpPr>
        <p:spPr>
          <a:xfrm>
            <a:off x="3134781" y="2912001"/>
            <a:ext cx="1518456" cy="5232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b="1" dirty="0"/>
              <a:t>第一章</a:t>
            </a:r>
            <a:endParaRPr lang="en-US" altLang="zh-CN" b="1" dirty="0"/>
          </a:p>
        </p:txBody>
      </p:sp>
    </p:spTree>
    <p:extLst>
      <p:ext uri="{BB962C8B-B14F-4D97-AF65-F5344CB8AC3E}">
        <p14:creationId xmlns:p14="http://schemas.microsoft.com/office/powerpoint/2010/main" val="3934538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16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42" name="Group 41"/>
          <p:cNvGrpSpPr/>
          <p:nvPr/>
        </p:nvGrpSpPr>
        <p:grpSpPr>
          <a:xfrm>
            <a:off x="1372542" y="1501786"/>
            <a:ext cx="1425069" cy="1425069"/>
            <a:chOff x="1830056" y="2002381"/>
            <a:chExt cx="1900092" cy="1900092"/>
          </a:xfrm>
        </p:grpSpPr>
        <p:sp>
          <p:nvSpPr>
            <p:cNvPr id="18" name="Rectangle 17"/>
            <p:cNvSpPr/>
            <p:nvPr/>
          </p:nvSpPr>
          <p:spPr>
            <a:xfrm>
              <a:off x="1830056" y="2002381"/>
              <a:ext cx="1900092" cy="1900092"/>
            </a:xfrm>
            <a:prstGeom prst="rect">
              <a:avLst/>
            </a:prstGeom>
            <a:solidFill>
              <a:schemeClr val="accent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cs typeface="+mn-ea"/>
                <a:sym typeface="+mn-lt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1967359" y="2387330"/>
              <a:ext cx="1625487" cy="1132333"/>
              <a:chOff x="1967359" y="2371146"/>
              <a:chExt cx="1625487" cy="1132333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1967359" y="2371146"/>
                <a:ext cx="1625487" cy="1132333"/>
                <a:chOff x="1914185" y="2341418"/>
                <a:chExt cx="1625487" cy="1132333"/>
              </a:xfrm>
            </p:grpSpPr>
            <p:sp>
              <p:nvSpPr>
                <p:cNvPr id="25" name="TextBox 24"/>
                <p:cNvSpPr txBox="1"/>
                <p:nvPr/>
              </p:nvSpPr>
              <p:spPr>
                <a:xfrm>
                  <a:off x="2212686" y="2341418"/>
                  <a:ext cx="1028487" cy="3309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013" b="1">
                      <a:solidFill>
                        <a:schemeClr val="bg1"/>
                      </a:solidFill>
                      <a:cs typeface="+mn-ea"/>
                      <a:sym typeface="+mn-lt"/>
                    </a:rPr>
                    <a:t>AWESOME</a:t>
                  </a: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1914185" y="2825281"/>
                  <a:ext cx="1625487" cy="6484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Lorem ipsum dolor </a:t>
                  </a:r>
                  <a:r>
                    <a:rPr lang="en-US" sz="900">
                      <a:solidFill>
                        <a:schemeClr val="bg1"/>
                      </a:solidFill>
                      <a:cs typeface="+mn-ea"/>
                      <a:sym typeface="+mn-lt"/>
                    </a:rPr>
                    <a:t>sit amet, consect. </a:t>
                  </a:r>
                  <a:endParaRPr lang="en-US" sz="9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4" name="Straight Connector 23"/>
              <p:cNvCxnSpPr/>
              <p:nvPr/>
            </p:nvCxnSpPr>
            <p:spPr>
              <a:xfrm>
                <a:off x="2559961" y="2801005"/>
                <a:ext cx="440282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" name="Group 43"/>
          <p:cNvGrpSpPr/>
          <p:nvPr/>
        </p:nvGrpSpPr>
        <p:grpSpPr>
          <a:xfrm>
            <a:off x="3070020" y="3053827"/>
            <a:ext cx="1425069" cy="1425069"/>
            <a:chOff x="4093360" y="4071769"/>
            <a:chExt cx="1900092" cy="1900092"/>
          </a:xfrm>
        </p:grpSpPr>
        <p:sp>
          <p:nvSpPr>
            <p:cNvPr id="19" name="Rectangle 18"/>
            <p:cNvSpPr/>
            <p:nvPr/>
          </p:nvSpPr>
          <p:spPr>
            <a:xfrm>
              <a:off x="4093360" y="4071769"/>
              <a:ext cx="1900092" cy="1900092"/>
            </a:xfrm>
            <a:prstGeom prst="rect">
              <a:avLst/>
            </a:prstGeom>
            <a:solidFill>
              <a:schemeClr val="accent2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cs typeface="+mn-ea"/>
                <a:sym typeface="+mn-lt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4230663" y="4456718"/>
              <a:ext cx="1625487" cy="1132333"/>
              <a:chOff x="1967359" y="2371146"/>
              <a:chExt cx="1625487" cy="1132333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1967359" y="2371146"/>
                <a:ext cx="1625487" cy="1132333"/>
                <a:chOff x="1914185" y="2341418"/>
                <a:chExt cx="1625487" cy="1132333"/>
              </a:xfrm>
            </p:grpSpPr>
            <p:sp>
              <p:nvSpPr>
                <p:cNvPr id="30" name="TextBox 29"/>
                <p:cNvSpPr txBox="1"/>
                <p:nvPr/>
              </p:nvSpPr>
              <p:spPr>
                <a:xfrm>
                  <a:off x="2212686" y="2341418"/>
                  <a:ext cx="1028487" cy="3309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013" b="1">
                      <a:solidFill>
                        <a:schemeClr val="bg1"/>
                      </a:solidFill>
                      <a:cs typeface="+mn-ea"/>
                      <a:sym typeface="+mn-lt"/>
                    </a:rPr>
                    <a:t>AWESOME</a:t>
                  </a: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1914185" y="2825281"/>
                  <a:ext cx="1625487" cy="6484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Lorem ipsum dolor </a:t>
                  </a:r>
                  <a:r>
                    <a:rPr lang="en-US" sz="900">
                      <a:solidFill>
                        <a:schemeClr val="bg1"/>
                      </a:solidFill>
                      <a:cs typeface="+mn-ea"/>
                      <a:sym typeface="+mn-lt"/>
                    </a:rPr>
                    <a:t>sit amet, consect. </a:t>
                  </a:r>
                  <a:endParaRPr lang="en-US" sz="9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9" name="Straight Connector 28"/>
              <p:cNvCxnSpPr/>
              <p:nvPr/>
            </p:nvCxnSpPr>
            <p:spPr>
              <a:xfrm>
                <a:off x="2559961" y="2801005"/>
                <a:ext cx="440282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Group 42"/>
          <p:cNvGrpSpPr/>
          <p:nvPr/>
        </p:nvGrpSpPr>
        <p:grpSpPr>
          <a:xfrm>
            <a:off x="4767498" y="1501786"/>
            <a:ext cx="1425069" cy="1425069"/>
            <a:chOff x="6356664" y="2002381"/>
            <a:chExt cx="1900092" cy="1900092"/>
          </a:xfrm>
        </p:grpSpPr>
        <p:sp>
          <p:nvSpPr>
            <p:cNvPr id="20" name="Rectangle 19"/>
            <p:cNvSpPr/>
            <p:nvPr/>
          </p:nvSpPr>
          <p:spPr>
            <a:xfrm>
              <a:off x="6356664" y="2002381"/>
              <a:ext cx="1900092" cy="1900092"/>
            </a:xfrm>
            <a:prstGeom prst="rect">
              <a:avLst/>
            </a:prstGeom>
            <a:solidFill>
              <a:schemeClr val="accent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cs typeface="+mn-ea"/>
                <a:sym typeface="+mn-lt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6493967" y="2387330"/>
              <a:ext cx="1625487" cy="1132333"/>
              <a:chOff x="1967359" y="2371146"/>
              <a:chExt cx="1625487" cy="1132333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1967359" y="2371146"/>
                <a:ext cx="1625487" cy="1132333"/>
                <a:chOff x="1914185" y="2341418"/>
                <a:chExt cx="1625487" cy="1132333"/>
              </a:xfrm>
            </p:grpSpPr>
            <p:sp>
              <p:nvSpPr>
                <p:cNvPr id="35" name="TextBox 34"/>
                <p:cNvSpPr txBox="1"/>
                <p:nvPr/>
              </p:nvSpPr>
              <p:spPr>
                <a:xfrm>
                  <a:off x="2212686" y="2341418"/>
                  <a:ext cx="1028487" cy="3309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013" b="1">
                      <a:solidFill>
                        <a:schemeClr val="bg1"/>
                      </a:solidFill>
                      <a:cs typeface="+mn-ea"/>
                      <a:sym typeface="+mn-lt"/>
                    </a:rPr>
                    <a:t>AWESOME</a:t>
                  </a: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1914185" y="2825281"/>
                  <a:ext cx="1625487" cy="6484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Lorem ipsum dolor </a:t>
                  </a:r>
                  <a:r>
                    <a:rPr lang="en-US" sz="900">
                      <a:solidFill>
                        <a:schemeClr val="bg1"/>
                      </a:solidFill>
                      <a:cs typeface="+mn-ea"/>
                      <a:sym typeface="+mn-lt"/>
                    </a:rPr>
                    <a:t>sit amet, consect. </a:t>
                  </a:r>
                  <a:endParaRPr lang="en-US" sz="9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34" name="Straight Connector 33"/>
              <p:cNvCxnSpPr/>
              <p:nvPr/>
            </p:nvCxnSpPr>
            <p:spPr>
              <a:xfrm>
                <a:off x="2559961" y="2801005"/>
                <a:ext cx="440282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Group 50"/>
          <p:cNvGrpSpPr/>
          <p:nvPr/>
        </p:nvGrpSpPr>
        <p:grpSpPr>
          <a:xfrm>
            <a:off x="6464976" y="3053827"/>
            <a:ext cx="1425069" cy="1425069"/>
            <a:chOff x="8619968" y="4071769"/>
            <a:chExt cx="1900092" cy="1900092"/>
          </a:xfrm>
        </p:grpSpPr>
        <p:sp>
          <p:nvSpPr>
            <p:cNvPr id="21" name="Rectangle 20"/>
            <p:cNvSpPr/>
            <p:nvPr/>
          </p:nvSpPr>
          <p:spPr>
            <a:xfrm>
              <a:off x="8619968" y="4071769"/>
              <a:ext cx="1900092" cy="1900092"/>
            </a:xfrm>
            <a:prstGeom prst="rect">
              <a:avLst/>
            </a:prstGeom>
            <a:solidFill>
              <a:schemeClr val="accent4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cs typeface="+mn-ea"/>
                <a:sym typeface="+mn-lt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8757271" y="4456718"/>
              <a:ext cx="1625487" cy="1132333"/>
              <a:chOff x="1967359" y="2371146"/>
              <a:chExt cx="1625487" cy="1132333"/>
            </a:xfrm>
          </p:grpSpPr>
          <p:grpSp>
            <p:nvGrpSpPr>
              <p:cNvPr id="38" name="Group 37"/>
              <p:cNvGrpSpPr/>
              <p:nvPr/>
            </p:nvGrpSpPr>
            <p:grpSpPr>
              <a:xfrm>
                <a:off x="1967359" y="2371146"/>
                <a:ext cx="1625487" cy="1132333"/>
                <a:chOff x="1914185" y="2341418"/>
                <a:chExt cx="1625487" cy="1132333"/>
              </a:xfrm>
            </p:grpSpPr>
            <p:sp>
              <p:nvSpPr>
                <p:cNvPr id="40" name="TextBox 39"/>
                <p:cNvSpPr txBox="1"/>
                <p:nvPr/>
              </p:nvSpPr>
              <p:spPr>
                <a:xfrm>
                  <a:off x="2212686" y="2341418"/>
                  <a:ext cx="1028487" cy="3309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013" b="1">
                      <a:solidFill>
                        <a:schemeClr val="bg1"/>
                      </a:solidFill>
                      <a:cs typeface="+mn-ea"/>
                      <a:sym typeface="+mn-lt"/>
                    </a:rPr>
                    <a:t>AWESOME</a:t>
                  </a: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1914185" y="2825281"/>
                  <a:ext cx="1625487" cy="6484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Lorem ipsum dolor </a:t>
                  </a:r>
                  <a:r>
                    <a:rPr lang="en-US" sz="900">
                      <a:solidFill>
                        <a:schemeClr val="bg1"/>
                      </a:solidFill>
                      <a:cs typeface="+mn-ea"/>
                      <a:sym typeface="+mn-lt"/>
                    </a:rPr>
                    <a:t>sit amet, consect. </a:t>
                  </a:r>
                  <a:endParaRPr lang="en-US" sz="9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39" name="Straight Connector 38"/>
              <p:cNvCxnSpPr/>
              <p:nvPr/>
            </p:nvCxnSpPr>
            <p:spPr>
              <a:xfrm>
                <a:off x="2559961" y="2801005"/>
                <a:ext cx="440282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5" name="文本框 6">
            <a:extLst>
              <a:ext uri="{FF2B5EF4-FFF2-40B4-BE49-F238E27FC236}">
                <a16:creationId xmlns="" xmlns:a16="http://schemas.microsoft.com/office/drawing/2014/main" id="{BE66B7E3-5462-4A1E-ACD8-95F4E935B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274268"/>
            <a:ext cx="139653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5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  <a:endParaRPr lang="en-US" altLang="zh-CN" sz="135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文本框 6">
            <a:extLst>
              <a:ext uri="{FF2B5EF4-FFF2-40B4-BE49-F238E27FC236}">
                <a16:creationId xmlns="" xmlns:a16="http://schemas.microsoft.com/office/drawing/2014/main" id="{D406FAC0-E3A4-4301-858D-67AF2C1619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533955"/>
            <a:ext cx="2531930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247"/>
            <a:r>
              <a:rPr lang="en-US" altLang="zh-CN" sz="675" dirty="0">
                <a:latin typeface="Lato Light"/>
                <a:cs typeface="Lato Light"/>
              </a:rPr>
              <a:t>Lorem ipsum dolor sit </a:t>
            </a:r>
            <a:r>
              <a:rPr lang="en-US" altLang="zh-CN" sz="675" dirty="0" err="1">
                <a:latin typeface="Lato Light"/>
                <a:cs typeface="Lato Light"/>
              </a:rPr>
              <a:t>amet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consectetur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adipisicing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elit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sed</a:t>
            </a:r>
            <a:endParaRPr lang="en-US" altLang="zh-CN" sz="675" b="1" dirty="0">
              <a:latin typeface="Lato Light"/>
              <a:cs typeface="Lato Ligh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830426D-C212-482B-A846-0A2E3B3A129D}"/>
              </a:ext>
            </a:extLst>
          </p:cNvPr>
          <p:cNvGrpSpPr/>
          <p:nvPr/>
        </p:nvGrpSpPr>
        <p:grpSpPr>
          <a:xfrm>
            <a:off x="-371644" y="70880"/>
            <a:ext cx="743288" cy="873535"/>
            <a:chOff x="-1401323" y="1019016"/>
            <a:chExt cx="2731394" cy="3210019"/>
          </a:xfrm>
        </p:grpSpPr>
        <p:sp>
          <p:nvSpPr>
            <p:cNvPr id="47" name="椭圆 1">
              <a:extLst>
                <a:ext uri="{FF2B5EF4-FFF2-40B4-BE49-F238E27FC236}">
                  <a16:creationId xmlns="" xmlns:a16="http://schemas.microsoft.com/office/drawing/2014/main" id="{47ABA969-97FD-4B30-B2F2-D47870B940B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330072" y="1019016"/>
              <a:ext cx="2660143" cy="2660143"/>
            </a:xfrm>
            <a:prstGeom prst="rect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  <p:sp>
          <p:nvSpPr>
            <p:cNvPr id="48" name="椭圆 1">
              <a:extLst>
                <a:ext uri="{FF2B5EF4-FFF2-40B4-BE49-F238E27FC236}">
                  <a16:creationId xmlns="" xmlns:a16="http://schemas.microsoft.com/office/drawing/2014/main" id="{48A24D7C-BA68-4CF7-8770-D1D5CBD23E6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401323" y="1568892"/>
              <a:ext cx="2660143" cy="2660143"/>
            </a:xfrm>
            <a:prstGeom prst="rect">
              <a:avLst/>
            </a:prstGeom>
            <a:solidFill>
              <a:srgbClr val="3A3A3A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6051262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614092" y="1414096"/>
            <a:ext cx="2594087" cy="3341069"/>
            <a:chOff x="2152122" y="1885460"/>
            <a:chExt cx="3458783" cy="4454759"/>
          </a:xfrm>
        </p:grpSpPr>
        <p:sp>
          <p:nvSpPr>
            <p:cNvPr id="6" name="Oval 38"/>
            <p:cNvSpPr>
              <a:spLocks noChangeArrowheads="1"/>
            </p:cNvSpPr>
            <p:nvPr/>
          </p:nvSpPr>
          <p:spPr bwMode="auto">
            <a:xfrm>
              <a:off x="2207987" y="6013015"/>
              <a:ext cx="3340670" cy="327204"/>
            </a:xfrm>
            <a:prstGeom prst="ellipse">
              <a:avLst/>
            </a:prstGeom>
            <a:solidFill>
              <a:srgbClr val="36787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2322907" y="2167973"/>
              <a:ext cx="3115617" cy="2941642"/>
            </a:xfrm>
            <a:custGeom>
              <a:avLst/>
              <a:gdLst>
                <a:gd name="T0" fmla="*/ 1861 w 1952"/>
                <a:gd name="T1" fmla="*/ 1843 h 1843"/>
                <a:gd name="T2" fmla="*/ 87 w 1952"/>
                <a:gd name="T3" fmla="*/ 1843 h 1843"/>
                <a:gd name="T4" fmla="*/ 0 w 1952"/>
                <a:gd name="T5" fmla="*/ 0 h 1843"/>
                <a:gd name="T6" fmla="*/ 1952 w 1952"/>
                <a:gd name="T7" fmla="*/ 0 h 1843"/>
                <a:gd name="T8" fmla="*/ 1861 w 1952"/>
                <a:gd name="T9" fmla="*/ 1843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2" h="1843">
                  <a:moveTo>
                    <a:pt x="1861" y="1843"/>
                  </a:moveTo>
                  <a:lnTo>
                    <a:pt x="87" y="1843"/>
                  </a:lnTo>
                  <a:lnTo>
                    <a:pt x="0" y="0"/>
                  </a:lnTo>
                  <a:lnTo>
                    <a:pt x="1952" y="0"/>
                  </a:lnTo>
                  <a:lnTo>
                    <a:pt x="1861" y="184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2410693" y="2284489"/>
              <a:ext cx="2938449" cy="2722973"/>
            </a:xfrm>
            <a:custGeom>
              <a:avLst/>
              <a:gdLst>
                <a:gd name="T0" fmla="*/ 1756 w 1841"/>
                <a:gd name="T1" fmla="*/ 1706 h 1706"/>
                <a:gd name="T2" fmla="*/ 81 w 1841"/>
                <a:gd name="T3" fmla="*/ 1706 h 1706"/>
                <a:gd name="T4" fmla="*/ 0 w 1841"/>
                <a:gd name="T5" fmla="*/ 0 h 1706"/>
                <a:gd name="T6" fmla="*/ 1841 w 1841"/>
                <a:gd name="T7" fmla="*/ 0 h 1706"/>
                <a:gd name="T8" fmla="*/ 1756 w 1841"/>
                <a:gd name="T9" fmla="*/ 1706 h 1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1" h="1706">
                  <a:moveTo>
                    <a:pt x="1756" y="1706"/>
                  </a:moveTo>
                  <a:lnTo>
                    <a:pt x="81" y="1706"/>
                  </a:lnTo>
                  <a:lnTo>
                    <a:pt x="0" y="0"/>
                  </a:lnTo>
                  <a:lnTo>
                    <a:pt x="1841" y="0"/>
                  </a:lnTo>
                  <a:lnTo>
                    <a:pt x="1756" y="170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58"/>
            <p:cNvSpPr>
              <a:spLocks/>
            </p:cNvSpPr>
            <p:nvPr/>
          </p:nvSpPr>
          <p:spPr bwMode="auto">
            <a:xfrm>
              <a:off x="2902296" y="2416967"/>
              <a:ext cx="244206" cy="20750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59"/>
            <p:cNvSpPr>
              <a:spLocks/>
            </p:cNvSpPr>
            <p:nvPr/>
          </p:nvSpPr>
          <p:spPr bwMode="auto">
            <a:xfrm>
              <a:off x="2902296" y="2487196"/>
              <a:ext cx="244206" cy="19153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60"/>
            <p:cNvSpPr>
              <a:spLocks/>
            </p:cNvSpPr>
            <p:nvPr/>
          </p:nvSpPr>
          <p:spPr bwMode="auto">
            <a:xfrm>
              <a:off x="2902296" y="2555829"/>
              <a:ext cx="244206" cy="20750"/>
            </a:xfrm>
            <a:custGeom>
              <a:avLst/>
              <a:gdLst>
                <a:gd name="T0" fmla="*/ 133 w 133"/>
                <a:gd name="T1" fmla="*/ 5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61"/>
            <p:cNvSpPr>
              <a:spLocks/>
            </p:cNvSpPr>
            <p:nvPr/>
          </p:nvSpPr>
          <p:spPr bwMode="auto">
            <a:xfrm>
              <a:off x="2902296" y="2624462"/>
              <a:ext cx="244206" cy="19153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74"/>
            <p:cNvSpPr>
              <a:spLocks/>
            </p:cNvSpPr>
            <p:nvPr/>
          </p:nvSpPr>
          <p:spPr bwMode="auto">
            <a:xfrm>
              <a:off x="4833596" y="2337161"/>
              <a:ext cx="440528" cy="129286"/>
            </a:xfrm>
            <a:custGeom>
              <a:avLst/>
              <a:gdLst>
                <a:gd name="T0" fmla="*/ 240 w 240"/>
                <a:gd name="T1" fmla="*/ 52 h 70"/>
                <a:gd name="T2" fmla="*/ 221 w 240"/>
                <a:gd name="T3" fmla="*/ 70 h 70"/>
                <a:gd name="T4" fmla="*/ 19 w 240"/>
                <a:gd name="T5" fmla="*/ 70 h 70"/>
                <a:gd name="T6" fmla="*/ 0 w 240"/>
                <a:gd name="T7" fmla="*/ 52 h 70"/>
                <a:gd name="T8" fmla="*/ 0 w 240"/>
                <a:gd name="T9" fmla="*/ 18 h 70"/>
                <a:gd name="T10" fmla="*/ 19 w 240"/>
                <a:gd name="T11" fmla="*/ 0 h 70"/>
                <a:gd name="T12" fmla="*/ 221 w 240"/>
                <a:gd name="T13" fmla="*/ 0 h 70"/>
                <a:gd name="T14" fmla="*/ 240 w 240"/>
                <a:gd name="T15" fmla="*/ 18 h 70"/>
                <a:gd name="T16" fmla="*/ 240 w 240"/>
                <a:gd name="T1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70">
                  <a:moveTo>
                    <a:pt x="240" y="52"/>
                  </a:moveTo>
                  <a:cubicBezTo>
                    <a:pt x="240" y="62"/>
                    <a:pt x="232" y="70"/>
                    <a:pt x="221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8" y="70"/>
                    <a:pt x="0" y="62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32" y="0"/>
                    <a:pt x="240" y="8"/>
                    <a:pt x="240" y="18"/>
                  </a:cubicBezTo>
                  <a:lnTo>
                    <a:pt x="240" y="5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75"/>
            <p:cNvSpPr>
              <a:spLocks/>
            </p:cNvSpPr>
            <p:nvPr/>
          </p:nvSpPr>
          <p:spPr bwMode="auto">
            <a:xfrm>
              <a:off x="4833596" y="2515926"/>
              <a:ext cx="440528" cy="127689"/>
            </a:xfrm>
            <a:custGeom>
              <a:avLst/>
              <a:gdLst>
                <a:gd name="T0" fmla="*/ 240 w 240"/>
                <a:gd name="T1" fmla="*/ 52 h 70"/>
                <a:gd name="T2" fmla="*/ 221 w 240"/>
                <a:gd name="T3" fmla="*/ 70 h 70"/>
                <a:gd name="T4" fmla="*/ 19 w 240"/>
                <a:gd name="T5" fmla="*/ 70 h 70"/>
                <a:gd name="T6" fmla="*/ 0 w 240"/>
                <a:gd name="T7" fmla="*/ 52 h 70"/>
                <a:gd name="T8" fmla="*/ 0 w 240"/>
                <a:gd name="T9" fmla="*/ 18 h 70"/>
                <a:gd name="T10" fmla="*/ 19 w 240"/>
                <a:gd name="T11" fmla="*/ 0 h 70"/>
                <a:gd name="T12" fmla="*/ 221 w 240"/>
                <a:gd name="T13" fmla="*/ 0 h 70"/>
                <a:gd name="T14" fmla="*/ 240 w 240"/>
                <a:gd name="T15" fmla="*/ 18 h 70"/>
                <a:gd name="T16" fmla="*/ 240 w 240"/>
                <a:gd name="T1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70">
                  <a:moveTo>
                    <a:pt x="240" y="52"/>
                  </a:moveTo>
                  <a:cubicBezTo>
                    <a:pt x="240" y="62"/>
                    <a:pt x="232" y="70"/>
                    <a:pt x="221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8" y="70"/>
                    <a:pt x="0" y="62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32" y="0"/>
                    <a:pt x="240" y="8"/>
                    <a:pt x="240" y="18"/>
                  </a:cubicBezTo>
                  <a:lnTo>
                    <a:pt x="240" y="5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76"/>
            <p:cNvSpPr>
              <a:spLocks/>
            </p:cNvSpPr>
            <p:nvPr/>
          </p:nvSpPr>
          <p:spPr bwMode="auto">
            <a:xfrm>
              <a:off x="4833596" y="2694691"/>
              <a:ext cx="440528" cy="127689"/>
            </a:xfrm>
            <a:custGeom>
              <a:avLst/>
              <a:gdLst>
                <a:gd name="T0" fmla="*/ 240 w 240"/>
                <a:gd name="T1" fmla="*/ 52 h 70"/>
                <a:gd name="T2" fmla="*/ 221 w 240"/>
                <a:gd name="T3" fmla="*/ 70 h 70"/>
                <a:gd name="T4" fmla="*/ 19 w 240"/>
                <a:gd name="T5" fmla="*/ 70 h 70"/>
                <a:gd name="T6" fmla="*/ 0 w 240"/>
                <a:gd name="T7" fmla="*/ 52 h 70"/>
                <a:gd name="T8" fmla="*/ 0 w 240"/>
                <a:gd name="T9" fmla="*/ 18 h 70"/>
                <a:gd name="T10" fmla="*/ 19 w 240"/>
                <a:gd name="T11" fmla="*/ 0 h 70"/>
                <a:gd name="T12" fmla="*/ 221 w 240"/>
                <a:gd name="T13" fmla="*/ 0 h 70"/>
                <a:gd name="T14" fmla="*/ 240 w 240"/>
                <a:gd name="T15" fmla="*/ 18 h 70"/>
                <a:gd name="T16" fmla="*/ 240 w 240"/>
                <a:gd name="T1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70">
                  <a:moveTo>
                    <a:pt x="240" y="52"/>
                  </a:moveTo>
                  <a:cubicBezTo>
                    <a:pt x="240" y="62"/>
                    <a:pt x="232" y="70"/>
                    <a:pt x="221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8" y="70"/>
                    <a:pt x="0" y="62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32" y="0"/>
                    <a:pt x="240" y="8"/>
                    <a:pt x="240" y="18"/>
                  </a:cubicBezTo>
                  <a:lnTo>
                    <a:pt x="240" y="5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77"/>
            <p:cNvSpPr>
              <a:spLocks/>
            </p:cNvSpPr>
            <p:nvPr/>
          </p:nvSpPr>
          <p:spPr bwMode="auto">
            <a:xfrm>
              <a:off x="4879884" y="2883033"/>
              <a:ext cx="173977" cy="333589"/>
            </a:xfrm>
            <a:custGeom>
              <a:avLst/>
              <a:gdLst>
                <a:gd name="T0" fmla="*/ 0 w 109"/>
                <a:gd name="T1" fmla="*/ 209 h 209"/>
                <a:gd name="T2" fmla="*/ 109 w 109"/>
                <a:gd name="T3" fmla="*/ 149 h 209"/>
                <a:gd name="T4" fmla="*/ 109 w 109"/>
                <a:gd name="T5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209">
                  <a:moveTo>
                    <a:pt x="0" y="209"/>
                  </a:moveTo>
                  <a:lnTo>
                    <a:pt x="109" y="149"/>
                  </a:lnTo>
                  <a:lnTo>
                    <a:pt x="109" y="0"/>
                  </a:lnTo>
                </a:path>
              </a:pathLst>
            </a:custGeom>
            <a:noFill/>
            <a:ln w="28575" cap="rnd">
              <a:solidFill>
                <a:srgbClr val="706F6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78"/>
            <p:cNvSpPr>
              <a:spLocks/>
            </p:cNvSpPr>
            <p:nvPr/>
          </p:nvSpPr>
          <p:spPr bwMode="auto">
            <a:xfrm>
              <a:off x="2595842" y="2402601"/>
              <a:ext cx="239417" cy="834769"/>
            </a:xfrm>
            <a:custGeom>
              <a:avLst/>
              <a:gdLst>
                <a:gd name="T0" fmla="*/ 131 w 131"/>
                <a:gd name="T1" fmla="*/ 418 h 455"/>
                <a:gd name="T2" fmla="*/ 93 w 131"/>
                <a:gd name="T3" fmla="*/ 455 h 455"/>
                <a:gd name="T4" fmla="*/ 38 w 131"/>
                <a:gd name="T5" fmla="*/ 455 h 455"/>
                <a:gd name="T6" fmla="*/ 0 w 131"/>
                <a:gd name="T7" fmla="*/ 418 h 455"/>
                <a:gd name="T8" fmla="*/ 0 w 131"/>
                <a:gd name="T9" fmla="*/ 37 h 455"/>
                <a:gd name="T10" fmla="*/ 38 w 131"/>
                <a:gd name="T11" fmla="*/ 0 h 455"/>
                <a:gd name="T12" fmla="*/ 93 w 131"/>
                <a:gd name="T13" fmla="*/ 0 h 455"/>
                <a:gd name="T14" fmla="*/ 131 w 131"/>
                <a:gd name="T15" fmla="*/ 37 h 455"/>
                <a:gd name="T16" fmla="*/ 131 w 131"/>
                <a:gd name="T17" fmla="*/ 41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455">
                  <a:moveTo>
                    <a:pt x="131" y="418"/>
                  </a:moveTo>
                  <a:cubicBezTo>
                    <a:pt x="131" y="439"/>
                    <a:pt x="114" y="455"/>
                    <a:pt x="93" y="455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17" y="455"/>
                    <a:pt x="0" y="439"/>
                    <a:pt x="0" y="41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14" y="0"/>
                    <a:pt x="131" y="17"/>
                    <a:pt x="131" y="37"/>
                  </a:cubicBezTo>
                  <a:lnTo>
                    <a:pt x="131" y="4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79"/>
            <p:cNvSpPr>
              <a:spLocks/>
            </p:cNvSpPr>
            <p:nvPr/>
          </p:nvSpPr>
          <p:spPr bwMode="auto">
            <a:xfrm>
              <a:off x="2712359" y="3298023"/>
              <a:ext cx="183554" cy="392644"/>
            </a:xfrm>
            <a:custGeom>
              <a:avLst/>
              <a:gdLst>
                <a:gd name="T0" fmla="*/ 0 w 115"/>
                <a:gd name="T1" fmla="*/ 0 h 246"/>
                <a:gd name="T2" fmla="*/ 0 w 115"/>
                <a:gd name="T3" fmla="*/ 200 h 246"/>
                <a:gd name="T4" fmla="*/ 115 w 115"/>
                <a:gd name="T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246">
                  <a:moveTo>
                    <a:pt x="0" y="0"/>
                  </a:moveTo>
                  <a:lnTo>
                    <a:pt x="0" y="200"/>
                  </a:lnTo>
                  <a:lnTo>
                    <a:pt x="115" y="246"/>
                  </a:lnTo>
                </a:path>
              </a:pathLst>
            </a:custGeom>
            <a:noFill/>
            <a:ln w="28575" cap="rnd">
              <a:solidFill>
                <a:srgbClr val="706F6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80"/>
            <p:cNvSpPr>
              <a:spLocks/>
            </p:cNvSpPr>
            <p:nvPr/>
          </p:nvSpPr>
          <p:spPr bwMode="auto">
            <a:xfrm>
              <a:off x="2152122" y="2070609"/>
              <a:ext cx="3458783" cy="124497"/>
            </a:xfrm>
            <a:custGeom>
              <a:avLst/>
              <a:gdLst>
                <a:gd name="T0" fmla="*/ 1885 w 1885"/>
                <a:gd name="T1" fmla="*/ 34 h 68"/>
                <a:gd name="T2" fmla="*/ 1851 w 1885"/>
                <a:gd name="T3" fmla="*/ 68 h 68"/>
                <a:gd name="T4" fmla="*/ 33 w 1885"/>
                <a:gd name="T5" fmla="*/ 68 h 68"/>
                <a:gd name="T6" fmla="*/ 0 w 1885"/>
                <a:gd name="T7" fmla="*/ 34 h 68"/>
                <a:gd name="T8" fmla="*/ 0 w 1885"/>
                <a:gd name="T9" fmla="*/ 34 h 68"/>
                <a:gd name="T10" fmla="*/ 33 w 1885"/>
                <a:gd name="T11" fmla="*/ 0 h 68"/>
                <a:gd name="T12" fmla="*/ 1851 w 1885"/>
                <a:gd name="T13" fmla="*/ 0 h 68"/>
                <a:gd name="T14" fmla="*/ 1885 w 1885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5" h="68">
                  <a:moveTo>
                    <a:pt x="1885" y="34"/>
                  </a:moveTo>
                  <a:cubicBezTo>
                    <a:pt x="1885" y="53"/>
                    <a:pt x="1870" y="68"/>
                    <a:pt x="185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15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15" y="0"/>
                    <a:pt x="33" y="0"/>
                  </a:cubicBezTo>
                  <a:cubicBezTo>
                    <a:pt x="1851" y="0"/>
                    <a:pt x="1851" y="0"/>
                    <a:pt x="1851" y="0"/>
                  </a:cubicBezTo>
                  <a:cubicBezTo>
                    <a:pt x="1870" y="0"/>
                    <a:pt x="1885" y="16"/>
                    <a:pt x="1885" y="3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81"/>
            <p:cNvSpPr>
              <a:spLocks/>
            </p:cNvSpPr>
            <p:nvPr/>
          </p:nvSpPr>
          <p:spPr bwMode="auto">
            <a:xfrm>
              <a:off x="3684393" y="1885460"/>
              <a:ext cx="386260" cy="247398"/>
            </a:xfrm>
            <a:custGeom>
              <a:avLst/>
              <a:gdLst>
                <a:gd name="T0" fmla="*/ 211 w 211"/>
                <a:gd name="T1" fmla="*/ 38 h 135"/>
                <a:gd name="T2" fmla="*/ 173 w 211"/>
                <a:gd name="T3" fmla="*/ 0 h 135"/>
                <a:gd name="T4" fmla="*/ 38 w 211"/>
                <a:gd name="T5" fmla="*/ 0 h 135"/>
                <a:gd name="T6" fmla="*/ 0 w 211"/>
                <a:gd name="T7" fmla="*/ 38 h 135"/>
                <a:gd name="T8" fmla="*/ 0 w 211"/>
                <a:gd name="T9" fmla="*/ 98 h 135"/>
                <a:gd name="T10" fmla="*/ 38 w 211"/>
                <a:gd name="T11" fmla="*/ 135 h 135"/>
                <a:gd name="T12" fmla="*/ 173 w 211"/>
                <a:gd name="T13" fmla="*/ 135 h 135"/>
                <a:gd name="T14" fmla="*/ 211 w 211"/>
                <a:gd name="T15" fmla="*/ 98 h 135"/>
                <a:gd name="T16" fmla="*/ 211 w 211"/>
                <a:gd name="T17" fmla="*/ 3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135">
                  <a:moveTo>
                    <a:pt x="211" y="38"/>
                  </a:moveTo>
                  <a:cubicBezTo>
                    <a:pt x="211" y="17"/>
                    <a:pt x="194" y="0"/>
                    <a:pt x="17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8"/>
                    <a:pt x="17" y="135"/>
                    <a:pt x="38" y="135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94" y="135"/>
                    <a:pt x="211" y="118"/>
                    <a:pt x="211" y="98"/>
                  </a:cubicBezTo>
                  <a:lnTo>
                    <a:pt x="211" y="3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82"/>
            <p:cNvSpPr>
              <a:spLocks/>
            </p:cNvSpPr>
            <p:nvPr/>
          </p:nvSpPr>
          <p:spPr bwMode="auto">
            <a:xfrm>
              <a:off x="4086614" y="5192612"/>
              <a:ext cx="861902" cy="992784"/>
            </a:xfrm>
            <a:custGeom>
              <a:avLst/>
              <a:gdLst>
                <a:gd name="T0" fmla="*/ 469 w 469"/>
                <a:gd name="T1" fmla="*/ 541 h 541"/>
                <a:gd name="T2" fmla="*/ 135 w 469"/>
                <a:gd name="T3" fmla="*/ 0 h 541"/>
                <a:gd name="T4" fmla="*/ 0 w 469"/>
                <a:gd name="T5" fmla="*/ 0 h 541"/>
                <a:gd name="T6" fmla="*/ 334 w 469"/>
                <a:gd name="T7" fmla="*/ 541 h 541"/>
                <a:gd name="T8" fmla="*/ 469 w 469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" h="541">
                  <a:moveTo>
                    <a:pt x="469" y="541"/>
                  </a:moveTo>
                  <a:cubicBezTo>
                    <a:pt x="469" y="541"/>
                    <a:pt x="139" y="0"/>
                    <a:pt x="135" y="0"/>
                  </a:cubicBezTo>
                  <a:cubicBezTo>
                    <a:pt x="131" y="0"/>
                    <a:pt x="0" y="0"/>
                    <a:pt x="0" y="0"/>
                  </a:cubicBezTo>
                  <a:cubicBezTo>
                    <a:pt x="334" y="541"/>
                    <a:pt x="334" y="541"/>
                    <a:pt x="334" y="541"/>
                  </a:cubicBezTo>
                  <a:cubicBezTo>
                    <a:pt x="334" y="541"/>
                    <a:pt x="431" y="541"/>
                    <a:pt x="469" y="5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83"/>
            <p:cNvSpPr>
              <a:spLocks/>
            </p:cNvSpPr>
            <p:nvPr/>
          </p:nvSpPr>
          <p:spPr bwMode="auto">
            <a:xfrm>
              <a:off x="2808126" y="5192612"/>
              <a:ext cx="863499" cy="992784"/>
            </a:xfrm>
            <a:custGeom>
              <a:avLst/>
              <a:gdLst>
                <a:gd name="T0" fmla="*/ 0 w 470"/>
                <a:gd name="T1" fmla="*/ 541 h 541"/>
                <a:gd name="T2" fmla="*/ 334 w 470"/>
                <a:gd name="T3" fmla="*/ 0 h 541"/>
                <a:gd name="T4" fmla="*/ 470 w 470"/>
                <a:gd name="T5" fmla="*/ 0 h 541"/>
                <a:gd name="T6" fmla="*/ 135 w 470"/>
                <a:gd name="T7" fmla="*/ 541 h 541"/>
                <a:gd name="T8" fmla="*/ 0 w 470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541">
                  <a:moveTo>
                    <a:pt x="0" y="541"/>
                  </a:moveTo>
                  <a:cubicBezTo>
                    <a:pt x="0" y="541"/>
                    <a:pt x="331" y="0"/>
                    <a:pt x="334" y="0"/>
                  </a:cubicBezTo>
                  <a:cubicBezTo>
                    <a:pt x="338" y="0"/>
                    <a:pt x="470" y="0"/>
                    <a:pt x="470" y="0"/>
                  </a:cubicBezTo>
                  <a:cubicBezTo>
                    <a:pt x="135" y="541"/>
                    <a:pt x="135" y="541"/>
                    <a:pt x="135" y="541"/>
                  </a:cubicBezTo>
                  <a:cubicBezTo>
                    <a:pt x="135" y="541"/>
                    <a:pt x="44" y="540"/>
                    <a:pt x="0" y="5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/>
            </p:cNvSpPr>
            <p:nvPr/>
          </p:nvSpPr>
          <p:spPr bwMode="auto">
            <a:xfrm>
              <a:off x="2294177" y="5068115"/>
              <a:ext cx="3171482" cy="124497"/>
            </a:xfrm>
            <a:custGeom>
              <a:avLst/>
              <a:gdLst>
                <a:gd name="T0" fmla="*/ 1728 w 1728"/>
                <a:gd name="T1" fmla="*/ 34 h 68"/>
                <a:gd name="T2" fmla="*/ 1697 w 1728"/>
                <a:gd name="T3" fmla="*/ 68 h 68"/>
                <a:gd name="T4" fmla="*/ 31 w 1728"/>
                <a:gd name="T5" fmla="*/ 68 h 68"/>
                <a:gd name="T6" fmla="*/ 0 w 1728"/>
                <a:gd name="T7" fmla="*/ 34 h 68"/>
                <a:gd name="T8" fmla="*/ 0 w 1728"/>
                <a:gd name="T9" fmla="*/ 34 h 68"/>
                <a:gd name="T10" fmla="*/ 31 w 1728"/>
                <a:gd name="T11" fmla="*/ 0 h 68"/>
                <a:gd name="T12" fmla="*/ 1697 w 1728"/>
                <a:gd name="T13" fmla="*/ 0 h 68"/>
                <a:gd name="T14" fmla="*/ 1728 w 1728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8" h="68">
                  <a:moveTo>
                    <a:pt x="1728" y="34"/>
                  </a:moveTo>
                  <a:cubicBezTo>
                    <a:pt x="1728" y="53"/>
                    <a:pt x="1714" y="68"/>
                    <a:pt x="169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14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4" y="0"/>
                    <a:pt x="31" y="0"/>
                  </a:cubicBezTo>
                  <a:cubicBezTo>
                    <a:pt x="1697" y="0"/>
                    <a:pt x="1697" y="0"/>
                    <a:pt x="1697" y="0"/>
                  </a:cubicBezTo>
                  <a:cubicBezTo>
                    <a:pt x="1714" y="0"/>
                    <a:pt x="1728" y="15"/>
                    <a:pt x="1728" y="3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661118" y="4538284"/>
              <a:ext cx="2223651" cy="369313"/>
            </a:xfrm>
            <a:prstGeom prst="rect">
              <a:avLst/>
            </a:prstGeom>
            <a:noFill/>
          </p:spPr>
          <p:txBody>
            <a:bodyPr wrap="none" lIns="68567" tIns="34283" rIns="68567" bIns="34283" rtlCol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44546A"/>
                  </a:solidFill>
                  <a:cs typeface="+mn-ea"/>
                  <a:sym typeface="+mn-lt"/>
                </a:rPr>
                <a:t>PYRAMID DIAGRAMS</a:t>
              </a:r>
              <a:endParaRPr lang="id-ID" b="1" dirty="0">
                <a:solidFill>
                  <a:srgbClr val="44546A"/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25" name="Chart 24"/>
          <p:cNvGraphicFramePr/>
          <p:nvPr/>
        </p:nvGraphicFramePr>
        <p:xfrm>
          <a:off x="1785590" y="1765440"/>
          <a:ext cx="2065541" cy="166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6" name="Group 25"/>
          <p:cNvGrpSpPr/>
          <p:nvPr/>
        </p:nvGrpSpPr>
        <p:grpSpPr>
          <a:xfrm>
            <a:off x="627692" y="1813922"/>
            <a:ext cx="2467196" cy="3063345"/>
            <a:chOff x="524528" y="2569539"/>
            <a:chExt cx="3289594" cy="4084460"/>
          </a:xfrm>
        </p:grpSpPr>
        <p:sp>
          <p:nvSpPr>
            <p:cNvPr id="27" name="Oval 85"/>
            <p:cNvSpPr>
              <a:spLocks noChangeArrowheads="1"/>
            </p:cNvSpPr>
            <p:nvPr/>
          </p:nvSpPr>
          <p:spPr bwMode="auto">
            <a:xfrm>
              <a:off x="554855" y="6326795"/>
              <a:ext cx="2149968" cy="327204"/>
            </a:xfrm>
            <a:prstGeom prst="ellipse">
              <a:avLst/>
            </a:prstGeom>
            <a:solidFill>
              <a:srgbClr val="36787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86"/>
            <p:cNvSpPr>
              <a:spLocks/>
            </p:cNvSpPr>
            <p:nvPr/>
          </p:nvSpPr>
          <p:spPr bwMode="auto">
            <a:xfrm>
              <a:off x="2596286" y="3902296"/>
              <a:ext cx="324012" cy="186746"/>
            </a:xfrm>
            <a:custGeom>
              <a:avLst/>
              <a:gdLst>
                <a:gd name="T0" fmla="*/ 176 w 176"/>
                <a:gd name="T1" fmla="*/ 63 h 102"/>
                <a:gd name="T2" fmla="*/ 115 w 176"/>
                <a:gd name="T3" fmla="*/ 49 h 102"/>
                <a:gd name="T4" fmla="*/ 59 w 176"/>
                <a:gd name="T5" fmla="*/ 99 h 102"/>
                <a:gd name="T6" fmla="*/ 3 w 176"/>
                <a:gd name="T7" fmla="*/ 65 h 102"/>
                <a:gd name="T8" fmla="*/ 51 w 176"/>
                <a:gd name="T9" fmla="*/ 0 h 102"/>
                <a:gd name="T10" fmla="*/ 176 w 176"/>
                <a:gd name="T11" fmla="*/ 6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102">
                  <a:moveTo>
                    <a:pt x="176" y="63"/>
                  </a:moveTo>
                  <a:cubicBezTo>
                    <a:pt x="176" y="63"/>
                    <a:pt x="129" y="49"/>
                    <a:pt x="115" y="49"/>
                  </a:cubicBezTo>
                  <a:cubicBezTo>
                    <a:pt x="101" y="50"/>
                    <a:pt x="71" y="102"/>
                    <a:pt x="59" y="99"/>
                  </a:cubicBezTo>
                  <a:cubicBezTo>
                    <a:pt x="47" y="96"/>
                    <a:pt x="7" y="88"/>
                    <a:pt x="3" y="65"/>
                  </a:cubicBezTo>
                  <a:cubicBezTo>
                    <a:pt x="0" y="41"/>
                    <a:pt x="51" y="0"/>
                    <a:pt x="51" y="0"/>
                  </a:cubicBezTo>
                  <a:cubicBezTo>
                    <a:pt x="51" y="0"/>
                    <a:pt x="159" y="44"/>
                    <a:pt x="176" y="63"/>
                  </a:cubicBezTo>
                  <a:close/>
                </a:path>
              </a:pathLst>
            </a:custGeom>
            <a:solidFill>
              <a:srgbClr val="F2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87"/>
            <p:cNvSpPr>
              <a:spLocks/>
            </p:cNvSpPr>
            <p:nvPr/>
          </p:nvSpPr>
          <p:spPr bwMode="auto">
            <a:xfrm>
              <a:off x="2399964" y="2888762"/>
              <a:ext cx="1414158" cy="1455657"/>
            </a:xfrm>
            <a:custGeom>
              <a:avLst/>
              <a:gdLst>
                <a:gd name="T0" fmla="*/ 0 w 770"/>
                <a:gd name="T1" fmla="*/ 763 h 793"/>
                <a:gd name="T2" fmla="*/ 753 w 770"/>
                <a:gd name="T3" fmla="*/ 0 h 793"/>
                <a:gd name="T4" fmla="*/ 770 w 770"/>
                <a:gd name="T5" fmla="*/ 16 h 793"/>
                <a:gd name="T6" fmla="*/ 45 w 770"/>
                <a:gd name="T7" fmla="*/ 793 h 793"/>
                <a:gd name="T8" fmla="*/ 0 w 770"/>
                <a:gd name="T9" fmla="*/ 76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793">
                  <a:moveTo>
                    <a:pt x="0" y="763"/>
                  </a:moveTo>
                  <a:cubicBezTo>
                    <a:pt x="0" y="763"/>
                    <a:pt x="700" y="39"/>
                    <a:pt x="753" y="0"/>
                  </a:cubicBezTo>
                  <a:cubicBezTo>
                    <a:pt x="753" y="0"/>
                    <a:pt x="762" y="8"/>
                    <a:pt x="770" y="16"/>
                  </a:cubicBezTo>
                  <a:cubicBezTo>
                    <a:pt x="770" y="16"/>
                    <a:pt x="97" y="744"/>
                    <a:pt x="45" y="793"/>
                  </a:cubicBezTo>
                  <a:cubicBezTo>
                    <a:pt x="45" y="793"/>
                    <a:pt x="7" y="791"/>
                    <a:pt x="0" y="763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88"/>
            <p:cNvSpPr>
              <a:spLocks/>
            </p:cNvSpPr>
            <p:nvPr/>
          </p:nvSpPr>
          <p:spPr bwMode="auto">
            <a:xfrm>
              <a:off x="2829319" y="3903891"/>
              <a:ext cx="142055" cy="116517"/>
            </a:xfrm>
            <a:custGeom>
              <a:avLst/>
              <a:gdLst>
                <a:gd name="T0" fmla="*/ 77 w 77"/>
                <a:gd name="T1" fmla="*/ 28 h 64"/>
                <a:gd name="T2" fmla="*/ 24 w 77"/>
                <a:gd name="T3" fmla="*/ 4 h 64"/>
                <a:gd name="T4" fmla="*/ 4 w 77"/>
                <a:gd name="T5" fmla="*/ 41 h 64"/>
                <a:gd name="T6" fmla="*/ 58 w 77"/>
                <a:gd name="T7" fmla="*/ 64 h 64"/>
                <a:gd name="T8" fmla="*/ 77 w 77"/>
                <a:gd name="T9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64">
                  <a:moveTo>
                    <a:pt x="77" y="28"/>
                  </a:moveTo>
                  <a:cubicBezTo>
                    <a:pt x="77" y="28"/>
                    <a:pt x="33" y="7"/>
                    <a:pt x="24" y="4"/>
                  </a:cubicBezTo>
                  <a:cubicBezTo>
                    <a:pt x="15" y="0"/>
                    <a:pt x="0" y="30"/>
                    <a:pt x="4" y="41"/>
                  </a:cubicBezTo>
                  <a:cubicBezTo>
                    <a:pt x="9" y="53"/>
                    <a:pt x="50" y="64"/>
                    <a:pt x="58" y="64"/>
                  </a:cubicBezTo>
                  <a:cubicBezTo>
                    <a:pt x="65" y="64"/>
                    <a:pt x="77" y="28"/>
                    <a:pt x="77" y="28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89"/>
            <p:cNvSpPr>
              <a:spLocks/>
            </p:cNvSpPr>
            <p:nvPr/>
          </p:nvSpPr>
          <p:spPr bwMode="auto">
            <a:xfrm>
              <a:off x="2722380" y="3956564"/>
              <a:ext cx="148439" cy="137266"/>
            </a:xfrm>
            <a:custGeom>
              <a:avLst/>
              <a:gdLst>
                <a:gd name="T0" fmla="*/ 47 w 81"/>
                <a:gd name="T1" fmla="*/ 19 h 75"/>
                <a:gd name="T2" fmla="*/ 74 w 81"/>
                <a:gd name="T3" fmla="*/ 62 h 75"/>
                <a:gd name="T4" fmla="*/ 17 w 81"/>
                <a:gd name="T5" fmla="*/ 36 h 75"/>
                <a:gd name="T6" fmla="*/ 47 w 81"/>
                <a:gd name="T7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75">
                  <a:moveTo>
                    <a:pt x="47" y="19"/>
                  </a:moveTo>
                  <a:cubicBezTo>
                    <a:pt x="47" y="19"/>
                    <a:pt x="81" y="49"/>
                    <a:pt x="74" y="62"/>
                  </a:cubicBezTo>
                  <a:cubicBezTo>
                    <a:pt x="68" y="75"/>
                    <a:pt x="34" y="72"/>
                    <a:pt x="17" y="36"/>
                  </a:cubicBezTo>
                  <a:cubicBezTo>
                    <a:pt x="0" y="0"/>
                    <a:pt x="38" y="10"/>
                    <a:pt x="47" y="19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90"/>
            <p:cNvSpPr>
              <a:spLocks/>
            </p:cNvSpPr>
            <p:nvPr/>
          </p:nvSpPr>
          <p:spPr bwMode="auto">
            <a:xfrm>
              <a:off x="2685668" y="4018812"/>
              <a:ext cx="118113" cy="116517"/>
            </a:xfrm>
            <a:custGeom>
              <a:avLst/>
              <a:gdLst>
                <a:gd name="T0" fmla="*/ 21 w 65"/>
                <a:gd name="T1" fmla="*/ 1 h 63"/>
                <a:gd name="T2" fmla="*/ 64 w 65"/>
                <a:gd name="T3" fmla="*/ 35 h 63"/>
                <a:gd name="T4" fmla="*/ 33 w 65"/>
                <a:gd name="T5" fmla="*/ 51 h 63"/>
                <a:gd name="T6" fmla="*/ 21 w 65"/>
                <a:gd name="T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3">
                  <a:moveTo>
                    <a:pt x="21" y="1"/>
                  </a:moveTo>
                  <a:cubicBezTo>
                    <a:pt x="34" y="0"/>
                    <a:pt x="65" y="24"/>
                    <a:pt x="64" y="35"/>
                  </a:cubicBezTo>
                  <a:cubicBezTo>
                    <a:pt x="63" y="46"/>
                    <a:pt x="51" y="63"/>
                    <a:pt x="33" y="51"/>
                  </a:cubicBezTo>
                  <a:cubicBezTo>
                    <a:pt x="14" y="38"/>
                    <a:pt x="0" y="2"/>
                    <a:pt x="21" y="1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91"/>
            <p:cNvSpPr>
              <a:spLocks/>
            </p:cNvSpPr>
            <p:nvPr/>
          </p:nvSpPr>
          <p:spPr bwMode="auto">
            <a:xfrm>
              <a:off x="2565960" y="3848028"/>
              <a:ext cx="295282" cy="189938"/>
            </a:xfrm>
            <a:custGeom>
              <a:avLst/>
              <a:gdLst>
                <a:gd name="T0" fmla="*/ 12 w 161"/>
                <a:gd name="T1" fmla="*/ 62 h 103"/>
                <a:gd name="T2" fmla="*/ 54 w 161"/>
                <a:gd name="T3" fmla="*/ 5 h 103"/>
                <a:gd name="T4" fmla="*/ 143 w 161"/>
                <a:gd name="T5" fmla="*/ 48 h 103"/>
                <a:gd name="T6" fmla="*/ 113 w 161"/>
                <a:gd name="T7" fmla="*/ 71 h 103"/>
                <a:gd name="T8" fmla="*/ 69 w 161"/>
                <a:gd name="T9" fmla="*/ 48 h 103"/>
                <a:gd name="T10" fmla="*/ 37 w 161"/>
                <a:gd name="T11" fmla="*/ 94 h 103"/>
                <a:gd name="T12" fmla="*/ 12 w 161"/>
                <a:gd name="T13" fmla="*/ 6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03">
                  <a:moveTo>
                    <a:pt x="12" y="62"/>
                  </a:moveTo>
                  <a:cubicBezTo>
                    <a:pt x="12" y="62"/>
                    <a:pt x="42" y="11"/>
                    <a:pt x="54" y="5"/>
                  </a:cubicBezTo>
                  <a:cubicBezTo>
                    <a:pt x="67" y="0"/>
                    <a:pt x="126" y="48"/>
                    <a:pt x="143" y="48"/>
                  </a:cubicBezTo>
                  <a:cubicBezTo>
                    <a:pt x="161" y="49"/>
                    <a:pt x="131" y="75"/>
                    <a:pt x="113" y="71"/>
                  </a:cubicBezTo>
                  <a:cubicBezTo>
                    <a:pt x="96" y="68"/>
                    <a:pt x="69" y="48"/>
                    <a:pt x="69" y="48"/>
                  </a:cubicBezTo>
                  <a:cubicBezTo>
                    <a:pt x="69" y="48"/>
                    <a:pt x="73" y="85"/>
                    <a:pt x="37" y="94"/>
                  </a:cubicBezTo>
                  <a:cubicBezTo>
                    <a:pt x="0" y="103"/>
                    <a:pt x="12" y="62"/>
                    <a:pt x="12" y="62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>
              <a:off x="1352912" y="3785779"/>
              <a:ext cx="1299238" cy="601736"/>
            </a:xfrm>
            <a:custGeom>
              <a:avLst/>
              <a:gdLst>
                <a:gd name="T0" fmla="*/ 60 w 708"/>
                <a:gd name="T1" fmla="*/ 6 h 328"/>
                <a:gd name="T2" fmla="*/ 668 w 708"/>
                <a:gd name="T3" fmla="*/ 92 h 328"/>
                <a:gd name="T4" fmla="*/ 708 w 708"/>
                <a:gd name="T5" fmla="*/ 155 h 328"/>
                <a:gd name="T6" fmla="*/ 88 w 708"/>
                <a:gd name="T7" fmla="*/ 105 h 328"/>
                <a:gd name="T8" fmla="*/ 60 w 708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328">
                  <a:moveTo>
                    <a:pt x="60" y="6"/>
                  </a:moveTo>
                  <a:cubicBezTo>
                    <a:pt x="79" y="0"/>
                    <a:pt x="350" y="233"/>
                    <a:pt x="668" y="92"/>
                  </a:cubicBezTo>
                  <a:cubicBezTo>
                    <a:pt x="668" y="92"/>
                    <a:pt x="698" y="111"/>
                    <a:pt x="708" y="155"/>
                  </a:cubicBezTo>
                  <a:cubicBezTo>
                    <a:pt x="708" y="155"/>
                    <a:pt x="375" y="328"/>
                    <a:pt x="88" y="105"/>
                  </a:cubicBezTo>
                  <a:cubicBezTo>
                    <a:pt x="88" y="105"/>
                    <a:pt x="0" y="23"/>
                    <a:pt x="60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93"/>
            <p:cNvSpPr>
              <a:spLocks/>
            </p:cNvSpPr>
            <p:nvPr/>
          </p:nvSpPr>
          <p:spPr bwMode="auto">
            <a:xfrm>
              <a:off x="1309817" y="2866416"/>
              <a:ext cx="248994" cy="541084"/>
            </a:xfrm>
            <a:custGeom>
              <a:avLst/>
              <a:gdLst>
                <a:gd name="T0" fmla="*/ 64 w 136"/>
                <a:gd name="T1" fmla="*/ 13 h 295"/>
                <a:gd name="T2" fmla="*/ 77 w 136"/>
                <a:gd name="T3" fmla="*/ 197 h 295"/>
                <a:gd name="T4" fmla="*/ 64 w 136"/>
                <a:gd name="T5" fmla="*/ 1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95">
                  <a:moveTo>
                    <a:pt x="64" y="13"/>
                  </a:moveTo>
                  <a:cubicBezTo>
                    <a:pt x="64" y="13"/>
                    <a:pt x="136" y="99"/>
                    <a:pt x="77" y="197"/>
                  </a:cubicBezTo>
                  <a:cubicBezTo>
                    <a:pt x="18" y="295"/>
                    <a:pt x="0" y="0"/>
                    <a:pt x="64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94"/>
            <p:cNvSpPr>
              <a:spLocks/>
            </p:cNvSpPr>
            <p:nvPr/>
          </p:nvSpPr>
          <p:spPr bwMode="auto">
            <a:xfrm>
              <a:off x="850136" y="2786610"/>
              <a:ext cx="681542" cy="948093"/>
            </a:xfrm>
            <a:custGeom>
              <a:avLst/>
              <a:gdLst>
                <a:gd name="T0" fmla="*/ 302 w 371"/>
                <a:gd name="T1" fmla="*/ 84 h 517"/>
                <a:gd name="T2" fmla="*/ 360 w 371"/>
                <a:gd name="T3" fmla="*/ 406 h 517"/>
                <a:gd name="T4" fmla="*/ 109 w 371"/>
                <a:gd name="T5" fmla="*/ 479 h 517"/>
                <a:gd name="T6" fmla="*/ 35 w 371"/>
                <a:gd name="T7" fmla="*/ 301 h 517"/>
                <a:gd name="T8" fmla="*/ 54 w 371"/>
                <a:gd name="T9" fmla="*/ 76 h 517"/>
                <a:gd name="T10" fmla="*/ 302 w 371"/>
                <a:gd name="T11" fmla="*/ 8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1" h="517">
                  <a:moveTo>
                    <a:pt x="302" y="84"/>
                  </a:moveTo>
                  <a:cubicBezTo>
                    <a:pt x="302" y="84"/>
                    <a:pt x="371" y="305"/>
                    <a:pt x="360" y="406"/>
                  </a:cubicBezTo>
                  <a:cubicBezTo>
                    <a:pt x="349" y="508"/>
                    <a:pt x="152" y="517"/>
                    <a:pt x="109" y="479"/>
                  </a:cubicBezTo>
                  <a:cubicBezTo>
                    <a:pt x="65" y="442"/>
                    <a:pt x="35" y="301"/>
                    <a:pt x="35" y="301"/>
                  </a:cubicBezTo>
                  <a:cubicBezTo>
                    <a:pt x="35" y="301"/>
                    <a:pt x="0" y="121"/>
                    <a:pt x="54" y="76"/>
                  </a:cubicBezTo>
                  <a:cubicBezTo>
                    <a:pt x="108" y="31"/>
                    <a:pt x="263" y="0"/>
                    <a:pt x="302" y="84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95"/>
            <p:cNvSpPr>
              <a:spLocks/>
            </p:cNvSpPr>
            <p:nvPr/>
          </p:nvSpPr>
          <p:spPr bwMode="auto">
            <a:xfrm>
              <a:off x="559643" y="2569539"/>
              <a:ext cx="1150800" cy="879460"/>
            </a:xfrm>
            <a:custGeom>
              <a:avLst/>
              <a:gdLst>
                <a:gd name="T0" fmla="*/ 208 w 627"/>
                <a:gd name="T1" fmla="*/ 464 h 479"/>
                <a:gd name="T2" fmla="*/ 229 w 627"/>
                <a:gd name="T3" fmla="*/ 453 h 479"/>
                <a:gd name="T4" fmla="*/ 208 w 627"/>
                <a:gd name="T5" fmla="*/ 256 h 479"/>
                <a:gd name="T6" fmla="*/ 266 w 627"/>
                <a:gd name="T7" fmla="*/ 269 h 479"/>
                <a:gd name="T8" fmla="*/ 257 w 627"/>
                <a:gd name="T9" fmla="*/ 235 h 479"/>
                <a:gd name="T10" fmla="*/ 357 w 627"/>
                <a:gd name="T11" fmla="*/ 252 h 479"/>
                <a:gd name="T12" fmla="*/ 336 w 627"/>
                <a:gd name="T13" fmla="*/ 216 h 479"/>
                <a:gd name="T14" fmla="*/ 485 w 627"/>
                <a:gd name="T15" fmla="*/ 231 h 479"/>
                <a:gd name="T16" fmla="*/ 460 w 627"/>
                <a:gd name="T17" fmla="*/ 202 h 479"/>
                <a:gd name="T18" fmla="*/ 475 w 627"/>
                <a:gd name="T19" fmla="*/ 36 h 479"/>
                <a:gd name="T20" fmla="*/ 430 w 627"/>
                <a:gd name="T21" fmla="*/ 79 h 479"/>
                <a:gd name="T22" fmla="*/ 281 w 627"/>
                <a:gd name="T23" fmla="*/ 36 h 479"/>
                <a:gd name="T24" fmla="*/ 306 w 627"/>
                <a:gd name="T25" fmla="*/ 96 h 479"/>
                <a:gd name="T26" fmla="*/ 97 w 627"/>
                <a:gd name="T27" fmla="*/ 188 h 479"/>
                <a:gd name="T28" fmla="*/ 82 w 627"/>
                <a:gd name="T29" fmla="*/ 130 h 479"/>
                <a:gd name="T30" fmla="*/ 54 w 627"/>
                <a:gd name="T31" fmla="*/ 197 h 479"/>
                <a:gd name="T32" fmla="*/ 0 w 627"/>
                <a:gd name="T33" fmla="*/ 220 h 479"/>
                <a:gd name="T34" fmla="*/ 37 w 627"/>
                <a:gd name="T35" fmla="*/ 266 h 479"/>
                <a:gd name="T36" fmla="*/ 161 w 627"/>
                <a:gd name="T37" fmla="*/ 479 h 479"/>
                <a:gd name="T38" fmla="*/ 208 w 627"/>
                <a:gd name="T39" fmla="*/ 46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7" h="479">
                  <a:moveTo>
                    <a:pt x="208" y="464"/>
                  </a:moveTo>
                  <a:cubicBezTo>
                    <a:pt x="229" y="453"/>
                    <a:pt x="229" y="453"/>
                    <a:pt x="229" y="453"/>
                  </a:cubicBezTo>
                  <a:cubicBezTo>
                    <a:pt x="229" y="453"/>
                    <a:pt x="244" y="286"/>
                    <a:pt x="208" y="256"/>
                  </a:cubicBezTo>
                  <a:cubicBezTo>
                    <a:pt x="208" y="256"/>
                    <a:pt x="253" y="276"/>
                    <a:pt x="266" y="269"/>
                  </a:cubicBezTo>
                  <a:cubicBezTo>
                    <a:pt x="280" y="261"/>
                    <a:pt x="257" y="235"/>
                    <a:pt x="257" y="235"/>
                  </a:cubicBezTo>
                  <a:cubicBezTo>
                    <a:pt x="257" y="235"/>
                    <a:pt x="340" y="261"/>
                    <a:pt x="357" y="252"/>
                  </a:cubicBezTo>
                  <a:cubicBezTo>
                    <a:pt x="374" y="242"/>
                    <a:pt x="336" y="216"/>
                    <a:pt x="336" y="216"/>
                  </a:cubicBezTo>
                  <a:cubicBezTo>
                    <a:pt x="336" y="216"/>
                    <a:pt x="474" y="252"/>
                    <a:pt x="485" y="231"/>
                  </a:cubicBezTo>
                  <a:cubicBezTo>
                    <a:pt x="496" y="210"/>
                    <a:pt x="460" y="202"/>
                    <a:pt x="460" y="202"/>
                  </a:cubicBezTo>
                  <a:cubicBezTo>
                    <a:pt x="460" y="202"/>
                    <a:pt x="627" y="128"/>
                    <a:pt x="475" y="36"/>
                  </a:cubicBezTo>
                  <a:cubicBezTo>
                    <a:pt x="475" y="36"/>
                    <a:pt x="449" y="32"/>
                    <a:pt x="430" y="79"/>
                  </a:cubicBezTo>
                  <a:cubicBezTo>
                    <a:pt x="430" y="79"/>
                    <a:pt x="302" y="0"/>
                    <a:pt x="281" y="36"/>
                  </a:cubicBezTo>
                  <a:cubicBezTo>
                    <a:pt x="261" y="72"/>
                    <a:pt x="306" y="96"/>
                    <a:pt x="306" y="96"/>
                  </a:cubicBezTo>
                  <a:cubicBezTo>
                    <a:pt x="306" y="96"/>
                    <a:pt x="141" y="83"/>
                    <a:pt x="97" y="188"/>
                  </a:cubicBezTo>
                  <a:cubicBezTo>
                    <a:pt x="97" y="188"/>
                    <a:pt x="90" y="135"/>
                    <a:pt x="82" y="130"/>
                  </a:cubicBezTo>
                  <a:cubicBezTo>
                    <a:pt x="75" y="124"/>
                    <a:pt x="41" y="145"/>
                    <a:pt x="54" y="197"/>
                  </a:cubicBezTo>
                  <a:cubicBezTo>
                    <a:pt x="54" y="197"/>
                    <a:pt x="0" y="177"/>
                    <a:pt x="0" y="220"/>
                  </a:cubicBezTo>
                  <a:cubicBezTo>
                    <a:pt x="0" y="263"/>
                    <a:pt x="37" y="266"/>
                    <a:pt x="37" y="266"/>
                  </a:cubicBezTo>
                  <a:cubicBezTo>
                    <a:pt x="37" y="266"/>
                    <a:pt x="26" y="432"/>
                    <a:pt x="161" y="479"/>
                  </a:cubicBezTo>
                  <a:lnTo>
                    <a:pt x="208" y="46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96"/>
            <p:cNvSpPr>
              <a:spLocks/>
            </p:cNvSpPr>
            <p:nvPr/>
          </p:nvSpPr>
          <p:spPr bwMode="auto">
            <a:xfrm>
              <a:off x="755965" y="3342059"/>
              <a:ext cx="293685" cy="314435"/>
            </a:xfrm>
            <a:custGeom>
              <a:avLst/>
              <a:gdLst>
                <a:gd name="T0" fmla="*/ 109 w 160"/>
                <a:gd name="T1" fmla="*/ 39 h 171"/>
                <a:gd name="T2" fmla="*/ 36 w 160"/>
                <a:gd name="T3" fmla="*/ 20 h 171"/>
                <a:gd name="T4" fmla="*/ 126 w 160"/>
                <a:gd name="T5" fmla="*/ 124 h 171"/>
                <a:gd name="T6" fmla="*/ 109 w 160"/>
                <a:gd name="T7" fmla="*/ 3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71">
                  <a:moveTo>
                    <a:pt x="109" y="39"/>
                  </a:moveTo>
                  <a:cubicBezTo>
                    <a:pt x="109" y="39"/>
                    <a:pt x="71" y="0"/>
                    <a:pt x="36" y="20"/>
                  </a:cubicBezTo>
                  <a:cubicBezTo>
                    <a:pt x="0" y="41"/>
                    <a:pt x="47" y="171"/>
                    <a:pt x="126" y="124"/>
                  </a:cubicBezTo>
                  <a:cubicBezTo>
                    <a:pt x="160" y="105"/>
                    <a:pt x="109" y="39"/>
                    <a:pt x="109" y="39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97"/>
            <p:cNvSpPr>
              <a:spLocks/>
            </p:cNvSpPr>
            <p:nvPr/>
          </p:nvSpPr>
          <p:spPr bwMode="auto">
            <a:xfrm>
              <a:off x="1324182" y="3147332"/>
              <a:ext cx="126094" cy="161208"/>
            </a:xfrm>
            <a:custGeom>
              <a:avLst/>
              <a:gdLst>
                <a:gd name="T0" fmla="*/ 9 w 69"/>
                <a:gd name="T1" fmla="*/ 0 h 88"/>
                <a:gd name="T2" fmla="*/ 9 w 69"/>
                <a:gd name="T3" fmla="*/ 58 h 88"/>
                <a:gd name="T4" fmla="*/ 56 w 69"/>
                <a:gd name="T5" fmla="*/ 58 h 88"/>
                <a:gd name="T6" fmla="*/ 24 w 69"/>
                <a:gd name="T7" fmla="*/ 88 h 88"/>
                <a:gd name="T8" fmla="*/ 69 w 69"/>
                <a:gd name="T9" fmla="*/ 68 h 88"/>
                <a:gd name="T10" fmla="*/ 26 w 69"/>
                <a:gd name="T11" fmla="*/ 49 h 88"/>
                <a:gd name="T12" fmla="*/ 9 w 69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88">
                  <a:moveTo>
                    <a:pt x="9" y="0"/>
                  </a:moveTo>
                  <a:cubicBezTo>
                    <a:pt x="9" y="0"/>
                    <a:pt x="0" y="45"/>
                    <a:pt x="9" y="58"/>
                  </a:cubicBezTo>
                  <a:cubicBezTo>
                    <a:pt x="18" y="70"/>
                    <a:pt x="52" y="44"/>
                    <a:pt x="56" y="58"/>
                  </a:cubicBezTo>
                  <a:cubicBezTo>
                    <a:pt x="59" y="71"/>
                    <a:pt x="55" y="83"/>
                    <a:pt x="24" y="88"/>
                  </a:cubicBezTo>
                  <a:cubicBezTo>
                    <a:pt x="24" y="88"/>
                    <a:pt x="69" y="87"/>
                    <a:pt x="69" y="68"/>
                  </a:cubicBezTo>
                  <a:cubicBezTo>
                    <a:pt x="69" y="39"/>
                    <a:pt x="51" y="36"/>
                    <a:pt x="26" y="49"/>
                  </a:cubicBezTo>
                  <a:cubicBezTo>
                    <a:pt x="9" y="58"/>
                    <a:pt x="9" y="25"/>
                    <a:pt x="9" y="0"/>
                  </a:cubicBezTo>
                  <a:close/>
                </a:path>
              </a:pathLst>
            </a:custGeom>
            <a:solidFill>
              <a:srgbClr val="CB8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98"/>
            <p:cNvSpPr>
              <a:spLocks/>
            </p:cNvSpPr>
            <p:nvPr/>
          </p:nvSpPr>
          <p:spPr bwMode="auto">
            <a:xfrm>
              <a:off x="1172551" y="3179255"/>
              <a:ext cx="55865" cy="76614"/>
            </a:xfrm>
            <a:custGeom>
              <a:avLst/>
              <a:gdLst>
                <a:gd name="T0" fmla="*/ 28 w 30"/>
                <a:gd name="T1" fmla="*/ 18 h 42"/>
                <a:gd name="T2" fmla="*/ 19 w 30"/>
                <a:gd name="T3" fmla="*/ 40 h 42"/>
                <a:gd name="T4" fmla="*/ 2 w 30"/>
                <a:gd name="T5" fmla="*/ 23 h 42"/>
                <a:gd name="T6" fmla="*/ 11 w 30"/>
                <a:gd name="T7" fmla="*/ 1 h 42"/>
                <a:gd name="T8" fmla="*/ 28 w 30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2">
                  <a:moveTo>
                    <a:pt x="28" y="18"/>
                  </a:moveTo>
                  <a:cubicBezTo>
                    <a:pt x="30" y="29"/>
                    <a:pt x="26" y="39"/>
                    <a:pt x="19" y="40"/>
                  </a:cubicBezTo>
                  <a:cubicBezTo>
                    <a:pt x="12" y="42"/>
                    <a:pt x="4" y="34"/>
                    <a:pt x="2" y="23"/>
                  </a:cubicBezTo>
                  <a:cubicBezTo>
                    <a:pt x="0" y="12"/>
                    <a:pt x="4" y="2"/>
                    <a:pt x="11" y="1"/>
                  </a:cubicBezTo>
                  <a:cubicBezTo>
                    <a:pt x="18" y="0"/>
                    <a:pt x="26" y="7"/>
                    <a:pt x="28" y="18"/>
                  </a:cubicBezTo>
                  <a:close/>
                </a:path>
              </a:pathLst>
            </a:custGeom>
            <a:solidFill>
              <a:srgbClr val="190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99"/>
            <p:cNvSpPr>
              <a:spLocks/>
            </p:cNvSpPr>
            <p:nvPr/>
          </p:nvSpPr>
          <p:spPr bwMode="auto">
            <a:xfrm>
              <a:off x="1384835" y="3145737"/>
              <a:ext cx="49480" cy="70229"/>
            </a:xfrm>
            <a:custGeom>
              <a:avLst/>
              <a:gdLst>
                <a:gd name="T0" fmla="*/ 25 w 27"/>
                <a:gd name="T1" fmla="*/ 16 h 38"/>
                <a:gd name="T2" fmla="*/ 17 w 27"/>
                <a:gd name="T3" fmla="*/ 36 h 38"/>
                <a:gd name="T4" fmla="*/ 2 w 27"/>
                <a:gd name="T5" fmla="*/ 21 h 38"/>
                <a:gd name="T6" fmla="*/ 10 w 27"/>
                <a:gd name="T7" fmla="*/ 1 h 38"/>
                <a:gd name="T8" fmla="*/ 25 w 27"/>
                <a:gd name="T9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8">
                  <a:moveTo>
                    <a:pt x="25" y="16"/>
                  </a:moveTo>
                  <a:cubicBezTo>
                    <a:pt x="27" y="26"/>
                    <a:pt x="23" y="35"/>
                    <a:pt x="17" y="36"/>
                  </a:cubicBezTo>
                  <a:cubicBezTo>
                    <a:pt x="10" y="38"/>
                    <a:pt x="4" y="31"/>
                    <a:pt x="2" y="21"/>
                  </a:cubicBezTo>
                  <a:cubicBezTo>
                    <a:pt x="0" y="11"/>
                    <a:pt x="3" y="3"/>
                    <a:pt x="10" y="1"/>
                  </a:cubicBezTo>
                  <a:cubicBezTo>
                    <a:pt x="16" y="0"/>
                    <a:pt x="23" y="7"/>
                    <a:pt x="25" y="16"/>
                  </a:cubicBezTo>
                  <a:close/>
                </a:path>
              </a:pathLst>
            </a:custGeom>
            <a:solidFill>
              <a:srgbClr val="190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00"/>
            <p:cNvSpPr>
              <a:spLocks/>
            </p:cNvSpPr>
            <p:nvPr/>
          </p:nvSpPr>
          <p:spPr bwMode="auto">
            <a:xfrm>
              <a:off x="1113495" y="3533592"/>
              <a:ext cx="245802" cy="118113"/>
            </a:xfrm>
            <a:custGeom>
              <a:avLst/>
              <a:gdLst>
                <a:gd name="T0" fmla="*/ 0 w 134"/>
                <a:gd name="T1" fmla="*/ 6 h 65"/>
                <a:gd name="T2" fmla="*/ 101 w 134"/>
                <a:gd name="T3" fmla="*/ 59 h 65"/>
                <a:gd name="T4" fmla="*/ 134 w 134"/>
                <a:gd name="T5" fmla="*/ 43 h 65"/>
                <a:gd name="T6" fmla="*/ 0 w 134"/>
                <a:gd name="T7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65">
                  <a:moveTo>
                    <a:pt x="0" y="6"/>
                  </a:moveTo>
                  <a:cubicBezTo>
                    <a:pt x="24" y="35"/>
                    <a:pt x="59" y="65"/>
                    <a:pt x="101" y="59"/>
                  </a:cubicBezTo>
                  <a:cubicBezTo>
                    <a:pt x="114" y="57"/>
                    <a:pt x="126" y="51"/>
                    <a:pt x="134" y="43"/>
                  </a:cubicBezTo>
                  <a:cubicBezTo>
                    <a:pt x="100" y="0"/>
                    <a:pt x="35" y="1"/>
                    <a:pt x="0" y="6"/>
                  </a:cubicBezTo>
                  <a:close/>
                </a:path>
              </a:pathLst>
            </a:custGeom>
            <a:solidFill>
              <a:srgbClr val="DA9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01"/>
            <p:cNvSpPr>
              <a:spLocks/>
            </p:cNvSpPr>
            <p:nvPr/>
          </p:nvSpPr>
          <p:spPr bwMode="auto">
            <a:xfrm>
              <a:off x="1049651" y="3367596"/>
              <a:ext cx="386260" cy="244206"/>
            </a:xfrm>
            <a:custGeom>
              <a:avLst/>
              <a:gdLst>
                <a:gd name="T0" fmla="*/ 204 w 210"/>
                <a:gd name="T1" fmla="*/ 0 h 133"/>
                <a:gd name="T2" fmla="*/ 0 w 210"/>
                <a:gd name="T3" fmla="*/ 44 h 133"/>
                <a:gd name="T4" fmla="*/ 34 w 210"/>
                <a:gd name="T5" fmla="*/ 96 h 133"/>
                <a:gd name="T6" fmla="*/ 168 w 210"/>
                <a:gd name="T7" fmla="*/ 133 h 133"/>
                <a:gd name="T8" fmla="*/ 204 w 210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33">
                  <a:moveTo>
                    <a:pt x="204" y="0"/>
                  </a:moveTo>
                  <a:cubicBezTo>
                    <a:pt x="125" y="0"/>
                    <a:pt x="0" y="44"/>
                    <a:pt x="0" y="44"/>
                  </a:cubicBezTo>
                  <a:cubicBezTo>
                    <a:pt x="0" y="44"/>
                    <a:pt x="12" y="70"/>
                    <a:pt x="34" y="96"/>
                  </a:cubicBezTo>
                  <a:cubicBezTo>
                    <a:pt x="69" y="91"/>
                    <a:pt x="134" y="90"/>
                    <a:pt x="168" y="133"/>
                  </a:cubicBezTo>
                  <a:cubicBezTo>
                    <a:pt x="210" y="94"/>
                    <a:pt x="204" y="0"/>
                    <a:pt x="204" y="0"/>
                  </a:cubicBezTo>
                  <a:close/>
                </a:path>
              </a:pathLst>
            </a:custGeom>
            <a:solidFill>
              <a:srgbClr val="75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02"/>
            <p:cNvSpPr>
              <a:spLocks/>
            </p:cNvSpPr>
            <p:nvPr/>
          </p:nvSpPr>
          <p:spPr bwMode="auto">
            <a:xfrm>
              <a:off x="1113495" y="3048373"/>
              <a:ext cx="113325" cy="82998"/>
            </a:xfrm>
            <a:custGeom>
              <a:avLst/>
              <a:gdLst>
                <a:gd name="T0" fmla="*/ 0 w 62"/>
                <a:gd name="T1" fmla="*/ 45 h 45"/>
                <a:gd name="T2" fmla="*/ 62 w 62"/>
                <a:gd name="T3" fmla="*/ 25 h 45"/>
                <a:gd name="T4" fmla="*/ 0 w 62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45">
                  <a:moveTo>
                    <a:pt x="0" y="45"/>
                  </a:moveTo>
                  <a:cubicBezTo>
                    <a:pt x="0" y="45"/>
                    <a:pt x="30" y="21"/>
                    <a:pt x="62" y="25"/>
                  </a:cubicBezTo>
                  <a:cubicBezTo>
                    <a:pt x="62" y="25"/>
                    <a:pt x="19" y="0"/>
                    <a:pt x="0" y="45"/>
                  </a:cubicBezTo>
                  <a:close/>
                </a:path>
              </a:pathLst>
            </a:custGeom>
            <a:solidFill>
              <a:srgbClr val="493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103"/>
            <p:cNvSpPr>
              <a:spLocks/>
            </p:cNvSpPr>
            <p:nvPr/>
          </p:nvSpPr>
          <p:spPr bwMode="auto">
            <a:xfrm>
              <a:off x="1332162" y="3021240"/>
              <a:ext cx="92575" cy="60652"/>
            </a:xfrm>
            <a:custGeom>
              <a:avLst/>
              <a:gdLst>
                <a:gd name="T0" fmla="*/ 0 w 50"/>
                <a:gd name="T1" fmla="*/ 33 h 33"/>
                <a:gd name="T2" fmla="*/ 50 w 50"/>
                <a:gd name="T3" fmla="*/ 33 h 33"/>
                <a:gd name="T4" fmla="*/ 0 w 50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33">
                  <a:moveTo>
                    <a:pt x="0" y="33"/>
                  </a:moveTo>
                  <a:cubicBezTo>
                    <a:pt x="0" y="33"/>
                    <a:pt x="37" y="21"/>
                    <a:pt x="50" y="33"/>
                  </a:cubicBezTo>
                  <a:cubicBezTo>
                    <a:pt x="50" y="33"/>
                    <a:pt x="21" y="0"/>
                    <a:pt x="0" y="33"/>
                  </a:cubicBezTo>
                  <a:close/>
                </a:path>
              </a:pathLst>
            </a:custGeom>
            <a:solidFill>
              <a:srgbClr val="493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104"/>
            <p:cNvSpPr>
              <a:spLocks/>
            </p:cNvSpPr>
            <p:nvPr/>
          </p:nvSpPr>
          <p:spPr bwMode="auto">
            <a:xfrm>
              <a:off x="1544446" y="6272527"/>
              <a:ext cx="405413" cy="263360"/>
            </a:xfrm>
            <a:custGeom>
              <a:avLst/>
              <a:gdLst>
                <a:gd name="T0" fmla="*/ 102 w 221"/>
                <a:gd name="T1" fmla="*/ 30 h 144"/>
                <a:gd name="T2" fmla="*/ 132 w 221"/>
                <a:gd name="T3" fmla="*/ 72 h 144"/>
                <a:gd name="T4" fmla="*/ 206 w 221"/>
                <a:gd name="T5" fmla="*/ 86 h 144"/>
                <a:gd name="T6" fmla="*/ 206 w 221"/>
                <a:gd name="T7" fmla="*/ 124 h 144"/>
                <a:gd name="T8" fmla="*/ 14 w 221"/>
                <a:gd name="T9" fmla="*/ 124 h 144"/>
                <a:gd name="T10" fmla="*/ 14 w 221"/>
                <a:gd name="T11" fmla="*/ 30 h 144"/>
                <a:gd name="T12" fmla="*/ 102 w 221"/>
                <a:gd name="T13" fmla="*/ 3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144">
                  <a:moveTo>
                    <a:pt x="102" y="30"/>
                  </a:moveTo>
                  <a:cubicBezTo>
                    <a:pt x="102" y="30"/>
                    <a:pt x="114" y="66"/>
                    <a:pt x="132" y="72"/>
                  </a:cubicBezTo>
                  <a:cubicBezTo>
                    <a:pt x="149" y="78"/>
                    <a:pt x="191" y="74"/>
                    <a:pt x="206" y="86"/>
                  </a:cubicBezTo>
                  <a:cubicBezTo>
                    <a:pt x="221" y="98"/>
                    <a:pt x="206" y="124"/>
                    <a:pt x="206" y="124"/>
                  </a:cubicBezTo>
                  <a:cubicBezTo>
                    <a:pt x="206" y="124"/>
                    <a:pt x="49" y="144"/>
                    <a:pt x="14" y="124"/>
                  </a:cubicBezTo>
                  <a:cubicBezTo>
                    <a:pt x="14" y="124"/>
                    <a:pt x="0" y="60"/>
                    <a:pt x="14" y="30"/>
                  </a:cubicBezTo>
                  <a:cubicBezTo>
                    <a:pt x="28" y="0"/>
                    <a:pt x="102" y="30"/>
                    <a:pt x="102" y="3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05"/>
            <p:cNvSpPr>
              <a:spLocks/>
            </p:cNvSpPr>
            <p:nvPr/>
          </p:nvSpPr>
          <p:spPr bwMode="auto">
            <a:xfrm>
              <a:off x="1364085" y="6302854"/>
              <a:ext cx="383068" cy="280916"/>
            </a:xfrm>
            <a:custGeom>
              <a:avLst/>
              <a:gdLst>
                <a:gd name="T0" fmla="*/ 112 w 209"/>
                <a:gd name="T1" fmla="*/ 23 h 153"/>
                <a:gd name="T2" fmla="*/ 142 w 209"/>
                <a:gd name="T3" fmla="*/ 72 h 153"/>
                <a:gd name="T4" fmla="*/ 200 w 209"/>
                <a:gd name="T5" fmla="*/ 94 h 153"/>
                <a:gd name="T6" fmla="*/ 200 w 209"/>
                <a:gd name="T7" fmla="*/ 122 h 153"/>
                <a:gd name="T8" fmla="*/ 0 w 209"/>
                <a:gd name="T9" fmla="*/ 107 h 153"/>
                <a:gd name="T10" fmla="*/ 9 w 209"/>
                <a:gd name="T11" fmla="*/ 23 h 153"/>
                <a:gd name="T12" fmla="*/ 112 w 209"/>
                <a:gd name="T13" fmla="*/ 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153">
                  <a:moveTo>
                    <a:pt x="112" y="23"/>
                  </a:moveTo>
                  <a:cubicBezTo>
                    <a:pt x="112" y="23"/>
                    <a:pt x="113" y="60"/>
                    <a:pt x="142" y="72"/>
                  </a:cubicBezTo>
                  <a:cubicBezTo>
                    <a:pt x="159" y="78"/>
                    <a:pt x="189" y="84"/>
                    <a:pt x="200" y="94"/>
                  </a:cubicBezTo>
                  <a:cubicBezTo>
                    <a:pt x="209" y="100"/>
                    <a:pt x="201" y="108"/>
                    <a:pt x="200" y="122"/>
                  </a:cubicBezTo>
                  <a:cubicBezTo>
                    <a:pt x="198" y="153"/>
                    <a:pt x="38" y="121"/>
                    <a:pt x="0" y="107"/>
                  </a:cubicBezTo>
                  <a:cubicBezTo>
                    <a:pt x="0" y="107"/>
                    <a:pt x="2" y="46"/>
                    <a:pt x="9" y="23"/>
                  </a:cubicBezTo>
                  <a:cubicBezTo>
                    <a:pt x="16" y="0"/>
                    <a:pt x="112" y="23"/>
                    <a:pt x="112" y="2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106"/>
            <p:cNvSpPr>
              <a:spLocks/>
            </p:cNvSpPr>
            <p:nvPr/>
          </p:nvSpPr>
          <p:spPr bwMode="auto">
            <a:xfrm>
              <a:off x="1306625" y="4767390"/>
              <a:ext cx="533103" cy="1626442"/>
            </a:xfrm>
            <a:custGeom>
              <a:avLst/>
              <a:gdLst>
                <a:gd name="T0" fmla="*/ 0 w 290"/>
                <a:gd name="T1" fmla="*/ 62 h 886"/>
                <a:gd name="T2" fmla="*/ 35 w 290"/>
                <a:gd name="T3" fmla="*/ 866 h 886"/>
                <a:gd name="T4" fmla="*/ 162 w 290"/>
                <a:gd name="T5" fmla="*/ 866 h 886"/>
                <a:gd name="T6" fmla="*/ 224 w 290"/>
                <a:gd name="T7" fmla="*/ 135 h 886"/>
                <a:gd name="T8" fmla="*/ 290 w 290"/>
                <a:gd name="T9" fmla="*/ 15 h 886"/>
                <a:gd name="T10" fmla="*/ 0 w 290"/>
                <a:gd name="T11" fmla="*/ 62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886">
                  <a:moveTo>
                    <a:pt x="0" y="62"/>
                  </a:moveTo>
                  <a:cubicBezTo>
                    <a:pt x="0" y="62"/>
                    <a:pt x="69" y="543"/>
                    <a:pt x="35" y="866"/>
                  </a:cubicBezTo>
                  <a:cubicBezTo>
                    <a:pt x="35" y="866"/>
                    <a:pt x="105" y="886"/>
                    <a:pt x="162" y="866"/>
                  </a:cubicBezTo>
                  <a:cubicBezTo>
                    <a:pt x="162" y="866"/>
                    <a:pt x="224" y="195"/>
                    <a:pt x="224" y="135"/>
                  </a:cubicBezTo>
                  <a:cubicBezTo>
                    <a:pt x="224" y="75"/>
                    <a:pt x="290" y="15"/>
                    <a:pt x="290" y="15"/>
                  </a:cubicBezTo>
                  <a:cubicBezTo>
                    <a:pt x="290" y="15"/>
                    <a:pt x="29" y="0"/>
                    <a:pt x="0" y="6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107"/>
            <p:cNvSpPr>
              <a:spLocks/>
            </p:cNvSpPr>
            <p:nvPr/>
          </p:nvSpPr>
          <p:spPr bwMode="auto">
            <a:xfrm>
              <a:off x="1558811" y="4743448"/>
              <a:ext cx="349550" cy="1629635"/>
            </a:xfrm>
            <a:custGeom>
              <a:avLst/>
              <a:gdLst>
                <a:gd name="T0" fmla="*/ 173 w 191"/>
                <a:gd name="T1" fmla="*/ 28 h 888"/>
                <a:gd name="T2" fmla="*/ 98 w 191"/>
                <a:gd name="T3" fmla="*/ 873 h 888"/>
                <a:gd name="T4" fmla="*/ 0 w 191"/>
                <a:gd name="T5" fmla="*/ 863 h 888"/>
                <a:gd name="T6" fmla="*/ 20 w 191"/>
                <a:gd name="T7" fmla="*/ 356 h 888"/>
                <a:gd name="T8" fmla="*/ 52 w 191"/>
                <a:gd name="T9" fmla="*/ 45 h 888"/>
                <a:gd name="T10" fmla="*/ 173 w 191"/>
                <a:gd name="T11" fmla="*/ 2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888">
                  <a:moveTo>
                    <a:pt x="173" y="28"/>
                  </a:moveTo>
                  <a:cubicBezTo>
                    <a:pt x="173" y="28"/>
                    <a:pt x="191" y="485"/>
                    <a:pt x="98" y="873"/>
                  </a:cubicBezTo>
                  <a:cubicBezTo>
                    <a:pt x="98" y="873"/>
                    <a:pt x="44" y="888"/>
                    <a:pt x="0" y="863"/>
                  </a:cubicBezTo>
                  <a:cubicBezTo>
                    <a:pt x="0" y="863"/>
                    <a:pt x="20" y="436"/>
                    <a:pt x="20" y="356"/>
                  </a:cubicBezTo>
                  <a:cubicBezTo>
                    <a:pt x="20" y="276"/>
                    <a:pt x="45" y="64"/>
                    <a:pt x="52" y="45"/>
                  </a:cubicBezTo>
                  <a:cubicBezTo>
                    <a:pt x="60" y="26"/>
                    <a:pt x="127" y="0"/>
                    <a:pt x="173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108"/>
            <p:cNvSpPr>
              <a:spLocks/>
            </p:cNvSpPr>
            <p:nvPr/>
          </p:nvSpPr>
          <p:spPr bwMode="auto">
            <a:xfrm>
              <a:off x="1629040" y="4891887"/>
              <a:ext cx="129286" cy="1312007"/>
            </a:xfrm>
            <a:custGeom>
              <a:avLst/>
              <a:gdLst>
                <a:gd name="T0" fmla="*/ 71 w 71"/>
                <a:gd name="T1" fmla="*/ 0 h 715"/>
                <a:gd name="T2" fmla="*/ 47 w 71"/>
                <a:gd name="T3" fmla="*/ 99 h 715"/>
                <a:gd name="T4" fmla="*/ 0 w 71"/>
                <a:gd name="T5" fmla="*/ 715 h 715"/>
                <a:gd name="T6" fmla="*/ 36 w 71"/>
                <a:gd name="T7" fmla="*/ 103 h 715"/>
                <a:gd name="T8" fmla="*/ 71 w 71"/>
                <a:gd name="T9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5">
                  <a:moveTo>
                    <a:pt x="71" y="0"/>
                  </a:moveTo>
                  <a:cubicBezTo>
                    <a:pt x="71" y="0"/>
                    <a:pt x="50" y="30"/>
                    <a:pt x="47" y="99"/>
                  </a:cubicBezTo>
                  <a:cubicBezTo>
                    <a:pt x="43" y="169"/>
                    <a:pt x="16" y="606"/>
                    <a:pt x="0" y="715"/>
                  </a:cubicBezTo>
                  <a:cubicBezTo>
                    <a:pt x="0" y="715"/>
                    <a:pt x="38" y="156"/>
                    <a:pt x="36" y="103"/>
                  </a:cubicBezTo>
                  <a:cubicBezTo>
                    <a:pt x="34" y="51"/>
                    <a:pt x="63" y="13"/>
                    <a:pt x="71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109"/>
            <p:cNvSpPr>
              <a:spLocks/>
            </p:cNvSpPr>
            <p:nvPr/>
          </p:nvSpPr>
          <p:spPr bwMode="auto">
            <a:xfrm>
              <a:off x="894827" y="3796952"/>
              <a:ext cx="1050244" cy="1163569"/>
            </a:xfrm>
            <a:custGeom>
              <a:avLst/>
              <a:gdLst>
                <a:gd name="T0" fmla="*/ 127 w 573"/>
                <a:gd name="T1" fmla="*/ 11 h 634"/>
                <a:gd name="T2" fmla="*/ 19 w 573"/>
                <a:gd name="T3" fmla="*/ 35 h 634"/>
                <a:gd name="T4" fmla="*/ 85 w 573"/>
                <a:gd name="T5" fmla="*/ 178 h 634"/>
                <a:gd name="T6" fmla="*/ 201 w 573"/>
                <a:gd name="T7" fmla="*/ 634 h 634"/>
                <a:gd name="T8" fmla="*/ 458 w 573"/>
                <a:gd name="T9" fmla="*/ 578 h 634"/>
                <a:gd name="T10" fmla="*/ 458 w 573"/>
                <a:gd name="T11" fmla="*/ 539 h 634"/>
                <a:gd name="T12" fmla="*/ 475 w 573"/>
                <a:gd name="T13" fmla="*/ 573 h 634"/>
                <a:gd name="T14" fmla="*/ 573 w 573"/>
                <a:gd name="T15" fmla="*/ 573 h 634"/>
                <a:gd name="T16" fmla="*/ 310 w 573"/>
                <a:gd name="T17" fmla="*/ 0 h 634"/>
                <a:gd name="T18" fmla="*/ 127 w 573"/>
                <a:gd name="T19" fmla="*/ 1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3" h="634">
                  <a:moveTo>
                    <a:pt x="127" y="11"/>
                  </a:moveTo>
                  <a:cubicBezTo>
                    <a:pt x="127" y="11"/>
                    <a:pt x="38" y="30"/>
                    <a:pt x="19" y="35"/>
                  </a:cubicBezTo>
                  <a:cubicBezTo>
                    <a:pt x="0" y="41"/>
                    <a:pt x="56" y="114"/>
                    <a:pt x="85" y="178"/>
                  </a:cubicBezTo>
                  <a:cubicBezTo>
                    <a:pt x="113" y="242"/>
                    <a:pt x="193" y="537"/>
                    <a:pt x="201" y="634"/>
                  </a:cubicBezTo>
                  <a:cubicBezTo>
                    <a:pt x="201" y="634"/>
                    <a:pt x="421" y="578"/>
                    <a:pt x="458" y="578"/>
                  </a:cubicBezTo>
                  <a:cubicBezTo>
                    <a:pt x="458" y="539"/>
                    <a:pt x="458" y="539"/>
                    <a:pt x="458" y="539"/>
                  </a:cubicBezTo>
                  <a:cubicBezTo>
                    <a:pt x="458" y="539"/>
                    <a:pt x="469" y="557"/>
                    <a:pt x="475" y="573"/>
                  </a:cubicBezTo>
                  <a:cubicBezTo>
                    <a:pt x="475" y="573"/>
                    <a:pt x="550" y="571"/>
                    <a:pt x="573" y="573"/>
                  </a:cubicBezTo>
                  <a:cubicBezTo>
                    <a:pt x="573" y="573"/>
                    <a:pt x="382" y="116"/>
                    <a:pt x="310" y="0"/>
                  </a:cubicBezTo>
                  <a:cubicBezTo>
                    <a:pt x="310" y="0"/>
                    <a:pt x="174" y="0"/>
                    <a:pt x="127" y="1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110"/>
            <p:cNvSpPr>
              <a:spLocks/>
            </p:cNvSpPr>
            <p:nvPr/>
          </p:nvSpPr>
          <p:spPr bwMode="auto">
            <a:xfrm>
              <a:off x="1166166" y="3632552"/>
              <a:ext cx="201111" cy="407010"/>
            </a:xfrm>
            <a:custGeom>
              <a:avLst/>
              <a:gdLst>
                <a:gd name="T0" fmla="*/ 55 w 110"/>
                <a:gd name="T1" fmla="*/ 28 h 222"/>
                <a:gd name="T2" fmla="*/ 100 w 110"/>
                <a:gd name="T3" fmla="*/ 99 h 222"/>
                <a:gd name="T4" fmla="*/ 32 w 110"/>
                <a:gd name="T5" fmla="*/ 114 h 222"/>
                <a:gd name="T6" fmla="*/ 6 w 110"/>
                <a:gd name="T7" fmla="*/ 28 h 222"/>
                <a:gd name="T8" fmla="*/ 55 w 110"/>
                <a:gd name="T9" fmla="*/ 2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22">
                  <a:moveTo>
                    <a:pt x="55" y="28"/>
                  </a:moveTo>
                  <a:cubicBezTo>
                    <a:pt x="55" y="28"/>
                    <a:pt x="88" y="90"/>
                    <a:pt x="100" y="99"/>
                  </a:cubicBezTo>
                  <a:cubicBezTo>
                    <a:pt x="110" y="222"/>
                    <a:pt x="32" y="114"/>
                    <a:pt x="32" y="114"/>
                  </a:cubicBezTo>
                  <a:cubicBezTo>
                    <a:pt x="32" y="114"/>
                    <a:pt x="12" y="56"/>
                    <a:pt x="6" y="28"/>
                  </a:cubicBezTo>
                  <a:cubicBezTo>
                    <a:pt x="0" y="0"/>
                    <a:pt x="55" y="28"/>
                    <a:pt x="55" y="28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111"/>
            <p:cNvSpPr>
              <a:spLocks/>
            </p:cNvSpPr>
            <p:nvPr/>
          </p:nvSpPr>
          <p:spPr bwMode="auto">
            <a:xfrm>
              <a:off x="1127860" y="3796952"/>
              <a:ext cx="421374" cy="526718"/>
            </a:xfrm>
            <a:custGeom>
              <a:avLst/>
              <a:gdLst>
                <a:gd name="T0" fmla="*/ 74 w 230"/>
                <a:gd name="T1" fmla="*/ 0 h 287"/>
                <a:gd name="T2" fmla="*/ 112 w 230"/>
                <a:gd name="T3" fmla="*/ 62 h 287"/>
                <a:gd name="T4" fmla="*/ 96 w 230"/>
                <a:gd name="T5" fmla="*/ 0 h 287"/>
                <a:gd name="T6" fmla="*/ 144 w 230"/>
                <a:gd name="T7" fmla="*/ 0 h 287"/>
                <a:gd name="T8" fmla="*/ 230 w 230"/>
                <a:gd name="T9" fmla="*/ 287 h 287"/>
                <a:gd name="T10" fmla="*/ 0 w 230"/>
                <a:gd name="T11" fmla="*/ 38 h 287"/>
                <a:gd name="T12" fmla="*/ 74 w 230"/>
                <a:gd name="T1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287">
                  <a:moveTo>
                    <a:pt x="74" y="0"/>
                  </a:moveTo>
                  <a:cubicBezTo>
                    <a:pt x="112" y="62"/>
                    <a:pt x="112" y="62"/>
                    <a:pt x="112" y="62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221" y="197"/>
                    <a:pt x="230" y="287"/>
                  </a:cubicBezTo>
                  <a:cubicBezTo>
                    <a:pt x="230" y="287"/>
                    <a:pt x="46" y="72"/>
                    <a:pt x="0" y="38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112"/>
            <p:cNvSpPr>
              <a:spLocks/>
            </p:cNvSpPr>
            <p:nvPr/>
          </p:nvSpPr>
          <p:spPr bwMode="auto">
            <a:xfrm>
              <a:off x="1113495" y="3773010"/>
              <a:ext cx="150035" cy="137266"/>
            </a:xfrm>
            <a:custGeom>
              <a:avLst/>
              <a:gdLst>
                <a:gd name="T0" fmla="*/ 0 w 82"/>
                <a:gd name="T1" fmla="*/ 0 h 75"/>
                <a:gd name="T2" fmla="*/ 82 w 82"/>
                <a:gd name="T3" fmla="*/ 13 h 75"/>
                <a:gd name="T4" fmla="*/ 82 w 82"/>
                <a:gd name="T5" fmla="*/ 75 h 75"/>
                <a:gd name="T6" fmla="*/ 0 w 82"/>
                <a:gd name="T7" fmla="*/ 47 h 75"/>
                <a:gd name="T8" fmla="*/ 0 w 82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75">
                  <a:moveTo>
                    <a:pt x="0" y="0"/>
                  </a:moveTo>
                  <a:cubicBezTo>
                    <a:pt x="82" y="13"/>
                    <a:pt x="82" y="13"/>
                    <a:pt x="82" y="13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2" y="75"/>
                    <a:pt x="4" y="52"/>
                    <a:pt x="0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113"/>
            <p:cNvSpPr>
              <a:spLocks/>
            </p:cNvSpPr>
            <p:nvPr/>
          </p:nvSpPr>
          <p:spPr bwMode="auto">
            <a:xfrm>
              <a:off x="1287471" y="3886335"/>
              <a:ext cx="121305" cy="92575"/>
            </a:xfrm>
            <a:custGeom>
              <a:avLst/>
              <a:gdLst>
                <a:gd name="T0" fmla="*/ 0 w 66"/>
                <a:gd name="T1" fmla="*/ 22 h 50"/>
                <a:gd name="T2" fmla="*/ 54 w 66"/>
                <a:gd name="T3" fmla="*/ 5 h 50"/>
                <a:gd name="T4" fmla="*/ 66 w 66"/>
                <a:gd name="T5" fmla="*/ 37 h 50"/>
                <a:gd name="T6" fmla="*/ 39 w 66"/>
                <a:gd name="T7" fmla="*/ 50 h 50"/>
                <a:gd name="T8" fmla="*/ 0 w 66"/>
                <a:gd name="T9" fmla="*/ 2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0">
                  <a:moveTo>
                    <a:pt x="0" y="22"/>
                  </a:moveTo>
                  <a:cubicBezTo>
                    <a:pt x="0" y="22"/>
                    <a:pt x="29" y="0"/>
                    <a:pt x="54" y="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39" y="50"/>
                    <a:pt x="39" y="50"/>
                    <a:pt x="39" y="5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114"/>
            <p:cNvSpPr>
              <a:spLocks/>
            </p:cNvSpPr>
            <p:nvPr/>
          </p:nvSpPr>
          <p:spPr bwMode="auto">
            <a:xfrm>
              <a:off x="1359297" y="3954967"/>
              <a:ext cx="205899" cy="389452"/>
            </a:xfrm>
            <a:custGeom>
              <a:avLst/>
              <a:gdLst>
                <a:gd name="T0" fmla="*/ 11 w 113"/>
                <a:gd name="T1" fmla="*/ 95 h 212"/>
                <a:gd name="T2" fmla="*/ 0 w 113"/>
                <a:gd name="T3" fmla="*/ 13 h 212"/>
                <a:gd name="T4" fmla="*/ 27 w 113"/>
                <a:gd name="T5" fmla="*/ 0 h 212"/>
                <a:gd name="T6" fmla="*/ 94 w 113"/>
                <a:gd name="T7" fmla="*/ 109 h 212"/>
                <a:gd name="T8" fmla="*/ 113 w 113"/>
                <a:gd name="T9" fmla="*/ 212 h 212"/>
                <a:gd name="T10" fmla="*/ 11 w 113"/>
                <a:gd name="T11" fmla="*/ 95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212">
                  <a:moveTo>
                    <a:pt x="11" y="95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79" y="86"/>
                    <a:pt x="94" y="109"/>
                  </a:cubicBezTo>
                  <a:cubicBezTo>
                    <a:pt x="113" y="212"/>
                    <a:pt x="113" y="212"/>
                    <a:pt x="113" y="212"/>
                  </a:cubicBezTo>
                  <a:lnTo>
                    <a:pt x="11" y="9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115"/>
            <p:cNvSpPr>
              <a:spLocks/>
            </p:cNvSpPr>
            <p:nvPr/>
          </p:nvSpPr>
          <p:spPr bwMode="auto">
            <a:xfrm>
              <a:off x="1049651" y="3796952"/>
              <a:ext cx="515546" cy="547468"/>
            </a:xfrm>
            <a:custGeom>
              <a:avLst/>
              <a:gdLst>
                <a:gd name="T0" fmla="*/ 34 w 281"/>
                <a:gd name="T1" fmla="*/ 0 h 298"/>
                <a:gd name="T2" fmla="*/ 0 w 281"/>
                <a:gd name="T3" fmla="*/ 99 h 298"/>
                <a:gd name="T4" fmla="*/ 102 w 281"/>
                <a:gd name="T5" fmla="*/ 122 h 298"/>
                <a:gd name="T6" fmla="*/ 84 w 281"/>
                <a:gd name="T7" fmla="*/ 221 h 298"/>
                <a:gd name="T8" fmla="*/ 281 w 281"/>
                <a:gd name="T9" fmla="*/ 298 h 298"/>
                <a:gd name="T10" fmla="*/ 42 w 281"/>
                <a:gd name="T11" fmla="*/ 35 h 298"/>
                <a:gd name="T12" fmla="*/ 34 w 281"/>
                <a:gd name="T13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298">
                  <a:moveTo>
                    <a:pt x="34" y="0"/>
                  </a:moveTo>
                  <a:cubicBezTo>
                    <a:pt x="34" y="0"/>
                    <a:pt x="11" y="60"/>
                    <a:pt x="0" y="99"/>
                  </a:cubicBezTo>
                  <a:cubicBezTo>
                    <a:pt x="0" y="99"/>
                    <a:pt x="47" y="116"/>
                    <a:pt x="102" y="122"/>
                  </a:cubicBezTo>
                  <a:cubicBezTo>
                    <a:pt x="102" y="122"/>
                    <a:pt x="81" y="214"/>
                    <a:pt x="84" y="221"/>
                  </a:cubicBezTo>
                  <a:cubicBezTo>
                    <a:pt x="84" y="221"/>
                    <a:pt x="221" y="265"/>
                    <a:pt x="281" y="298"/>
                  </a:cubicBezTo>
                  <a:cubicBezTo>
                    <a:pt x="241" y="251"/>
                    <a:pt x="82" y="73"/>
                    <a:pt x="42" y="35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116"/>
            <p:cNvSpPr>
              <a:spLocks/>
            </p:cNvSpPr>
            <p:nvPr/>
          </p:nvSpPr>
          <p:spPr bwMode="auto">
            <a:xfrm>
              <a:off x="1378450" y="3768222"/>
              <a:ext cx="239417" cy="576198"/>
            </a:xfrm>
            <a:custGeom>
              <a:avLst/>
              <a:gdLst>
                <a:gd name="T0" fmla="*/ 0 w 130"/>
                <a:gd name="T1" fmla="*/ 0 h 314"/>
                <a:gd name="T2" fmla="*/ 73 w 130"/>
                <a:gd name="T3" fmla="*/ 53 h 314"/>
                <a:gd name="T4" fmla="*/ 55 w 130"/>
                <a:gd name="T5" fmla="*/ 102 h 314"/>
                <a:gd name="T6" fmla="*/ 130 w 130"/>
                <a:gd name="T7" fmla="*/ 159 h 314"/>
                <a:gd name="T8" fmla="*/ 102 w 130"/>
                <a:gd name="T9" fmla="*/ 314 h 314"/>
                <a:gd name="T10" fmla="*/ 0 w 130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314">
                  <a:moveTo>
                    <a:pt x="0" y="0"/>
                  </a:moveTo>
                  <a:cubicBezTo>
                    <a:pt x="0" y="0"/>
                    <a:pt x="39" y="36"/>
                    <a:pt x="73" y="53"/>
                  </a:cubicBezTo>
                  <a:cubicBezTo>
                    <a:pt x="73" y="53"/>
                    <a:pt x="66" y="84"/>
                    <a:pt x="55" y="102"/>
                  </a:cubicBezTo>
                  <a:cubicBezTo>
                    <a:pt x="55" y="102"/>
                    <a:pt x="108" y="138"/>
                    <a:pt x="130" y="159"/>
                  </a:cubicBezTo>
                  <a:cubicBezTo>
                    <a:pt x="130" y="159"/>
                    <a:pt x="102" y="239"/>
                    <a:pt x="102" y="314"/>
                  </a:cubicBezTo>
                  <a:cubicBezTo>
                    <a:pt x="102" y="314"/>
                    <a:pt x="20" y="30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117"/>
            <p:cNvSpPr>
              <a:spLocks/>
            </p:cNvSpPr>
            <p:nvPr/>
          </p:nvSpPr>
          <p:spPr bwMode="auto">
            <a:xfrm>
              <a:off x="1573176" y="4365169"/>
              <a:ext cx="158016" cy="392644"/>
            </a:xfrm>
            <a:custGeom>
              <a:avLst/>
              <a:gdLst>
                <a:gd name="T0" fmla="*/ 0 w 86"/>
                <a:gd name="T1" fmla="*/ 0 h 214"/>
                <a:gd name="T2" fmla="*/ 86 w 86"/>
                <a:gd name="T3" fmla="*/ 214 h 214"/>
                <a:gd name="T4" fmla="*/ 0 w 86"/>
                <a:gd name="T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214">
                  <a:moveTo>
                    <a:pt x="0" y="0"/>
                  </a:moveTo>
                  <a:cubicBezTo>
                    <a:pt x="0" y="0"/>
                    <a:pt x="75" y="154"/>
                    <a:pt x="86" y="214"/>
                  </a:cubicBezTo>
                  <a:cubicBezTo>
                    <a:pt x="86" y="214"/>
                    <a:pt x="9" y="35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18"/>
            <p:cNvSpPr>
              <a:spLocks/>
            </p:cNvSpPr>
            <p:nvPr/>
          </p:nvSpPr>
          <p:spPr bwMode="auto">
            <a:xfrm>
              <a:off x="1600310" y="4642893"/>
              <a:ext cx="55865" cy="59057"/>
            </a:xfrm>
            <a:custGeom>
              <a:avLst/>
              <a:gdLst>
                <a:gd name="T0" fmla="*/ 27 w 30"/>
                <a:gd name="T1" fmla="*/ 11 h 32"/>
                <a:gd name="T2" fmla="*/ 21 w 30"/>
                <a:gd name="T3" fmla="*/ 30 h 32"/>
                <a:gd name="T4" fmla="*/ 3 w 30"/>
                <a:gd name="T5" fmla="*/ 21 h 32"/>
                <a:gd name="T6" fmla="*/ 9 w 30"/>
                <a:gd name="T7" fmla="*/ 2 h 32"/>
                <a:gd name="T8" fmla="*/ 27 w 30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2">
                  <a:moveTo>
                    <a:pt x="27" y="11"/>
                  </a:moveTo>
                  <a:cubicBezTo>
                    <a:pt x="30" y="19"/>
                    <a:pt x="27" y="27"/>
                    <a:pt x="21" y="30"/>
                  </a:cubicBezTo>
                  <a:cubicBezTo>
                    <a:pt x="14" y="32"/>
                    <a:pt x="6" y="29"/>
                    <a:pt x="3" y="21"/>
                  </a:cubicBezTo>
                  <a:cubicBezTo>
                    <a:pt x="0" y="14"/>
                    <a:pt x="3" y="5"/>
                    <a:pt x="9" y="2"/>
                  </a:cubicBezTo>
                  <a:cubicBezTo>
                    <a:pt x="16" y="0"/>
                    <a:pt x="24" y="4"/>
                    <a:pt x="27" y="11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19"/>
            <p:cNvSpPr>
              <a:spLocks/>
            </p:cNvSpPr>
            <p:nvPr/>
          </p:nvSpPr>
          <p:spPr bwMode="auto">
            <a:xfrm>
              <a:off x="1538062" y="4456147"/>
              <a:ext cx="55865" cy="60652"/>
            </a:xfrm>
            <a:custGeom>
              <a:avLst/>
              <a:gdLst>
                <a:gd name="T0" fmla="*/ 27 w 30"/>
                <a:gd name="T1" fmla="*/ 11 h 33"/>
                <a:gd name="T2" fmla="*/ 21 w 30"/>
                <a:gd name="T3" fmla="*/ 30 h 33"/>
                <a:gd name="T4" fmla="*/ 3 w 30"/>
                <a:gd name="T5" fmla="*/ 21 h 33"/>
                <a:gd name="T6" fmla="*/ 10 w 30"/>
                <a:gd name="T7" fmla="*/ 3 h 33"/>
                <a:gd name="T8" fmla="*/ 27 w 30"/>
                <a:gd name="T9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27" y="11"/>
                  </a:moveTo>
                  <a:cubicBezTo>
                    <a:pt x="30" y="19"/>
                    <a:pt x="27" y="27"/>
                    <a:pt x="21" y="30"/>
                  </a:cubicBezTo>
                  <a:cubicBezTo>
                    <a:pt x="14" y="33"/>
                    <a:pt x="6" y="29"/>
                    <a:pt x="3" y="21"/>
                  </a:cubicBezTo>
                  <a:cubicBezTo>
                    <a:pt x="0" y="14"/>
                    <a:pt x="3" y="6"/>
                    <a:pt x="10" y="3"/>
                  </a:cubicBezTo>
                  <a:cubicBezTo>
                    <a:pt x="16" y="0"/>
                    <a:pt x="24" y="4"/>
                    <a:pt x="27" y="11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20"/>
            <p:cNvSpPr>
              <a:spLocks/>
            </p:cNvSpPr>
            <p:nvPr/>
          </p:nvSpPr>
          <p:spPr bwMode="auto">
            <a:xfrm>
              <a:off x="1303432" y="3739492"/>
              <a:ext cx="95767" cy="143650"/>
            </a:xfrm>
            <a:custGeom>
              <a:avLst/>
              <a:gdLst>
                <a:gd name="T0" fmla="*/ 0 w 52"/>
                <a:gd name="T1" fmla="*/ 31 h 78"/>
                <a:gd name="T2" fmla="*/ 45 w 52"/>
                <a:gd name="T3" fmla="*/ 78 h 78"/>
                <a:gd name="T4" fmla="*/ 48 w 52"/>
                <a:gd name="T5" fmla="*/ 18 h 78"/>
                <a:gd name="T6" fmla="*/ 25 w 52"/>
                <a:gd name="T7" fmla="*/ 0 h 78"/>
                <a:gd name="T8" fmla="*/ 0 w 52"/>
                <a:gd name="T9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8">
                  <a:moveTo>
                    <a:pt x="0" y="31"/>
                  </a:moveTo>
                  <a:cubicBezTo>
                    <a:pt x="45" y="78"/>
                    <a:pt x="45" y="78"/>
                    <a:pt x="45" y="78"/>
                  </a:cubicBezTo>
                  <a:cubicBezTo>
                    <a:pt x="45" y="78"/>
                    <a:pt x="52" y="31"/>
                    <a:pt x="48" y="18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121"/>
            <p:cNvSpPr>
              <a:spLocks/>
            </p:cNvSpPr>
            <p:nvPr/>
          </p:nvSpPr>
          <p:spPr bwMode="auto">
            <a:xfrm>
              <a:off x="1378450" y="4773775"/>
              <a:ext cx="552256" cy="159612"/>
            </a:xfrm>
            <a:custGeom>
              <a:avLst/>
              <a:gdLst>
                <a:gd name="T0" fmla="*/ 0 w 301"/>
                <a:gd name="T1" fmla="*/ 87 h 87"/>
                <a:gd name="T2" fmla="*/ 188 w 301"/>
                <a:gd name="T3" fmla="*/ 43 h 87"/>
                <a:gd name="T4" fmla="*/ 194 w 301"/>
                <a:gd name="T5" fmla="*/ 0 h 87"/>
                <a:gd name="T6" fmla="*/ 211 w 301"/>
                <a:gd name="T7" fmla="*/ 41 h 87"/>
                <a:gd name="T8" fmla="*/ 301 w 301"/>
                <a:gd name="T9" fmla="*/ 40 h 87"/>
                <a:gd name="T10" fmla="*/ 207 w 301"/>
                <a:gd name="T11" fmla="*/ 49 h 87"/>
                <a:gd name="T12" fmla="*/ 200 w 301"/>
                <a:gd name="T13" fmla="*/ 32 h 87"/>
                <a:gd name="T14" fmla="*/ 197 w 301"/>
                <a:gd name="T15" fmla="*/ 52 h 87"/>
                <a:gd name="T16" fmla="*/ 0 w 301"/>
                <a:gd name="T1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87">
                  <a:moveTo>
                    <a:pt x="0" y="87"/>
                  </a:moveTo>
                  <a:cubicBezTo>
                    <a:pt x="0" y="87"/>
                    <a:pt x="85" y="58"/>
                    <a:pt x="188" y="43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0"/>
                    <a:pt x="206" y="28"/>
                    <a:pt x="211" y="41"/>
                  </a:cubicBezTo>
                  <a:cubicBezTo>
                    <a:pt x="211" y="41"/>
                    <a:pt x="283" y="38"/>
                    <a:pt x="301" y="40"/>
                  </a:cubicBezTo>
                  <a:cubicBezTo>
                    <a:pt x="301" y="40"/>
                    <a:pt x="217" y="47"/>
                    <a:pt x="207" y="49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0" y="32"/>
                    <a:pt x="198" y="46"/>
                    <a:pt x="197" y="52"/>
                  </a:cubicBezTo>
                  <a:cubicBezTo>
                    <a:pt x="194" y="55"/>
                    <a:pt x="45" y="67"/>
                    <a:pt x="0" y="8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122"/>
            <p:cNvSpPr>
              <a:spLocks/>
            </p:cNvSpPr>
            <p:nvPr/>
          </p:nvSpPr>
          <p:spPr bwMode="auto">
            <a:xfrm>
              <a:off x="524528" y="3830470"/>
              <a:ext cx="638446" cy="960862"/>
            </a:xfrm>
            <a:custGeom>
              <a:avLst/>
              <a:gdLst>
                <a:gd name="T0" fmla="*/ 221 w 348"/>
                <a:gd name="T1" fmla="*/ 17 h 524"/>
                <a:gd name="T2" fmla="*/ 20 w 348"/>
                <a:gd name="T3" fmla="*/ 356 h 524"/>
                <a:gd name="T4" fmla="*/ 289 w 348"/>
                <a:gd name="T5" fmla="*/ 456 h 524"/>
                <a:gd name="T6" fmla="*/ 306 w 348"/>
                <a:gd name="T7" fmla="*/ 356 h 524"/>
                <a:gd name="T8" fmla="*/ 116 w 348"/>
                <a:gd name="T9" fmla="*/ 380 h 524"/>
                <a:gd name="T10" fmla="*/ 257 w 348"/>
                <a:gd name="T11" fmla="*/ 104 h 524"/>
                <a:gd name="T12" fmla="*/ 221 w 348"/>
                <a:gd name="T13" fmla="*/ 17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524">
                  <a:moveTo>
                    <a:pt x="221" y="17"/>
                  </a:moveTo>
                  <a:cubicBezTo>
                    <a:pt x="221" y="17"/>
                    <a:pt x="39" y="246"/>
                    <a:pt x="20" y="356"/>
                  </a:cubicBezTo>
                  <a:cubicBezTo>
                    <a:pt x="0" y="466"/>
                    <a:pt x="68" y="524"/>
                    <a:pt x="289" y="456"/>
                  </a:cubicBezTo>
                  <a:cubicBezTo>
                    <a:pt x="289" y="456"/>
                    <a:pt x="348" y="383"/>
                    <a:pt x="306" y="356"/>
                  </a:cubicBezTo>
                  <a:cubicBezTo>
                    <a:pt x="306" y="356"/>
                    <a:pt x="153" y="448"/>
                    <a:pt x="116" y="380"/>
                  </a:cubicBezTo>
                  <a:cubicBezTo>
                    <a:pt x="78" y="313"/>
                    <a:pt x="186" y="215"/>
                    <a:pt x="257" y="104"/>
                  </a:cubicBezTo>
                  <a:cubicBezTo>
                    <a:pt x="257" y="104"/>
                    <a:pt x="296" y="0"/>
                    <a:pt x="221" y="1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123"/>
            <p:cNvSpPr>
              <a:spLocks/>
            </p:cNvSpPr>
            <p:nvPr/>
          </p:nvSpPr>
          <p:spPr bwMode="auto">
            <a:xfrm>
              <a:off x="896423" y="4298132"/>
              <a:ext cx="446912" cy="378280"/>
            </a:xfrm>
            <a:custGeom>
              <a:avLst/>
              <a:gdLst>
                <a:gd name="T0" fmla="*/ 134 w 244"/>
                <a:gd name="T1" fmla="*/ 188 h 206"/>
                <a:gd name="T2" fmla="*/ 36 w 244"/>
                <a:gd name="T3" fmla="*/ 162 h 206"/>
                <a:gd name="T4" fmla="*/ 26 w 244"/>
                <a:gd name="T5" fmla="*/ 46 h 206"/>
                <a:gd name="T6" fmla="*/ 48 w 244"/>
                <a:gd name="T7" fmla="*/ 80 h 206"/>
                <a:gd name="T8" fmla="*/ 65 w 244"/>
                <a:gd name="T9" fmla="*/ 109 h 206"/>
                <a:gd name="T10" fmla="*/ 73 w 244"/>
                <a:gd name="T11" fmla="*/ 21 h 206"/>
                <a:gd name="T12" fmla="*/ 107 w 244"/>
                <a:gd name="T13" fmla="*/ 30 h 206"/>
                <a:gd name="T14" fmla="*/ 113 w 244"/>
                <a:gd name="T15" fmla="*/ 103 h 206"/>
                <a:gd name="T16" fmla="*/ 138 w 244"/>
                <a:gd name="T17" fmla="*/ 34 h 206"/>
                <a:gd name="T18" fmla="*/ 164 w 244"/>
                <a:gd name="T19" fmla="*/ 52 h 206"/>
                <a:gd name="T20" fmla="*/ 149 w 244"/>
                <a:gd name="T21" fmla="*/ 103 h 206"/>
                <a:gd name="T22" fmla="*/ 172 w 244"/>
                <a:gd name="T23" fmla="*/ 129 h 206"/>
                <a:gd name="T24" fmla="*/ 228 w 244"/>
                <a:gd name="T25" fmla="*/ 111 h 206"/>
                <a:gd name="T26" fmla="*/ 244 w 244"/>
                <a:gd name="T27" fmla="*/ 139 h 206"/>
                <a:gd name="T28" fmla="*/ 187 w 244"/>
                <a:gd name="T29" fmla="*/ 166 h 206"/>
                <a:gd name="T30" fmla="*/ 134 w 244"/>
                <a:gd name="T31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4" h="206">
                  <a:moveTo>
                    <a:pt x="134" y="188"/>
                  </a:moveTo>
                  <a:cubicBezTo>
                    <a:pt x="109" y="197"/>
                    <a:pt x="71" y="206"/>
                    <a:pt x="36" y="162"/>
                  </a:cubicBezTo>
                  <a:cubicBezTo>
                    <a:pt x="0" y="119"/>
                    <a:pt x="0" y="60"/>
                    <a:pt x="26" y="46"/>
                  </a:cubicBezTo>
                  <a:cubicBezTo>
                    <a:pt x="43" y="37"/>
                    <a:pt x="47" y="51"/>
                    <a:pt x="48" y="80"/>
                  </a:cubicBezTo>
                  <a:cubicBezTo>
                    <a:pt x="48" y="108"/>
                    <a:pt x="65" y="109"/>
                    <a:pt x="65" y="109"/>
                  </a:cubicBezTo>
                  <a:cubicBezTo>
                    <a:pt x="65" y="109"/>
                    <a:pt x="53" y="45"/>
                    <a:pt x="73" y="21"/>
                  </a:cubicBezTo>
                  <a:cubicBezTo>
                    <a:pt x="90" y="0"/>
                    <a:pt x="117" y="11"/>
                    <a:pt x="107" y="30"/>
                  </a:cubicBezTo>
                  <a:cubicBezTo>
                    <a:pt x="98" y="48"/>
                    <a:pt x="110" y="93"/>
                    <a:pt x="113" y="103"/>
                  </a:cubicBezTo>
                  <a:cubicBezTo>
                    <a:pt x="113" y="103"/>
                    <a:pt x="115" y="43"/>
                    <a:pt x="138" y="34"/>
                  </a:cubicBezTo>
                  <a:cubicBezTo>
                    <a:pt x="158" y="26"/>
                    <a:pt x="165" y="41"/>
                    <a:pt x="164" y="52"/>
                  </a:cubicBezTo>
                  <a:cubicBezTo>
                    <a:pt x="162" y="62"/>
                    <a:pt x="153" y="67"/>
                    <a:pt x="149" y="103"/>
                  </a:cubicBezTo>
                  <a:cubicBezTo>
                    <a:pt x="146" y="140"/>
                    <a:pt x="169" y="134"/>
                    <a:pt x="172" y="129"/>
                  </a:cubicBezTo>
                  <a:cubicBezTo>
                    <a:pt x="176" y="124"/>
                    <a:pt x="215" y="103"/>
                    <a:pt x="228" y="111"/>
                  </a:cubicBezTo>
                  <a:cubicBezTo>
                    <a:pt x="240" y="118"/>
                    <a:pt x="244" y="139"/>
                    <a:pt x="244" y="139"/>
                  </a:cubicBezTo>
                  <a:cubicBezTo>
                    <a:pt x="244" y="139"/>
                    <a:pt x="206" y="156"/>
                    <a:pt x="187" y="166"/>
                  </a:cubicBezTo>
                  <a:cubicBezTo>
                    <a:pt x="167" y="176"/>
                    <a:pt x="151" y="181"/>
                    <a:pt x="134" y="188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124"/>
            <p:cNvSpPr>
              <a:spLocks/>
            </p:cNvSpPr>
            <p:nvPr/>
          </p:nvSpPr>
          <p:spPr bwMode="auto">
            <a:xfrm>
              <a:off x="1048054" y="4508820"/>
              <a:ext cx="84595" cy="110132"/>
            </a:xfrm>
            <a:custGeom>
              <a:avLst/>
              <a:gdLst>
                <a:gd name="T0" fmla="*/ 0 w 46"/>
                <a:gd name="T1" fmla="*/ 24 h 60"/>
                <a:gd name="T2" fmla="*/ 45 w 46"/>
                <a:gd name="T3" fmla="*/ 60 h 60"/>
                <a:gd name="T4" fmla="*/ 0 w 46"/>
                <a:gd name="T5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60">
                  <a:moveTo>
                    <a:pt x="0" y="24"/>
                  </a:moveTo>
                  <a:cubicBezTo>
                    <a:pt x="0" y="24"/>
                    <a:pt x="40" y="12"/>
                    <a:pt x="45" y="60"/>
                  </a:cubicBezTo>
                  <a:cubicBezTo>
                    <a:pt x="45" y="60"/>
                    <a:pt x="46" y="0"/>
                    <a:pt x="0" y="24"/>
                  </a:cubicBezTo>
                  <a:close/>
                </a:path>
              </a:pathLst>
            </a:custGeom>
            <a:solidFill>
              <a:srgbClr val="CB8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5826742" y="1419505"/>
            <a:ext cx="12537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chemeClr val="tx2"/>
                </a:solidFill>
                <a:cs typeface="+mn-ea"/>
                <a:sym typeface="+mn-lt"/>
              </a:rPr>
              <a:t>Your Option One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824338" y="1625187"/>
            <a:ext cx="2719588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 consectetur dolor sit tedo amet consec sit amet. </a:t>
            </a:r>
            <a:endParaRPr lang="en-US" sz="9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826742" y="2213174"/>
            <a:ext cx="12591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Your Option Two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824338" y="2418856"/>
            <a:ext cx="2719588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 consectetur dolor sit tedo amet consec sit amet. </a:t>
            </a:r>
            <a:endParaRPr lang="en-US" sz="9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826742" y="3004999"/>
            <a:ext cx="13562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Your Option Three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824338" y="3210680"/>
            <a:ext cx="2719588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 consectetur dolor sit tedo amet consec sit amet. </a:t>
            </a:r>
            <a:endParaRPr lang="en-US" sz="9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826742" y="3798667"/>
            <a:ext cx="12791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Your Option Four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824338" y="4004349"/>
            <a:ext cx="2719588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 consectetur dolor sit tedo amet consec sit amet. </a:t>
            </a:r>
            <a:endParaRPr lang="en-US" sz="9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3480948" y="1710662"/>
            <a:ext cx="1623047" cy="2379163"/>
            <a:chOff x="4641264" y="2280882"/>
            <a:chExt cx="2164062" cy="3172217"/>
          </a:xfrm>
        </p:grpSpPr>
        <p:cxnSp>
          <p:nvCxnSpPr>
            <p:cNvPr id="76" name="Straight Connector 75"/>
            <p:cNvCxnSpPr/>
            <p:nvPr/>
          </p:nvCxnSpPr>
          <p:spPr>
            <a:xfrm flipH="1">
              <a:off x="4641264" y="3866990"/>
              <a:ext cx="1834693" cy="0"/>
            </a:xfrm>
            <a:prstGeom prst="line">
              <a:avLst/>
            </a:prstGeom>
            <a:ln w="1270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>
              <a:stCxn id="84" idx="2"/>
            </p:cNvCxnSpPr>
            <p:nvPr/>
          </p:nvCxnSpPr>
          <p:spPr>
            <a:xfrm flipH="1">
              <a:off x="6475956" y="2280883"/>
              <a:ext cx="329370" cy="0"/>
            </a:xfrm>
            <a:prstGeom prst="line">
              <a:avLst/>
            </a:prstGeom>
            <a:ln w="1270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stCxn id="88" idx="2"/>
            </p:cNvCxnSpPr>
            <p:nvPr/>
          </p:nvCxnSpPr>
          <p:spPr>
            <a:xfrm flipH="1" flipV="1">
              <a:off x="6475956" y="3339107"/>
              <a:ext cx="329370" cy="1"/>
            </a:xfrm>
            <a:prstGeom prst="line">
              <a:avLst/>
            </a:prstGeom>
            <a:ln w="1270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>
              <a:stCxn id="92" idx="2"/>
            </p:cNvCxnSpPr>
            <p:nvPr/>
          </p:nvCxnSpPr>
          <p:spPr>
            <a:xfrm flipH="1" flipV="1">
              <a:off x="6475956" y="4394873"/>
              <a:ext cx="329370" cy="1"/>
            </a:xfrm>
            <a:prstGeom prst="line">
              <a:avLst/>
            </a:prstGeom>
            <a:ln w="1270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>
              <a:stCxn id="96" idx="2"/>
            </p:cNvCxnSpPr>
            <p:nvPr/>
          </p:nvCxnSpPr>
          <p:spPr>
            <a:xfrm flipH="1">
              <a:off x="6475956" y="5453099"/>
              <a:ext cx="329370" cy="0"/>
            </a:xfrm>
            <a:prstGeom prst="line">
              <a:avLst/>
            </a:prstGeom>
            <a:ln w="1270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6475956" y="2280882"/>
              <a:ext cx="0" cy="3172216"/>
            </a:xfrm>
            <a:prstGeom prst="line">
              <a:avLst/>
            </a:prstGeom>
            <a:ln w="1270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oup 81"/>
          <p:cNvGrpSpPr/>
          <p:nvPr/>
        </p:nvGrpSpPr>
        <p:grpSpPr>
          <a:xfrm>
            <a:off x="5103995" y="1384403"/>
            <a:ext cx="652518" cy="652518"/>
            <a:chOff x="6805326" y="1845871"/>
            <a:chExt cx="870024" cy="870024"/>
          </a:xfrm>
        </p:grpSpPr>
        <p:sp>
          <p:nvSpPr>
            <p:cNvPr id="83" name="Oval 82"/>
            <p:cNvSpPr/>
            <p:nvPr/>
          </p:nvSpPr>
          <p:spPr>
            <a:xfrm>
              <a:off x="6883112" y="1923657"/>
              <a:ext cx="714451" cy="71445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1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6805326" y="1845871"/>
              <a:ext cx="870024" cy="870024"/>
            </a:xfrm>
            <a:prstGeom prst="ellipse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7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828686" y="2034662"/>
              <a:ext cx="8233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1950">
                  <a:solidFill>
                    <a:prstClr val="white"/>
                  </a:solidFill>
                  <a:cs typeface="+mn-ea"/>
                  <a:sym typeface="+mn-lt"/>
                </a:rPr>
                <a:t>59%</a:t>
              </a: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03995" y="2178072"/>
            <a:ext cx="652518" cy="652518"/>
            <a:chOff x="6805326" y="2904096"/>
            <a:chExt cx="870024" cy="870024"/>
          </a:xfrm>
        </p:grpSpPr>
        <p:sp>
          <p:nvSpPr>
            <p:cNvPr id="87" name="Oval 86"/>
            <p:cNvSpPr/>
            <p:nvPr/>
          </p:nvSpPr>
          <p:spPr>
            <a:xfrm>
              <a:off x="6883112" y="2981882"/>
              <a:ext cx="714451" cy="714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1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6805326" y="2904096"/>
              <a:ext cx="870024" cy="870024"/>
            </a:xfrm>
            <a:prstGeom prst="ellipse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7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828685" y="3092887"/>
              <a:ext cx="8233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1950">
                  <a:solidFill>
                    <a:prstClr val="white"/>
                  </a:solidFill>
                  <a:cs typeface="+mn-ea"/>
                  <a:sym typeface="+mn-lt"/>
                </a:rPr>
                <a:t>23%</a:t>
              </a: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103995" y="2969897"/>
            <a:ext cx="652518" cy="652518"/>
            <a:chOff x="6805326" y="3959862"/>
            <a:chExt cx="870024" cy="870024"/>
          </a:xfrm>
        </p:grpSpPr>
        <p:sp>
          <p:nvSpPr>
            <p:cNvPr id="91" name="Oval 90"/>
            <p:cNvSpPr/>
            <p:nvPr/>
          </p:nvSpPr>
          <p:spPr>
            <a:xfrm>
              <a:off x="6883112" y="4037648"/>
              <a:ext cx="714451" cy="7144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1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2" name="Oval 91"/>
            <p:cNvSpPr/>
            <p:nvPr/>
          </p:nvSpPr>
          <p:spPr>
            <a:xfrm>
              <a:off x="6805326" y="3959862"/>
              <a:ext cx="870024" cy="870024"/>
            </a:xfrm>
            <a:prstGeom prst="ellipse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7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828685" y="4148653"/>
              <a:ext cx="8233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1950">
                  <a:solidFill>
                    <a:prstClr val="white"/>
                  </a:solidFill>
                  <a:cs typeface="+mn-ea"/>
                  <a:sym typeface="+mn-lt"/>
                </a:rPr>
                <a:t>10%</a:t>
              </a: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103995" y="3763565"/>
            <a:ext cx="652518" cy="652518"/>
            <a:chOff x="6805326" y="5018087"/>
            <a:chExt cx="870024" cy="870024"/>
          </a:xfrm>
        </p:grpSpPr>
        <p:sp>
          <p:nvSpPr>
            <p:cNvPr id="95" name="Oval 94"/>
            <p:cNvSpPr/>
            <p:nvPr/>
          </p:nvSpPr>
          <p:spPr>
            <a:xfrm>
              <a:off x="6883112" y="5095873"/>
              <a:ext cx="714451" cy="71445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1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6" name="Oval 95"/>
            <p:cNvSpPr/>
            <p:nvPr/>
          </p:nvSpPr>
          <p:spPr>
            <a:xfrm>
              <a:off x="6805326" y="5018087"/>
              <a:ext cx="870024" cy="870024"/>
            </a:xfrm>
            <a:prstGeom prst="ellipse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7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6828685" y="5206878"/>
              <a:ext cx="8233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1950">
                  <a:solidFill>
                    <a:prstClr val="white"/>
                  </a:solidFill>
                  <a:cs typeface="+mn-ea"/>
                  <a:sym typeface="+mn-lt"/>
                </a:rPr>
                <a:t>08%</a:t>
              </a:r>
            </a:p>
          </p:txBody>
        </p:sp>
      </p:grpSp>
      <p:sp>
        <p:nvSpPr>
          <p:cNvPr id="98" name="文本框 6">
            <a:extLst>
              <a:ext uri="{FF2B5EF4-FFF2-40B4-BE49-F238E27FC236}">
                <a16:creationId xmlns="" xmlns:a16="http://schemas.microsoft.com/office/drawing/2014/main" id="{6ABE5DAB-96AE-4216-B36D-AEAA1148FF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274268"/>
            <a:ext cx="139653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5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  <a:endParaRPr lang="en-US" altLang="zh-CN" sz="135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9" name="文本框 6">
            <a:extLst>
              <a:ext uri="{FF2B5EF4-FFF2-40B4-BE49-F238E27FC236}">
                <a16:creationId xmlns="" xmlns:a16="http://schemas.microsoft.com/office/drawing/2014/main" id="{1E6CE45B-1D81-4A3E-80A1-76FA35607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533955"/>
            <a:ext cx="2531930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247"/>
            <a:r>
              <a:rPr lang="en-US" altLang="zh-CN" sz="675" dirty="0">
                <a:latin typeface="Lato Light"/>
                <a:cs typeface="Lato Light"/>
              </a:rPr>
              <a:t>Lorem ipsum dolor sit </a:t>
            </a:r>
            <a:r>
              <a:rPr lang="en-US" altLang="zh-CN" sz="675" dirty="0" err="1">
                <a:latin typeface="Lato Light"/>
                <a:cs typeface="Lato Light"/>
              </a:rPr>
              <a:t>amet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consectetur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adipisicing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elit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sed</a:t>
            </a:r>
            <a:endParaRPr lang="en-US" altLang="zh-CN" sz="675" b="1" dirty="0">
              <a:latin typeface="Lato Light"/>
              <a:cs typeface="Lato Light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2A4B28D4-DCB9-4F85-BB54-72A52AAADFA8}"/>
              </a:ext>
            </a:extLst>
          </p:cNvPr>
          <p:cNvGrpSpPr/>
          <p:nvPr/>
        </p:nvGrpSpPr>
        <p:grpSpPr>
          <a:xfrm>
            <a:off x="-371644" y="70880"/>
            <a:ext cx="743288" cy="873535"/>
            <a:chOff x="-1401323" y="1019016"/>
            <a:chExt cx="2731394" cy="3210019"/>
          </a:xfrm>
        </p:grpSpPr>
        <p:sp>
          <p:nvSpPr>
            <p:cNvPr id="101" name="椭圆 1">
              <a:extLst>
                <a:ext uri="{FF2B5EF4-FFF2-40B4-BE49-F238E27FC236}">
                  <a16:creationId xmlns="" xmlns:a16="http://schemas.microsoft.com/office/drawing/2014/main" id="{600CF084-AF19-4715-99D3-F309DB6554A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330072" y="1019016"/>
              <a:ext cx="2660143" cy="2660143"/>
            </a:xfrm>
            <a:prstGeom prst="rect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  <p:sp>
          <p:nvSpPr>
            <p:cNvPr id="102" name="椭圆 1">
              <a:extLst>
                <a:ext uri="{FF2B5EF4-FFF2-40B4-BE49-F238E27FC236}">
                  <a16:creationId xmlns="" xmlns:a16="http://schemas.microsoft.com/office/drawing/2014/main" id="{4731991C-2338-45BD-B24A-1D8B1AC2EB7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401323" y="1568892"/>
              <a:ext cx="2660143" cy="2660143"/>
            </a:xfrm>
            <a:prstGeom prst="rect">
              <a:avLst/>
            </a:prstGeom>
            <a:solidFill>
              <a:srgbClr val="3A3A3A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5421004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21919" y="3216565"/>
            <a:ext cx="13635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cs typeface="+mn-ea"/>
                <a:sym typeface="+mn-lt"/>
              </a:rPr>
              <a:t>Put Your Text Here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1919" y="3614004"/>
            <a:ext cx="2130588" cy="69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cons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ectetur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Pellentesque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risus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eu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806939" y="3500575"/>
            <a:ext cx="1396253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553341" y="3216565"/>
            <a:ext cx="13635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cs typeface="+mn-ea"/>
                <a:sym typeface="+mn-lt"/>
              </a:rPr>
              <a:t>Put Your Text Here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53341" y="3614004"/>
            <a:ext cx="2130588" cy="69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cons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ectetur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Pellentesque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risus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eu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638361" y="3500575"/>
            <a:ext cx="1396253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384763" y="3216565"/>
            <a:ext cx="13635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cs typeface="+mn-ea"/>
                <a:sym typeface="+mn-lt"/>
              </a:rPr>
              <a:t>Put Your Text Here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84763" y="3614004"/>
            <a:ext cx="2130588" cy="69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cons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ectetur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Pellentesque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risus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eu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6469783" y="3500575"/>
            <a:ext cx="1396253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4" name="Group 23"/>
          <p:cNvGrpSpPr/>
          <p:nvPr/>
        </p:nvGrpSpPr>
        <p:grpSpPr>
          <a:xfrm>
            <a:off x="6456474" y="2711451"/>
            <a:ext cx="412990" cy="412990"/>
            <a:chOff x="8608632" y="3615267"/>
            <a:chExt cx="550653" cy="550653"/>
          </a:xfrm>
        </p:grpSpPr>
        <p:sp>
          <p:nvSpPr>
            <p:cNvPr id="21" name="Oval 20"/>
            <p:cNvSpPr/>
            <p:nvPr/>
          </p:nvSpPr>
          <p:spPr>
            <a:xfrm>
              <a:off x="8608632" y="3615267"/>
              <a:ext cx="550653" cy="550653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cs typeface="+mn-ea"/>
                <a:sym typeface="+mn-lt"/>
              </a:endParaRPr>
            </a:p>
          </p:txBody>
        </p:sp>
        <p:sp>
          <p:nvSpPr>
            <p:cNvPr id="25" name="AutoShape 36"/>
            <p:cNvSpPr>
              <a:spLocks noChangeAspect="1"/>
            </p:cNvSpPr>
            <p:nvPr/>
          </p:nvSpPr>
          <p:spPr bwMode="auto">
            <a:xfrm>
              <a:off x="8742756" y="3749918"/>
              <a:ext cx="282405" cy="281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0218"/>
                  </a:moveTo>
                  <a:cubicBezTo>
                    <a:pt x="21518" y="10382"/>
                    <a:pt x="21599" y="10574"/>
                    <a:pt x="21599" y="10800"/>
                  </a:cubicBezTo>
                  <a:cubicBezTo>
                    <a:pt x="21599" y="11023"/>
                    <a:pt x="21518" y="11217"/>
                    <a:pt x="21357" y="11381"/>
                  </a:cubicBezTo>
                  <a:lnTo>
                    <a:pt x="17895" y="14840"/>
                  </a:lnTo>
                  <a:cubicBezTo>
                    <a:pt x="17649" y="15086"/>
                    <a:pt x="17448" y="15173"/>
                    <a:pt x="17285" y="15103"/>
                  </a:cubicBezTo>
                  <a:cubicBezTo>
                    <a:pt x="17121" y="15038"/>
                    <a:pt x="17042" y="14829"/>
                    <a:pt x="17042" y="14476"/>
                  </a:cubicBezTo>
                  <a:lnTo>
                    <a:pt x="17042" y="12096"/>
                  </a:lnTo>
                  <a:lnTo>
                    <a:pt x="12159" y="12096"/>
                  </a:lnTo>
                  <a:lnTo>
                    <a:pt x="12159" y="17031"/>
                  </a:lnTo>
                  <a:lnTo>
                    <a:pt x="14483" y="17031"/>
                  </a:lnTo>
                  <a:cubicBezTo>
                    <a:pt x="14836" y="17031"/>
                    <a:pt x="15048" y="17113"/>
                    <a:pt x="15121" y="17280"/>
                  </a:cubicBezTo>
                  <a:cubicBezTo>
                    <a:pt x="15192" y="17449"/>
                    <a:pt x="15102" y="17647"/>
                    <a:pt x="14850" y="17884"/>
                  </a:cubicBezTo>
                  <a:lnTo>
                    <a:pt x="11388" y="21340"/>
                  </a:lnTo>
                  <a:cubicBezTo>
                    <a:pt x="11225" y="21504"/>
                    <a:pt x="11032" y="21588"/>
                    <a:pt x="10807" y="21599"/>
                  </a:cubicBezTo>
                  <a:cubicBezTo>
                    <a:pt x="10581" y="21599"/>
                    <a:pt x="10389" y="21512"/>
                    <a:pt x="10225" y="21340"/>
                  </a:cubicBezTo>
                  <a:lnTo>
                    <a:pt x="6763" y="17884"/>
                  </a:lnTo>
                  <a:cubicBezTo>
                    <a:pt x="6520" y="17638"/>
                    <a:pt x="6430" y="17438"/>
                    <a:pt x="6492" y="17274"/>
                  </a:cubicBezTo>
                  <a:cubicBezTo>
                    <a:pt x="6554" y="17110"/>
                    <a:pt x="6763" y="17031"/>
                    <a:pt x="7116" y="17031"/>
                  </a:cubicBezTo>
                  <a:lnTo>
                    <a:pt x="9440" y="17031"/>
                  </a:lnTo>
                  <a:lnTo>
                    <a:pt x="9440" y="12096"/>
                  </a:lnTo>
                  <a:lnTo>
                    <a:pt x="4571" y="12096"/>
                  </a:lnTo>
                  <a:lnTo>
                    <a:pt x="4571" y="14476"/>
                  </a:lnTo>
                  <a:cubicBezTo>
                    <a:pt x="4571" y="14829"/>
                    <a:pt x="4489" y="15038"/>
                    <a:pt x="4320" y="15103"/>
                  </a:cubicBezTo>
                  <a:cubicBezTo>
                    <a:pt x="4153" y="15173"/>
                    <a:pt x="3950" y="15086"/>
                    <a:pt x="3704" y="14840"/>
                  </a:cubicBezTo>
                  <a:lnTo>
                    <a:pt x="242" y="11381"/>
                  </a:lnTo>
                  <a:cubicBezTo>
                    <a:pt x="81" y="11217"/>
                    <a:pt x="0" y="11023"/>
                    <a:pt x="0" y="10800"/>
                  </a:cubicBezTo>
                  <a:cubicBezTo>
                    <a:pt x="0" y="10574"/>
                    <a:pt x="81" y="10382"/>
                    <a:pt x="242" y="10218"/>
                  </a:cubicBezTo>
                  <a:lnTo>
                    <a:pt x="3704" y="6756"/>
                  </a:lnTo>
                  <a:cubicBezTo>
                    <a:pt x="3950" y="6513"/>
                    <a:pt x="4153" y="6426"/>
                    <a:pt x="4320" y="6494"/>
                  </a:cubicBezTo>
                  <a:cubicBezTo>
                    <a:pt x="4489" y="6561"/>
                    <a:pt x="4571" y="6770"/>
                    <a:pt x="4571" y="7120"/>
                  </a:cubicBezTo>
                  <a:lnTo>
                    <a:pt x="4571" y="9422"/>
                  </a:lnTo>
                  <a:lnTo>
                    <a:pt x="9440" y="9422"/>
                  </a:lnTo>
                  <a:lnTo>
                    <a:pt x="9440" y="4568"/>
                  </a:lnTo>
                  <a:lnTo>
                    <a:pt x="7116" y="4568"/>
                  </a:lnTo>
                  <a:cubicBezTo>
                    <a:pt x="6783" y="4568"/>
                    <a:pt x="6582" y="4486"/>
                    <a:pt x="6506" y="4317"/>
                  </a:cubicBezTo>
                  <a:cubicBezTo>
                    <a:pt x="6435" y="4153"/>
                    <a:pt x="6520" y="3950"/>
                    <a:pt x="6763" y="3715"/>
                  </a:cubicBezTo>
                  <a:lnTo>
                    <a:pt x="10225" y="256"/>
                  </a:lnTo>
                  <a:cubicBezTo>
                    <a:pt x="10389" y="93"/>
                    <a:pt x="10581" y="8"/>
                    <a:pt x="10807" y="0"/>
                  </a:cubicBezTo>
                  <a:cubicBezTo>
                    <a:pt x="11032" y="0"/>
                    <a:pt x="11225" y="84"/>
                    <a:pt x="11388" y="256"/>
                  </a:cubicBezTo>
                  <a:lnTo>
                    <a:pt x="14850" y="3715"/>
                  </a:lnTo>
                  <a:cubicBezTo>
                    <a:pt x="15093" y="3958"/>
                    <a:pt x="15181" y="4161"/>
                    <a:pt x="15113" y="4325"/>
                  </a:cubicBezTo>
                  <a:cubicBezTo>
                    <a:pt x="15048" y="4486"/>
                    <a:pt x="14836" y="4568"/>
                    <a:pt x="14483" y="4568"/>
                  </a:cubicBezTo>
                  <a:lnTo>
                    <a:pt x="12159" y="4568"/>
                  </a:lnTo>
                  <a:lnTo>
                    <a:pt x="12159" y="9422"/>
                  </a:lnTo>
                  <a:lnTo>
                    <a:pt x="17042" y="9422"/>
                  </a:lnTo>
                  <a:lnTo>
                    <a:pt x="17042" y="7120"/>
                  </a:lnTo>
                  <a:cubicBezTo>
                    <a:pt x="17042" y="6770"/>
                    <a:pt x="17121" y="6561"/>
                    <a:pt x="17285" y="6494"/>
                  </a:cubicBezTo>
                  <a:cubicBezTo>
                    <a:pt x="17448" y="6426"/>
                    <a:pt x="17649" y="6513"/>
                    <a:pt x="17895" y="6756"/>
                  </a:cubicBezTo>
                  <a:lnTo>
                    <a:pt x="21357" y="102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342824">
                <a:defRPr/>
              </a:pPr>
              <a:endParaRPr lang="es-ES" sz="27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93631" y="2711451"/>
            <a:ext cx="412990" cy="412990"/>
            <a:chOff x="1058174" y="3615267"/>
            <a:chExt cx="550653" cy="550653"/>
          </a:xfrm>
        </p:grpSpPr>
        <p:sp>
          <p:nvSpPr>
            <p:cNvPr id="19" name="Oval 18"/>
            <p:cNvSpPr/>
            <p:nvPr/>
          </p:nvSpPr>
          <p:spPr>
            <a:xfrm>
              <a:off x="1058174" y="3615267"/>
              <a:ext cx="550653" cy="550653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cs typeface="+mn-ea"/>
                <a:sym typeface="+mn-lt"/>
              </a:endParaRPr>
            </a:p>
          </p:txBody>
        </p:sp>
        <p:sp>
          <p:nvSpPr>
            <p:cNvPr id="26" name="AutoShape 114"/>
            <p:cNvSpPr>
              <a:spLocks noChangeAspect="1"/>
            </p:cNvSpPr>
            <p:nvPr/>
          </p:nvSpPr>
          <p:spPr bwMode="auto">
            <a:xfrm>
              <a:off x="1178862" y="3735230"/>
              <a:ext cx="309277" cy="3107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50" y="9182"/>
                  </a:moveTo>
                  <a:cubicBezTo>
                    <a:pt x="21200" y="9182"/>
                    <a:pt x="21329" y="9229"/>
                    <a:pt x="21435" y="9326"/>
                  </a:cubicBezTo>
                  <a:cubicBezTo>
                    <a:pt x="21544" y="9426"/>
                    <a:pt x="21599" y="9549"/>
                    <a:pt x="21599" y="9699"/>
                  </a:cubicBezTo>
                  <a:lnTo>
                    <a:pt x="21599" y="11867"/>
                  </a:lnTo>
                  <a:cubicBezTo>
                    <a:pt x="21599" y="12232"/>
                    <a:pt x="21415" y="12414"/>
                    <a:pt x="21050" y="12414"/>
                  </a:cubicBezTo>
                  <a:lnTo>
                    <a:pt x="18746" y="12414"/>
                  </a:lnTo>
                  <a:cubicBezTo>
                    <a:pt x="18575" y="13204"/>
                    <a:pt x="18299" y="13947"/>
                    <a:pt x="17915" y="14646"/>
                  </a:cubicBezTo>
                  <a:cubicBezTo>
                    <a:pt x="17530" y="15342"/>
                    <a:pt x="17066" y="15965"/>
                    <a:pt x="16517" y="16514"/>
                  </a:cubicBezTo>
                  <a:cubicBezTo>
                    <a:pt x="15968" y="17061"/>
                    <a:pt x="15346" y="17528"/>
                    <a:pt x="14647" y="17913"/>
                  </a:cubicBezTo>
                  <a:cubicBezTo>
                    <a:pt x="13948" y="18298"/>
                    <a:pt x="13206" y="18577"/>
                    <a:pt x="12419" y="18741"/>
                  </a:cubicBezTo>
                  <a:lnTo>
                    <a:pt x="12419" y="21050"/>
                  </a:lnTo>
                  <a:cubicBezTo>
                    <a:pt x="12419" y="21197"/>
                    <a:pt x="12369" y="21329"/>
                    <a:pt x="12269" y="21435"/>
                  </a:cubicBezTo>
                  <a:cubicBezTo>
                    <a:pt x="12172" y="21544"/>
                    <a:pt x="12049" y="21599"/>
                    <a:pt x="11896" y="21599"/>
                  </a:cubicBezTo>
                  <a:lnTo>
                    <a:pt x="9732" y="21599"/>
                  </a:lnTo>
                  <a:cubicBezTo>
                    <a:pt x="9368" y="21599"/>
                    <a:pt x="9183" y="21417"/>
                    <a:pt x="9183" y="21050"/>
                  </a:cubicBezTo>
                  <a:lnTo>
                    <a:pt x="9183" y="18741"/>
                  </a:lnTo>
                  <a:cubicBezTo>
                    <a:pt x="8396" y="18577"/>
                    <a:pt x="7654" y="18298"/>
                    <a:pt x="6955" y="17913"/>
                  </a:cubicBezTo>
                  <a:cubicBezTo>
                    <a:pt x="6259" y="17528"/>
                    <a:pt x="5634" y="17061"/>
                    <a:pt x="5085" y="16514"/>
                  </a:cubicBezTo>
                  <a:cubicBezTo>
                    <a:pt x="4536" y="15965"/>
                    <a:pt x="4069" y="15342"/>
                    <a:pt x="3687" y="14646"/>
                  </a:cubicBezTo>
                  <a:cubicBezTo>
                    <a:pt x="3300" y="13947"/>
                    <a:pt x="3024" y="13204"/>
                    <a:pt x="2856" y="12414"/>
                  </a:cubicBezTo>
                  <a:lnTo>
                    <a:pt x="551" y="12414"/>
                  </a:lnTo>
                  <a:cubicBezTo>
                    <a:pt x="187" y="12414"/>
                    <a:pt x="0" y="12231"/>
                    <a:pt x="0" y="11867"/>
                  </a:cubicBezTo>
                  <a:lnTo>
                    <a:pt x="0" y="9699"/>
                  </a:lnTo>
                  <a:cubicBezTo>
                    <a:pt x="0" y="9549"/>
                    <a:pt x="58" y="9426"/>
                    <a:pt x="167" y="9326"/>
                  </a:cubicBezTo>
                  <a:cubicBezTo>
                    <a:pt x="273" y="9229"/>
                    <a:pt x="402" y="9182"/>
                    <a:pt x="551" y="9182"/>
                  </a:cubicBezTo>
                  <a:lnTo>
                    <a:pt x="2856" y="9182"/>
                  </a:lnTo>
                  <a:cubicBezTo>
                    <a:pt x="3026" y="8392"/>
                    <a:pt x="3300" y="7652"/>
                    <a:pt x="3687" y="6953"/>
                  </a:cubicBezTo>
                  <a:cubicBezTo>
                    <a:pt x="4069" y="6251"/>
                    <a:pt x="4536" y="5631"/>
                    <a:pt x="5085" y="5081"/>
                  </a:cubicBezTo>
                  <a:cubicBezTo>
                    <a:pt x="5634" y="4532"/>
                    <a:pt x="6256" y="4065"/>
                    <a:pt x="6955" y="3680"/>
                  </a:cubicBezTo>
                  <a:cubicBezTo>
                    <a:pt x="7654" y="3298"/>
                    <a:pt x="8396" y="3022"/>
                    <a:pt x="9183" y="2852"/>
                  </a:cubicBezTo>
                  <a:lnTo>
                    <a:pt x="9183" y="546"/>
                  </a:lnTo>
                  <a:cubicBezTo>
                    <a:pt x="9183" y="181"/>
                    <a:pt x="9365" y="0"/>
                    <a:pt x="9732" y="0"/>
                  </a:cubicBezTo>
                  <a:lnTo>
                    <a:pt x="11896" y="0"/>
                  </a:lnTo>
                  <a:cubicBezTo>
                    <a:pt x="12049" y="0"/>
                    <a:pt x="12172" y="50"/>
                    <a:pt x="12269" y="158"/>
                  </a:cubicBezTo>
                  <a:cubicBezTo>
                    <a:pt x="12369" y="267"/>
                    <a:pt x="12419" y="396"/>
                    <a:pt x="12419" y="546"/>
                  </a:cubicBezTo>
                  <a:lnTo>
                    <a:pt x="12419" y="2852"/>
                  </a:lnTo>
                  <a:cubicBezTo>
                    <a:pt x="13206" y="3022"/>
                    <a:pt x="13948" y="3298"/>
                    <a:pt x="14647" y="3680"/>
                  </a:cubicBezTo>
                  <a:cubicBezTo>
                    <a:pt x="15343" y="4065"/>
                    <a:pt x="15968" y="4532"/>
                    <a:pt x="16517" y="5082"/>
                  </a:cubicBezTo>
                  <a:cubicBezTo>
                    <a:pt x="17066" y="5631"/>
                    <a:pt x="17530" y="6251"/>
                    <a:pt x="17915" y="6953"/>
                  </a:cubicBezTo>
                  <a:cubicBezTo>
                    <a:pt x="18299" y="7652"/>
                    <a:pt x="18578" y="8392"/>
                    <a:pt x="18746" y="9182"/>
                  </a:cubicBezTo>
                  <a:lnTo>
                    <a:pt x="21050" y="9182"/>
                  </a:lnTo>
                  <a:close/>
                  <a:moveTo>
                    <a:pt x="12419" y="16465"/>
                  </a:moveTo>
                  <a:cubicBezTo>
                    <a:pt x="13411" y="16194"/>
                    <a:pt x="14268" y="15698"/>
                    <a:pt x="14991" y="14981"/>
                  </a:cubicBezTo>
                  <a:cubicBezTo>
                    <a:pt x="15710" y="14264"/>
                    <a:pt x="16203" y="13410"/>
                    <a:pt x="16467" y="12414"/>
                  </a:cubicBezTo>
                  <a:lnTo>
                    <a:pt x="14048" y="12414"/>
                  </a:lnTo>
                  <a:cubicBezTo>
                    <a:pt x="13684" y="12414"/>
                    <a:pt x="13505" y="12231"/>
                    <a:pt x="13514" y="11867"/>
                  </a:cubicBezTo>
                  <a:lnTo>
                    <a:pt x="13514" y="9699"/>
                  </a:lnTo>
                  <a:cubicBezTo>
                    <a:pt x="13514" y="9549"/>
                    <a:pt x="13567" y="9426"/>
                    <a:pt x="13669" y="9326"/>
                  </a:cubicBezTo>
                  <a:cubicBezTo>
                    <a:pt x="13772" y="9229"/>
                    <a:pt x="13898" y="9182"/>
                    <a:pt x="14048" y="9182"/>
                  </a:cubicBezTo>
                  <a:lnTo>
                    <a:pt x="16467" y="9182"/>
                  </a:lnTo>
                  <a:cubicBezTo>
                    <a:pt x="16194" y="8186"/>
                    <a:pt x="15698" y="7332"/>
                    <a:pt x="14982" y="6609"/>
                  </a:cubicBezTo>
                  <a:cubicBezTo>
                    <a:pt x="14265" y="5883"/>
                    <a:pt x="13411" y="5390"/>
                    <a:pt x="12419" y="5131"/>
                  </a:cubicBezTo>
                  <a:lnTo>
                    <a:pt x="12419" y="7549"/>
                  </a:lnTo>
                  <a:cubicBezTo>
                    <a:pt x="12419" y="7699"/>
                    <a:pt x="12369" y="7828"/>
                    <a:pt x="12269" y="7928"/>
                  </a:cubicBezTo>
                  <a:cubicBezTo>
                    <a:pt x="12172" y="8031"/>
                    <a:pt x="12049" y="8081"/>
                    <a:pt x="11896" y="8081"/>
                  </a:cubicBezTo>
                  <a:lnTo>
                    <a:pt x="9732" y="8081"/>
                  </a:lnTo>
                  <a:cubicBezTo>
                    <a:pt x="9368" y="8081"/>
                    <a:pt x="9183" y="7905"/>
                    <a:pt x="9183" y="7549"/>
                  </a:cubicBezTo>
                  <a:lnTo>
                    <a:pt x="9183" y="5131"/>
                  </a:lnTo>
                  <a:cubicBezTo>
                    <a:pt x="8191" y="5402"/>
                    <a:pt x="7334" y="5895"/>
                    <a:pt x="6608" y="6612"/>
                  </a:cubicBezTo>
                  <a:cubicBezTo>
                    <a:pt x="5889" y="7332"/>
                    <a:pt x="5399" y="8187"/>
                    <a:pt x="5135" y="9182"/>
                  </a:cubicBezTo>
                  <a:lnTo>
                    <a:pt x="7580" y="9182"/>
                  </a:lnTo>
                  <a:cubicBezTo>
                    <a:pt x="7733" y="9182"/>
                    <a:pt x="7853" y="9229"/>
                    <a:pt x="7947" y="9326"/>
                  </a:cubicBezTo>
                  <a:cubicBezTo>
                    <a:pt x="8038" y="9426"/>
                    <a:pt x="8088" y="9550"/>
                    <a:pt x="8088" y="9700"/>
                  </a:cubicBezTo>
                  <a:lnTo>
                    <a:pt x="8088" y="11867"/>
                  </a:lnTo>
                  <a:cubicBezTo>
                    <a:pt x="8088" y="12017"/>
                    <a:pt x="8038" y="12144"/>
                    <a:pt x="7947" y="12252"/>
                  </a:cubicBezTo>
                  <a:cubicBezTo>
                    <a:pt x="7853" y="12364"/>
                    <a:pt x="7733" y="12414"/>
                    <a:pt x="7580" y="12414"/>
                  </a:cubicBezTo>
                  <a:lnTo>
                    <a:pt x="5135" y="12414"/>
                  </a:lnTo>
                  <a:cubicBezTo>
                    <a:pt x="5408" y="13410"/>
                    <a:pt x="5904" y="14267"/>
                    <a:pt x="6620" y="14990"/>
                  </a:cubicBezTo>
                  <a:cubicBezTo>
                    <a:pt x="7337" y="15710"/>
                    <a:pt x="8191" y="16203"/>
                    <a:pt x="9183" y="16465"/>
                  </a:cubicBezTo>
                  <a:lnTo>
                    <a:pt x="9183" y="14018"/>
                  </a:lnTo>
                  <a:cubicBezTo>
                    <a:pt x="9183" y="13868"/>
                    <a:pt x="9239" y="13744"/>
                    <a:pt x="9348" y="13653"/>
                  </a:cubicBezTo>
                  <a:cubicBezTo>
                    <a:pt x="9453" y="13559"/>
                    <a:pt x="9583" y="13512"/>
                    <a:pt x="9732" y="13512"/>
                  </a:cubicBezTo>
                  <a:lnTo>
                    <a:pt x="11896" y="13512"/>
                  </a:lnTo>
                  <a:cubicBezTo>
                    <a:pt x="12049" y="13512"/>
                    <a:pt x="12172" y="13559"/>
                    <a:pt x="12269" y="13653"/>
                  </a:cubicBezTo>
                  <a:cubicBezTo>
                    <a:pt x="12369" y="13744"/>
                    <a:pt x="12419" y="13868"/>
                    <a:pt x="12419" y="14018"/>
                  </a:cubicBezTo>
                  <a:lnTo>
                    <a:pt x="12419" y="164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342824">
                <a:defRPr/>
              </a:pPr>
              <a:endParaRPr lang="es-ES" sz="27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625053" y="2711451"/>
            <a:ext cx="412990" cy="412990"/>
            <a:chOff x="4833403" y="3615267"/>
            <a:chExt cx="550653" cy="550653"/>
          </a:xfrm>
        </p:grpSpPr>
        <p:sp>
          <p:nvSpPr>
            <p:cNvPr id="20" name="Oval 19"/>
            <p:cNvSpPr/>
            <p:nvPr/>
          </p:nvSpPr>
          <p:spPr>
            <a:xfrm>
              <a:off x="4833403" y="3615267"/>
              <a:ext cx="550653" cy="550653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cs typeface="+mn-ea"/>
                <a:sym typeface="+mn-lt"/>
              </a:endParaRPr>
            </a:p>
          </p:txBody>
        </p:sp>
        <p:sp>
          <p:nvSpPr>
            <p:cNvPr id="28" name="AutoShape 38"/>
            <p:cNvSpPr>
              <a:spLocks noChangeAspect="1"/>
            </p:cNvSpPr>
            <p:nvPr/>
          </p:nvSpPr>
          <p:spPr bwMode="auto">
            <a:xfrm>
              <a:off x="4973095" y="3754380"/>
              <a:ext cx="271268" cy="2724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76184" tIns="76184" rIns="76184" bIns="76184" anchor="ctr"/>
            <a:lstStyle/>
            <a:p>
              <a:pPr defTabSz="685510">
                <a:defRPr/>
              </a:pPr>
              <a:endParaRPr lang="es-ES" sz="495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7" name="文本框 6">
            <a:extLst>
              <a:ext uri="{FF2B5EF4-FFF2-40B4-BE49-F238E27FC236}">
                <a16:creationId xmlns="" xmlns:a16="http://schemas.microsoft.com/office/drawing/2014/main" id="{E2847810-7C9D-4F01-9A3A-2472AF720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274268"/>
            <a:ext cx="139653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5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  <a:endParaRPr lang="en-US" altLang="zh-CN" sz="135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文本框 6">
            <a:extLst>
              <a:ext uri="{FF2B5EF4-FFF2-40B4-BE49-F238E27FC236}">
                <a16:creationId xmlns="" xmlns:a16="http://schemas.microsoft.com/office/drawing/2014/main" id="{6336EC82-9698-4494-B888-46070927B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533955"/>
            <a:ext cx="2531930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247"/>
            <a:r>
              <a:rPr lang="en-US" altLang="zh-CN" sz="675" dirty="0">
                <a:latin typeface="Lato Light"/>
                <a:cs typeface="Lato Light"/>
              </a:rPr>
              <a:t>Lorem ipsum dolor sit </a:t>
            </a:r>
            <a:r>
              <a:rPr lang="en-US" altLang="zh-CN" sz="675" dirty="0" err="1">
                <a:latin typeface="Lato Light"/>
                <a:cs typeface="Lato Light"/>
              </a:rPr>
              <a:t>amet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consectetur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adipisicing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elit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sed</a:t>
            </a:r>
            <a:endParaRPr lang="en-US" altLang="zh-CN" sz="675" b="1" dirty="0">
              <a:latin typeface="Lato Light"/>
              <a:cs typeface="Lato Ligh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1F269A88-4508-4B72-9E37-FD12CB4DC0E9}"/>
              </a:ext>
            </a:extLst>
          </p:cNvPr>
          <p:cNvGrpSpPr/>
          <p:nvPr/>
        </p:nvGrpSpPr>
        <p:grpSpPr>
          <a:xfrm>
            <a:off x="-371644" y="70880"/>
            <a:ext cx="743288" cy="873535"/>
            <a:chOff x="-1401323" y="1019016"/>
            <a:chExt cx="2731394" cy="3210019"/>
          </a:xfrm>
        </p:grpSpPr>
        <p:sp>
          <p:nvSpPr>
            <p:cNvPr id="31" name="椭圆 1">
              <a:extLst>
                <a:ext uri="{FF2B5EF4-FFF2-40B4-BE49-F238E27FC236}">
                  <a16:creationId xmlns="" xmlns:a16="http://schemas.microsoft.com/office/drawing/2014/main" id="{FC6EBD31-4FD6-47E4-AF95-451901011E7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330072" y="1019016"/>
              <a:ext cx="2660143" cy="2660143"/>
            </a:xfrm>
            <a:prstGeom prst="rect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  <p:sp>
          <p:nvSpPr>
            <p:cNvPr id="32" name="椭圆 1">
              <a:extLst>
                <a:ext uri="{FF2B5EF4-FFF2-40B4-BE49-F238E27FC236}">
                  <a16:creationId xmlns="" xmlns:a16="http://schemas.microsoft.com/office/drawing/2014/main" id="{77138DE3-5501-48AA-9A48-AA0D8DCB603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401323" y="1568892"/>
              <a:ext cx="2660143" cy="2660143"/>
            </a:xfrm>
            <a:prstGeom prst="rect">
              <a:avLst/>
            </a:prstGeom>
            <a:solidFill>
              <a:srgbClr val="3A3A3A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7739554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5233207" y="1925744"/>
            <a:ext cx="913738" cy="1187474"/>
          </a:xfrm>
          <a:custGeom>
            <a:avLst/>
            <a:gdLst>
              <a:gd name="T0" fmla="*/ 599 w 693"/>
              <a:gd name="T1" fmla="*/ 347 h 901"/>
              <a:gd name="T2" fmla="*/ 375 w 693"/>
              <a:gd name="T3" fmla="*/ 0 h 901"/>
              <a:gd name="T4" fmla="*/ 264 w 693"/>
              <a:gd name="T5" fmla="*/ 112 h 901"/>
              <a:gd name="T6" fmla="*/ 272 w 693"/>
              <a:gd name="T7" fmla="*/ 139 h 901"/>
              <a:gd name="T8" fmla="*/ 267 w 693"/>
              <a:gd name="T9" fmla="*/ 251 h 901"/>
              <a:gd name="T10" fmla="*/ 218 w 693"/>
              <a:gd name="T11" fmla="*/ 268 h 901"/>
              <a:gd name="T12" fmla="*/ 122 w 693"/>
              <a:gd name="T13" fmla="*/ 255 h 901"/>
              <a:gd name="T14" fmla="*/ 1 w 693"/>
              <a:gd name="T15" fmla="*/ 376 h 901"/>
              <a:gd name="T16" fmla="*/ 0 w 693"/>
              <a:gd name="T17" fmla="*/ 378 h 901"/>
              <a:gd name="T18" fmla="*/ 162 w 693"/>
              <a:gd name="T19" fmla="*/ 807 h 901"/>
              <a:gd name="T20" fmla="*/ 388 w 693"/>
              <a:gd name="T21" fmla="*/ 807 h 901"/>
              <a:gd name="T22" fmla="*/ 447 w 693"/>
              <a:gd name="T23" fmla="*/ 901 h 901"/>
              <a:gd name="T24" fmla="*/ 507 w 693"/>
              <a:gd name="T25" fmla="*/ 807 h 901"/>
              <a:gd name="T26" fmla="*/ 693 w 693"/>
              <a:gd name="T27" fmla="*/ 807 h 901"/>
              <a:gd name="T28" fmla="*/ 599 w 693"/>
              <a:gd name="T29" fmla="*/ 347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3" h="901">
                <a:moveTo>
                  <a:pt x="599" y="347"/>
                </a:moveTo>
                <a:cubicBezTo>
                  <a:pt x="545" y="218"/>
                  <a:pt x="470" y="102"/>
                  <a:pt x="375" y="0"/>
                </a:cubicBezTo>
                <a:cubicBezTo>
                  <a:pt x="264" y="112"/>
                  <a:pt x="264" y="112"/>
                  <a:pt x="264" y="112"/>
                </a:cubicBezTo>
                <a:cubicBezTo>
                  <a:pt x="267" y="120"/>
                  <a:pt x="269" y="129"/>
                  <a:pt x="272" y="139"/>
                </a:cubicBezTo>
                <a:cubicBezTo>
                  <a:pt x="285" y="190"/>
                  <a:pt x="292" y="225"/>
                  <a:pt x="267" y="251"/>
                </a:cubicBezTo>
                <a:cubicBezTo>
                  <a:pt x="249" y="268"/>
                  <a:pt x="227" y="268"/>
                  <a:pt x="218" y="268"/>
                </a:cubicBezTo>
                <a:cubicBezTo>
                  <a:pt x="194" y="268"/>
                  <a:pt x="151" y="261"/>
                  <a:pt x="122" y="255"/>
                </a:cubicBezTo>
                <a:cubicBezTo>
                  <a:pt x="1" y="376"/>
                  <a:pt x="1" y="376"/>
                  <a:pt x="1" y="376"/>
                </a:cubicBezTo>
                <a:cubicBezTo>
                  <a:pt x="1" y="377"/>
                  <a:pt x="0" y="377"/>
                  <a:pt x="0" y="378"/>
                </a:cubicBezTo>
                <a:cubicBezTo>
                  <a:pt x="100" y="493"/>
                  <a:pt x="161" y="643"/>
                  <a:pt x="162" y="807"/>
                </a:cubicBezTo>
                <a:cubicBezTo>
                  <a:pt x="388" y="807"/>
                  <a:pt x="388" y="807"/>
                  <a:pt x="388" y="807"/>
                </a:cubicBezTo>
                <a:cubicBezTo>
                  <a:pt x="447" y="901"/>
                  <a:pt x="447" y="901"/>
                  <a:pt x="447" y="901"/>
                </a:cubicBezTo>
                <a:cubicBezTo>
                  <a:pt x="507" y="807"/>
                  <a:pt x="507" y="807"/>
                  <a:pt x="507" y="807"/>
                </a:cubicBezTo>
                <a:cubicBezTo>
                  <a:pt x="693" y="807"/>
                  <a:pt x="693" y="807"/>
                  <a:pt x="693" y="807"/>
                </a:cubicBezTo>
                <a:cubicBezTo>
                  <a:pt x="692" y="648"/>
                  <a:pt x="661" y="493"/>
                  <a:pt x="599" y="3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5199793" y="3057956"/>
            <a:ext cx="945866" cy="1039682"/>
          </a:xfrm>
          <a:custGeom>
            <a:avLst/>
            <a:gdLst>
              <a:gd name="T0" fmla="*/ 562 w 718"/>
              <a:gd name="T1" fmla="*/ 0 h 789"/>
              <a:gd name="T2" fmla="*/ 517 w 718"/>
              <a:gd name="T3" fmla="*/ 70 h 789"/>
              <a:gd name="T4" fmla="*/ 473 w 718"/>
              <a:gd name="T5" fmla="*/ 94 h 789"/>
              <a:gd name="T6" fmla="*/ 429 w 718"/>
              <a:gd name="T7" fmla="*/ 70 h 789"/>
              <a:gd name="T8" fmla="*/ 385 w 718"/>
              <a:gd name="T9" fmla="*/ 0 h 789"/>
              <a:gd name="T10" fmla="*/ 188 w 718"/>
              <a:gd name="T11" fmla="*/ 0 h 789"/>
              <a:gd name="T12" fmla="*/ 186 w 718"/>
              <a:gd name="T13" fmla="*/ 0 h 789"/>
              <a:gd name="T14" fmla="*/ 0 w 718"/>
              <a:gd name="T15" fmla="*/ 414 h 789"/>
              <a:gd name="T16" fmla="*/ 152 w 718"/>
              <a:gd name="T17" fmla="*/ 565 h 789"/>
              <a:gd name="T18" fmla="*/ 125 w 718"/>
              <a:gd name="T19" fmla="*/ 688 h 789"/>
              <a:gd name="T20" fmla="*/ 248 w 718"/>
              <a:gd name="T21" fmla="*/ 661 h 789"/>
              <a:gd name="T22" fmla="*/ 376 w 718"/>
              <a:gd name="T23" fmla="*/ 789 h 789"/>
              <a:gd name="T24" fmla="*/ 625 w 718"/>
              <a:gd name="T25" fmla="*/ 417 h 789"/>
              <a:gd name="T26" fmla="*/ 718 w 718"/>
              <a:gd name="T27" fmla="*/ 0 h 789"/>
              <a:gd name="T28" fmla="*/ 562 w 718"/>
              <a:gd name="T29" fmla="*/ 0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8" h="789">
                <a:moveTo>
                  <a:pt x="562" y="0"/>
                </a:moveTo>
                <a:cubicBezTo>
                  <a:pt x="517" y="70"/>
                  <a:pt x="517" y="70"/>
                  <a:pt x="517" y="70"/>
                </a:cubicBezTo>
                <a:cubicBezTo>
                  <a:pt x="508" y="85"/>
                  <a:pt x="491" y="94"/>
                  <a:pt x="473" y="94"/>
                </a:cubicBezTo>
                <a:cubicBezTo>
                  <a:pt x="455" y="94"/>
                  <a:pt x="439" y="85"/>
                  <a:pt x="429" y="70"/>
                </a:cubicBezTo>
                <a:cubicBezTo>
                  <a:pt x="385" y="0"/>
                  <a:pt x="385" y="0"/>
                  <a:pt x="385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7" y="0"/>
                  <a:pt x="187" y="0"/>
                  <a:pt x="186" y="0"/>
                </a:cubicBezTo>
                <a:cubicBezTo>
                  <a:pt x="175" y="160"/>
                  <a:pt x="106" y="305"/>
                  <a:pt x="0" y="414"/>
                </a:cubicBezTo>
                <a:cubicBezTo>
                  <a:pt x="152" y="565"/>
                  <a:pt x="152" y="565"/>
                  <a:pt x="152" y="565"/>
                </a:cubicBezTo>
                <a:cubicBezTo>
                  <a:pt x="125" y="688"/>
                  <a:pt x="125" y="688"/>
                  <a:pt x="125" y="688"/>
                </a:cubicBezTo>
                <a:cubicBezTo>
                  <a:pt x="248" y="661"/>
                  <a:pt x="248" y="661"/>
                  <a:pt x="248" y="661"/>
                </a:cubicBezTo>
                <a:cubicBezTo>
                  <a:pt x="376" y="789"/>
                  <a:pt x="376" y="789"/>
                  <a:pt x="376" y="789"/>
                </a:cubicBezTo>
                <a:cubicBezTo>
                  <a:pt x="483" y="681"/>
                  <a:pt x="566" y="556"/>
                  <a:pt x="625" y="417"/>
                </a:cubicBezTo>
                <a:cubicBezTo>
                  <a:pt x="681" y="284"/>
                  <a:pt x="712" y="144"/>
                  <a:pt x="718" y="0"/>
                </a:cubicBezTo>
                <a:lnTo>
                  <a:pt x="56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636900" y="1423253"/>
            <a:ext cx="1043537" cy="949722"/>
          </a:xfrm>
          <a:custGeom>
            <a:avLst/>
            <a:gdLst>
              <a:gd name="T0" fmla="*/ 792 w 792"/>
              <a:gd name="T1" fmla="*/ 344 h 721"/>
              <a:gd name="T2" fmla="*/ 417 w 792"/>
              <a:gd name="T3" fmla="*/ 93 h 721"/>
              <a:gd name="T4" fmla="*/ 0 w 792"/>
              <a:gd name="T5" fmla="*/ 0 h 721"/>
              <a:gd name="T6" fmla="*/ 0 w 792"/>
              <a:gd name="T7" fmla="*/ 182 h 721"/>
              <a:gd name="T8" fmla="*/ 89 w 792"/>
              <a:gd name="T9" fmla="*/ 238 h 721"/>
              <a:gd name="T10" fmla="*/ 113 w 792"/>
              <a:gd name="T11" fmla="*/ 282 h 721"/>
              <a:gd name="T12" fmla="*/ 89 w 792"/>
              <a:gd name="T13" fmla="*/ 326 h 721"/>
              <a:gd name="T14" fmla="*/ 0 w 792"/>
              <a:gd name="T15" fmla="*/ 383 h 721"/>
              <a:gd name="T16" fmla="*/ 0 w 792"/>
              <a:gd name="T17" fmla="*/ 530 h 721"/>
              <a:gd name="T18" fmla="*/ 0 w 792"/>
              <a:gd name="T19" fmla="*/ 532 h 721"/>
              <a:gd name="T20" fmla="*/ 417 w 792"/>
              <a:gd name="T21" fmla="*/ 721 h 721"/>
              <a:gd name="T22" fmla="*/ 558 w 792"/>
              <a:gd name="T23" fmla="*/ 579 h 721"/>
              <a:gd name="T24" fmla="*/ 683 w 792"/>
              <a:gd name="T25" fmla="*/ 595 h 721"/>
              <a:gd name="T26" fmla="*/ 659 w 792"/>
              <a:gd name="T27" fmla="*/ 478 h 721"/>
              <a:gd name="T28" fmla="*/ 792 w 792"/>
              <a:gd name="T29" fmla="*/ 344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2" h="721">
                <a:moveTo>
                  <a:pt x="792" y="344"/>
                </a:moveTo>
                <a:cubicBezTo>
                  <a:pt x="683" y="236"/>
                  <a:pt x="557" y="152"/>
                  <a:pt x="417" y="93"/>
                </a:cubicBezTo>
                <a:cubicBezTo>
                  <a:pt x="284" y="36"/>
                  <a:pt x="144" y="5"/>
                  <a:pt x="0" y="0"/>
                </a:cubicBezTo>
                <a:cubicBezTo>
                  <a:pt x="0" y="182"/>
                  <a:pt x="0" y="182"/>
                  <a:pt x="0" y="182"/>
                </a:cubicBezTo>
                <a:cubicBezTo>
                  <a:pt x="89" y="238"/>
                  <a:pt x="89" y="238"/>
                  <a:pt x="89" y="238"/>
                </a:cubicBezTo>
                <a:cubicBezTo>
                  <a:pt x="104" y="248"/>
                  <a:pt x="113" y="264"/>
                  <a:pt x="113" y="282"/>
                </a:cubicBezTo>
                <a:cubicBezTo>
                  <a:pt x="113" y="300"/>
                  <a:pt x="104" y="317"/>
                  <a:pt x="89" y="326"/>
                </a:cubicBezTo>
                <a:cubicBezTo>
                  <a:pt x="0" y="383"/>
                  <a:pt x="0" y="383"/>
                  <a:pt x="0" y="383"/>
                </a:cubicBezTo>
                <a:cubicBezTo>
                  <a:pt x="0" y="530"/>
                  <a:pt x="0" y="530"/>
                  <a:pt x="0" y="530"/>
                </a:cubicBezTo>
                <a:cubicBezTo>
                  <a:pt x="0" y="531"/>
                  <a:pt x="0" y="531"/>
                  <a:pt x="0" y="532"/>
                </a:cubicBezTo>
                <a:cubicBezTo>
                  <a:pt x="162" y="543"/>
                  <a:pt x="308" y="613"/>
                  <a:pt x="417" y="721"/>
                </a:cubicBezTo>
                <a:cubicBezTo>
                  <a:pt x="558" y="579"/>
                  <a:pt x="558" y="579"/>
                  <a:pt x="558" y="579"/>
                </a:cubicBezTo>
                <a:cubicBezTo>
                  <a:pt x="683" y="595"/>
                  <a:pt x="683" y="595"/>
                  <a:pt x="683" y="595"/>
                </a:cubicBezTo>
                <a:cubicBezTo>
                  <a:pt x="659" y="478"/>
                  <a:pt x="659" y="478"/>
                  <a:pt x="659" y="478"/>
                </a:cubicBezTo>
                <a:lnTo>
                  <a:pt x="792" y="3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429991" y="3650408"/>
            <a:ext cx="1215747" cy="916308"/>
          </a:xfrm>
          <a:custGeom>
            <a:avLst/>
            <a:gdLst>
              <a:gd name="T0" fmla="*/ 816 w 923"/>
              <a:gd name="T1" fmla="*/ 268 h 695"/>
              <a:gd name="T2" fmla="*/ 720 w 923"/>
              <a:gd name="T3" fmla="*/ 289 h 695"/>
              <a:gd name="T4" fmla="*/ 709 w 923"/>
              <a:gd name="T5" fmla="*/ 291 h 695"/>
              <a:gd name="T6" fmla="*/ 672 w 923"/>
              <a:gd name="T7" fmla="*/ 275 h 695"/>
              <a:gd name="T8" fmla="*/ 658 w 923"/>
              <a:gd name="T9" fmla="*/ 227 h 695"/>
              <a:gd name="T10" fmla="*/ 679 w 923"/>
              <a:gd name="T11" fmla="*/ 132 h 695"/>
              <a:gd name="T12" fmla="*/ 547 w 923"/>
              <a:gd name="T13" fmla="*/ 1 h 695"/>
              <a:gd name="T14" fmla="*/ 546 w 923"/>
              <a:gd name="T15" fmla="*/ 0 h 695"/>
              <a:gd name="T16" fmla="*/ 110 w 923"/>
              <a:gd name="T17" fmla="*/ 164 h 695"/>
              <a:gd name="T18" fmla="*/ 104 w 923"/>
              <a:gd name="T19" fmla="*/ 164 h 695"/>
              <a:gd name="T20" fmla="*/ 104 w 923"/>
              <a:gd name="T21" fmla="*/ 351 h 695"/>
              <a:gd name="T22" fmla="*/ 0 w 923"/>
              <a:gd name="T23" fmla="*/ 418 h 695"/>
              <a:gd name="T24" fmla="*/ 104 w 923"/>
              <a:gd name="T25" fmla="*/ 484 h 695"/>
              <a:gd name="T26" fmla="*/ 104 w 923"/>
              <a:gd name="T27" fmla="*/ 695 h 695"/>
              <a:gd name="T28" fmla="*/ 110 w 923"/>
              <a:gd name="T29" fmla="*/ 695 h 695"/>
              <a:gd name="T30" fmla="*/ 574 w 923"/>
              <a:gd name="T31" fmla="*/ 602 h 695"/>
              <a:gd name="T32" fmla="*/ 923 w 923"/>
              <a:gd name="T33" fmla="*/ 375 h 695"/>
              <a:gd name="T34" fmla="*/ 816 w 923"/>
              <a:gd name="T35" fmla="*/ 268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23" h="695">
                <a:moveTo>
                  <a:pt x="816" y="268"/>
                </a:moveTo>
                <a:cubicBezTo>
                  <a:pt x="720" y="289"/>
                  <a:pt x="720" y="289"/>
                  <a:pt x="720" y="289"/>
                </a:cubicBezTo>
                <a:cubicBezTo>
                  <a:pt x="716" y="290"/>
                  <a:pt x="713" y="291"/>
                  <a:pt x="709" y="291"/>
                </a:cubicBezTo>
                <a:cubicBezTo>
                  <a:pt x="695" y="291"/>
                  <a:pt x="682" y="285"/>
                  <a:pt x="672" y="275"/>
                </a:cubicBezTo>
                <a:cubicBezTo>
                  <a:pt x="659" y="263"/>
                  <a:pt x="654" y="245"/>
                  <a:pt x="658" y="227"/>
                </a:cubicBezTo>
                <a:cubicBezTo>
                  <a:pt x="679" y="132"/>
                  <a:pt x="679" y="132"/>
                  <a:pt x="679" y="132"/>
                </a:cubicBezTo>
                <a:cubicBezTo>
                  <a:pt x="547" y="1"/>
                  <a:pt x="547" y="1"/>
                  <a:pt x="547" y="1"/>
                </a:cubicBezTo>
                <a:cubicBezTo>
                  <a:pt x="547" y="0"/>
                  <a:pt x="547" y="0"/>
                  <a:pt x="546" y="0"/>
                </a:cubicBezTo>
                <a:cubicBezTo>
                  <a:pt x="430" y="102"/>
                  <a:pt x="277" y="164"/>
                  <a:pt x="110" y="164"/>
                </a:cubicBezTo>
                <a:cubicBezTo>
                  <a:pt x="108" y="164"/>
                  <a:pt x="106" y="164"/>
                  <a:pt x="104" y="164"/>
                </a:cubicBezTo>
                <a:cubicBezTo>
                  <a:pt x="104" y="351"/>
                  <a:pt x="104" y="351"/>
                  <a:pt x="104" y="351"/>
                </a:cubicBezTo>
                <a:cubicBezTo>
                  <a:pt x="0" y="418"/>
                  <a:pt x="0" y="418"/>
                  <a:pt x="0" y="418"/>
                </a:cubicBezTo>
                <a:cubicBezTo>
                  <a:pt x="104" y="484"/>
                  <a:pt x="104" y="484"/>
                  <a:pt x="104" y="484"/>
                </a:cubicBezTo>
                <a:cubicBezTo>
                  <a:pt x="104" y="695"/>
                  <a:pt x="104" y="695"/>
                  <a:pt x="104" y="695"/>
                </a:cubicBezTo>
                <a:cubicBezTo>
                  <a:pt x="106" y="695"/>
                  <a:pt x="108" y="695"/>
                  <a:pt x="110" y="695"/>
                </a:cubicBezTo>
                <a:cubicBezTo>
                  <a:pt x="271" y="695"/>
                  <a:pt x="427" y="664"/>
                  <a:pt x="574" y="602"/>
                </a:cubicBezTo>
                <a:cubicBezTo>
                  <a:pt x="703" y="547"/>
                  <a:pt x="821" y="471"/>
                  <a:pt x="923" y="375"/>
                </a:cubicBezTo>
                <a:lnTo>
                  <a:pt x="816" y="26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2997056" y="2876751"/>
            <a:ext cx="913738" cy="1187474"/>
          </a:xfrm>
          <a:custGeom>
            <a:avLst/>
            <a:gdLst>
              <a:gd name="T0" fmla="*/ 94 w 693"/>
              <a:gd name="T1" fmla="*/ 555 h 901"/>
              <a:gd name="T2" fmla="*/ 318 w 693"/>
              <a:gd name="T3" fmla="*/ 901 h 901"/>
              <a:gd name="T4" fmla="*/ 428 w 693"/>
              <a:gd name="T5" fmla="*/ 790 h 901"/>
              <a:gd name="T6" fmla="*/ 421 w 693"/>
              <a:gd name="T7" fmla="*/ 763 h 901"/>
              <a:gd name="T8" fmla="*/ 426 w 693"/>
              <a:gd name="T9" fmla="*/ 651 h 901"/>
              <a:gd name="T10" fmla="*/ 475 w 693"/>
              <a:gd name="T11" fmla="*/ 633 h 901"/>
              <a:gd name="T12" fmla="*/ 571 w 693"/>
              <a:gd name="T13" fmla="*/ 646 h 901"/>
              <a:gd name="T14" fmla="*/ 692 w 693"/>
              <a:gd name="T15" fmla="*/ 525 h 901"/>
              <a:gd name="T16" fmla="*/ 693 w 693"/>
              <a:gd name="T17" fmla="*/ 524 h 901"/>
              <a:gd name="T18" fmla="*/ 531 w 693"/>
              <a:gd name="T19" fmla="*/ 94 h 901"/>
              <a:gd name="T20" fmla="*/ 305 w 693"/>
              <a:gd name="T21" fmla="*/ 94 h 901"/>
              <a:gd name="T22" fmla="*/ 245 w 693"/>
              <a:gd name="T23" fmla="*/ 0 h 901"/>
              <a:gd name="T24" fmla="*/ 186 w 693"/>
              <a:gd name="T25" fmla="*/ 94 h 901"/>
              <a:gd name="T26" fmla="*/ 0 w 693"/>
              <a:gd name="T27" fmla="*/ 94 h 901"/>
              <a:gd name="T28" fmla="*/ 94 w 693"/>
              <a:gd name="T29" fmla="*/ 555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3" h="901">
                <a:moveTo>
                  <a:pt x="94" y="555"/>
                </a:moveTo>
                <a:cubicBezTo>
                  <a:pt x="148" y="683"/>
                  <a:pt x="223" y="799"/>
                  <a:pt x="318" y="901"/>
                </a:cubicBezTo>
                <a:cubicBezTo>
                  <a:pt x="428" y="790"/>
                  <a:pt x="428" y="790"/>
                  <a:pt x="428" y="790"/>
                </a:cubicBezTo>
                <a:cubicBezTo>
                  <a:pt x="426" y="781"/>
                  <a:pt x="423" y="772"/>
                  <a:pt x="421" y="763"/>
                </a:cubicBezTo>
                <a:cubicBezTo>
                  <a:pt x="408" y="711"/>
                  <a:pt x="401" y="676"/>
                  <a:pt x="426" y="651"/>
                </a:cubicBezTo>
                <a:cubicBezTo>
                  <a:pt x="444" y="633"/>
                  <a:pt x="466" y="633"/>
                  <a:pt x="475" y="633"/>
                </a:cubicBezTo>
                <a:cubicBezTo>
                  <a:pt x="499" y="633"/>
                  <a:pt x="542" y="641"/>
                  <a:pt x="571" y="646"/>
                </a:cubicBezTo>
                <a:cubicBezTo>
                  <a:pt x="692" y="525"/>
                  <a:pt x="692" y="525"/>
                  <a:pt x="692" y="525"/>
                </a:cubicBezTo>
                <a:cubicBezTo>
                  <a:pt x="692" y="524"/>
                  <a:pt x="693" y="524"/>
                  <a:pt x="693" y="524"/>
                </a:cubicBezTo>
                <a:cubicBezTo>
                  <a:pt x="593" y="408"/>
                  <a:pt x="532" y="258"/>
                  <a:pt x="531" y="94"/>
                </a:cubicBezTo>
                <a:cubicBezTo>
                  <a:pt x="305" y="94"/>
                  <a:pt x="305" y="94"/>
                  <a:pt x="305" y="94"/>
                </a:cubicBezTo>
                <a:cubicBezTo>
                  <a:pt x="245" y="0"/>
                  <a:pt x="245" y="0"/>
                  <a:pt x="245" y="0"/>
                </a:cubicBezTo>
                <a:cubicBezTo>
                  <a:pt x="186" y="94"/>
                  <a:pt x="186" y="94"/>
                  <a:pt x="186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254"/>
                  <a:pt x="32" y="409"/>
                  <a:pt x="94" y="5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2998342" y="1892330"/>
            <a:ext cx="945866" cy="1039682"/>
          </a:xfrm>
          <a:custGeom>
            <a:avLst/>
            <a:gdLst>
              <a:gd name="T0" fmla="*/ 156 w 718"/>
              <a:gd name="T1" fmla="*/ 789 h 789"/>
              <a:gd name="T2" fmla="*/ 200 w 718"/>
              <a:gd name="T3" fmla="*/ 719 h 789"/>
              <a:gd name="T4" fmla="*/ 244 w 718"/>
              <a:gd name="T5" fmla="*/ 695 h 789"/>
              <a:gd name="T6" fmla="*/ 289 w 718"/>
              <a:gd name="T7" fmla="*/ 719 h 789"/>
              <a:gd name="T8" fmla="*/ 333 w 718"/>
              <a:gd name="T9" fmla="*/ 789 h 789"/>
              <a:gd name="T10" fmla="*/ 530 w 718"/>
              <a:gd name="T11" fmla="*/ 789 h 789"/>
              <a:gd name="T12" fmla="*/ 532 w 718"/>
              <a:gd name="T13" fmla="*/ 789 h 789"/>
              <a:gd name="T14" fmla="*/ 718 w 718"/>
              <a:gd name="T15" fmla="*/ 376 h 789"/>
              <a:gd name="T16" fmla="*/ 566 w 718"/>
              <a:gd name="T17" fmla="*/ 224 h 789"/>
              <a:gd name="T18" fmla="*/ 593 w 718"/>
              <a:gd name="T19" fmla="*/ 101 h 789"/>
              <a:gd name="T20" fmla="*/ 470 w 718"/>
              <a:gd name="T21" fmla="*/ 128 h 789"/>
              <a:gd name="T22" fmla="*/ 341 w 718"/>
              <a:gd name="T23" fmla="*/ 0 h 789"/>
              <a:gd name="T24" fmla="*/ 93 w 718"/>
              <a:gd name="T25" fmla="*/ 373 h 789"/>
              <a:gd name="T26" fmla="*/ 0 w 718"/>
              <a:gd name="T27" fmla="*/ 789 h 789"/>
              <a:gd name="T28" fmla="*/ 156 w 718"/>
              <a:gd name="T29" fmla="*/ 789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8" h="789">
                <a:moveTo>
                  <a:pt x="156" y="789"/>
                </a:moveTo>
                <a:cubicBezTo>
                  <a:pt x="200" y="719"/>
                  <a:pt x="200" y="719"/>
                  <a:pt x="200" y="719"/>
                </a:cubicBezTo>
                <a:cubicBezTo>
                  <a:pt x="210" y="704"/>
                  <a:pt x="227" y="695"/>
                  <a:pt x="244" y="695"/>
                </a:cubicBezTo>
                <a:cubicBezTo>
                  <a:pt x="262" y="695"/>
                  <a:pt x="279" y="704"/>
                  <a:pt x="289" y="719"/>
                </a:cubicBezTo>
                <a:cubicBezTo>
                  <a:pt x="333" y="789"/>
                  <a:pt x="333" y="789"/>
                  <a:pt x="333" y="789"/>
                </a:cubicBezTo>
                <a:cubicBezTo>
                  <a:pt x="530" y="789"/>
                  <a:pt x="530" y="789"/>
                  <a:pt x="530" y="789"/>
                </a:cubicBezTo>
                <a:cubicBezTo>
                  <a:pt x="531" y="789"/>
                  <a:pt x="531" y="789"/>
                  <a:pt x="532" y="789"/>
                </a:cubicBezTo>
                <a:cubicBezTo>
                  <a:pt x="543" y="629"/>
                  <a:pt x="612" y="484"/>
                  <a:pt x="718" y="376"/>
                </a:cubicBezTo>
                <a:cubicBezTo>
                  <a:pt x="566" y="224"/>
                  <a:pt x="566" y="224"/>
                  <a:pt x="566" y="224"/>
                </a:cubicBezTo>
                <a:cubicBezTo>
                  <a:pt x="593" y="101"/>
                  <a:pt x="593" y="101"/>
                  <a:pt x="593" y="101"/>
                </a:cubicBezTo>
                <a:cubicBezTo>
                  <a:pt x="470" y="128"/>
                  <a:pt x="470" y="128"/>
                  <a:pt x="470" y="128"/>
                </a:cubicBezTo>
                <a:cubicBezTo>
                  <a:pt x="341" y="0"/>
                  <a:pt x="341" y="0"/>
                  <a:pt x="341" y="0"/>
                </a:cubicBezTo>
                <a:cubicBezTo>
                  <a:pt x="235" y="108"/>
                  <a:pt x="152" y="233"/>
                  <a:pt x="93" y="373"/>
                </a:cubicBezTo>
                <a:cubicBezTo>
                  <a:pt x="37" y="505"/>
                  <a:pt x="6" y="645"/>
                  <a:pt x="0" y="789"/>
                </a:cubicBezTo>
                <a:lnTo>
                  <a:pt x="156" y="78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3463564" y="3618279"/>
            <a:ext cx="1043537" cy="948437"/>
          </a:xfrm>
          <a:custGeom>
            <a:avLst/>
            <a:gdLst>
              <a:gd name="T0" fmla="*/ 0 w 792"/>
              <a:gd name="T1" fmla="*/ 376 h 720"/>
              <a:gd name="T2" fmla="*/ 375 w 792"/>
              <a:gd name="T3" fmla="*/ 628 h 720"/>
              <a:gd name="T4" fmla="*/ 792 w 792"/>
              <a:gd name="T5" fmla="*/ 720 h 720"/>
              <a:gd name="T6" fmla="*/ 792 w 792"/>
              <a:gd name="T7" fmla="*/ 539 h 720"/>
              <a:gd name="T8" fmla="*/ 703 w 792"/>
              <a:gd name="T9" fmla="*/ 482 h 720"/>
              <a:gd name="T10" fmla="*/ 679 w 792"/>
              <a:gd name="T11" fmla="*/ 438 h 720"/>
              <a:gd name="T12" fmla="*/ 703 w 792"/>
              <a:gd name="T13" fmla="*/ 394 h 720"/>
              <a:gd name="T14" fmla="*/ 792 w 792"/>
              <a:gd name="T15" fmla="*/ 337 h 720"/>
              <a:gd name="T16" fmla="*/ 792 w 792"/>
              <a:gd name="T17" fmla="*/ 190 h 720"/>
              <a:gd name="T18" fmla="*/ 792 w 792"/>
              <a:gd name="T19" fmla="*/ 189 h 720"/>
              <a:gd name="T20" fmla="*/ 375 w 792"/>
              <a:gd name="T21" fmla="*/ 0 h 720"/>
              <a:gd name="T22" fmla="*/ 234 w 792"/>
              <a:gd name="T23" fmla="*/ 141 h 720"/>
              <a:gd name="T24" fmla="*/ 109 w 792"/>
              <a:gd name="T25" fmla="*/ 126 h 720"/>
              <a:gd name="T26" fmla="*/ 133 w 792"/>
              <a:gd name="T27" fmla="*/ 242 h 720"/>
              <a:gd name="T28" fmla="*/ 0 w 792"/>
              <a:gd name="T29" fmla="*/ 37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2" h="720">
                <a:moveTo>
                  <a:pt x="0" y="376"/>
                </a:moveTo>
                <a:cubicBezTo>
                  <a:pt x="108" y="484"/>
                  <a:pt x="234" y="568"/>
                  <a:pt x="375" y="628"/>
                </a:cubicBezTo>
                <a:cubicBezTo>
                  <a:pt x="507" y="684"/>
                  <a:pt x="648" y="715"/>
                  <a:pt x="792" y="720"/>
                </a:cubicBezTo>
                <a:cubicBezTo>
                  <a:pt x="792" y="539"/>
                  <a:pt x="792" y="539"/>
                  <a:pt x="792" y="539"/>
                </a:cubicBezTo>
                <a:cubicBezTo>
                  <a:pt x="703" y="482"/>
                  <a:pt x="703" y="482"/>
                  <a:pt x="703" y="482"/>
                </a:cubicBezTo>
                <a:cubicBezTo>
                  <a:pt x="688" y="473"/>
                  <a:pt x="679" y="456"/>
                  <a:pt x="679" y="438"/>
                </a:cubicBezTo>
                <a:cubicBezTo>
                  <a:pt x="679" y="420"/>
                  <a:pt x="688" y="404"/>
                  <a:pt x="703" y="394"/>
                </a:cubicBezTo>
                <a:cubicBezTo>
                  <a:pt x="792" y="337"/>
                  <a:pt x="792" y="337"/>
                  <a:pt x="792" y="337"/>
                </a:cubicBezTo>
                <a:cubicBezTo>
                  <a:pt x="792" y="190"/>
                  <a:pt x="792" y="190"/>
                  <a:pt x="792" y="190"/>
                </a:cubicBezTo>
                <a:cubicBezTo>
                  <a:pt x="792" y="190"/>
                  <a:pt x="792" y="189"/>
                  <a:pt x="792" y="189"/>
                </a:cubicBezTo>
                <a:cubicBezTo>
                  <a:pt x="630" y="177"/>
                  <a:pt x="484" y="107"/>
                  <a:pt x="375" y="0"/>
                </a:cubicBezTo>
                <a:cubicBezTo>
                  <a:pt x="234" y="141"/>
                  <a:pt x="234" y="141"/>
                  <a:pt x="234" y="141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33" y="242"/>
                  <a:pt x="133" y="242"/>
                  <a:pt x="133" y="242"/>
                </a:cubicBezTo>
                <a:lnTo>
                  <a:pt x="0" y="376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3498262" y="1423253"/>
            <a:ext cx="1215747" cy="917593"/>
          </a:xfrm>
          <a:custGeom>
            <a:avLst/>
            <a:gdLst>
              <a:gd name="T0" fmla="*/ 107 w 923"/>
              <a:gd name="T1" fmla="*/ 427 h 696"/>
              <a:gd name="T2" fmla="*/ 203 w 923"/>
              <a:gd name="T3" fmla="*/ 406 h 696"/>
              <a:gd name="T4" fmla="*/ 214 w 923"/>
              <a:gd name="T5" fmla="*/ 405 h 696"/>
              <a:gd name="T6" fmla="*/ 251 w 923"/>
              <a:gd name="T7" fmla="*/ 420 h 696"/>
              <a:gd name="T8" fmla="*/ 265 w 923"/>
              <a:gd name="T9" fmla="*/ 468 h 696"/>
              <a:gd name="T10" fmla="*/ 244 w 923"/>
              <a:gd name="T11" fmla="*/ 563 h 696"/>
              <a:gd name="T12" fmla="*/ 376 w 923"/>
              <a:gd name="T13" fmla="*/ 695 h 696"/>
              <a:gd name="T14" fmla="*/ 376 w 923"/>
              <a:gd name="T15" fmla="*/ 696 h 696"/>
              <a:gd name="T16" fmla="*/ 813 w 923"/>
              <a:gd name="T17" fmla="*/ 531 h 696"/>
              <a:gd name="T18" fmla="*/ 818 w 923"/>
              <a:gd name="T19" fmla="*/ 531 h 696"/>
              <a:gd name="T20" fmla="*/ 818 w 923"/>
              <a:gd name="T21" fmla="*/ 348 h 696"/>
              <a:gd name="T22" fmla="*/ 923 w 923"/>
              <a:gd name="T23" fmla="*/ 281 h 696"/>
              <a:gd name="T24" fmla="*/ 818 w 923"/>
              <a:gd name="T25" fmla="*/ 215 h 696"/>
              <a:gd name="T26" fmla="*/ 818 w 923"/>
              <a:gd name="T27" fmla="*/ 0 h 696"/>
              <a:gd name="T28" fmla="*/ 813 w 923"/>
              <a:gd name="T29" fmla="*/ 0 h 696"/>
              <a:gd name="T30" fmla="*/ 349 w 923"/>
              <a:gd name="T31" fmla="*/ 94 h 696"/>
              <a:gd name="T32" fmla="*/ 0 w 923"/>
              <a:gd name="T33" fmla="*/ 320 h 696"/>
              <a:gd name="T34" fmla="*/ 107 w 923"/>
              <a:gd name="T35" fmla="*/ 427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23" h="696">
                <a:moveTo>
                  <a:pt x="107" y="427"/>
                </a:moveTo>
                <a:cubicBezTo>
                  <a:pt x="203" y="406"/>
                  <a:pt x="203" y="406"/>
                  <a:pt x="203" y="406"/>
                </a:cubicBezTo>
                <a:cubicBezTo>
                  <a:pt x="206" y="405"/>
                  <a:pt x="210" y="405"/>
                  <a:pt x="214" y="405"/>
                </a:cubicBezTo>
                <a:cubicBezTo>
                  <a:pt x="228" y="405"/>
                  <a:pt x="241" y="410"/>
                  <a:pt x="251" y="420"/>
                </a:cubicBezTo>
                <a:cubicBezTo>
                  <a:pt x="264" y="433"/>
                  <a:pt x="269" y="451"/>
                  <a:pt x="265" y="468"/>
                </a:cubicBezTo>
                <a:cubicBezTo>
                  <a:pt x="244" y="563"/>
                  <a:pt x="244" y="563"/>
                  <a:pt x="244" y="563"/>
                </a:cubicBezTo>
                <a:cubicBezTo>
                  <a:pt x="376" y="695"/>
                  <a:pt x="376" y="695"/>
                  <a:pt x="376" y="695"/>
                </a:cubicBezTo>
                <a:cubicBezTo>
                  <a:pt x="376" y="695"/>
                  <a:pt x="376" y="695"/>
                  <a:pt x="376" y="696"/>
                </a:cubicBezTo>
                <a:cubicBezTo>
                  <a:pt x="493" y="593"/>
                  <a:pt x="646" y="531"/>
                  <a:pt x="813" y="531"/>
                </a:cubicBezTo>
                <a:cubicBezTo>
                  <a:pt x="815" y="531"/>
                  <a:pt x="817" y="531"/>
                  <a:pt x="818" y="531"/>
                </a:cubicBezTo>
                <a:cubicBezTo>
                  <a:pt x="818" y="348"/>
                  <a:pt x="818" y="348"/>
                  <a:pt x="818" y="348"/>
                </a:cubicBezTo>
                <a:cubicBezTo>
                  <a:pt x="923" y="281"/>
                  <a:pt x="923" y="281"/>
                  <a:pt x="923" y="281"/>
                </a:cubicBezTo>
                <a:cubicBezTo>
                  <a:pt x="818" y="215"/>
                  <a:pt x="818" y="215"/>
                  <a:pt x="818" y="215"/>
                </a:cubicBezTo>
                <a:cubicBezTo>
                  <a:pt x="818" y="0"/>
                  <a:pt x="818" y="0"/>
                  <a:pt x="818" y="0"/>
                </a:cubicBezTo>
                <a:cubicBezTo>
                  <a:pt x="817" y="0"/>
                  <a:pt x="815" y="0"/>
                  <a:pt x="813" y="0"/>
                </a:cubicBezTo>
                <a:cubicBezTo>
                  <a:pt x="652" y="0"/>
                  <a:pt x="496" y="31"/>
                  <a:pt x="349" y="94"/>
                </a:cubicBezTo>
                <a:cubicBezTo>
                  <a:pt x="219" y="148"/>
                  <a:pt x="102" y="224"/>
                  <a:pt x="0" y="320"/>
                </a:cubicBezTo>
                <a:lnTo>
                  <a:pt x="107" y="427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3882520" y="2283014"/>
            <a:ext cx="1422655" cy="1420085"/>
          </a:xfrm>
          <a:prstGeom prst="ellips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AutoShape 19"/>
          <p:cNvSpPr>
            <a:spLocks noChangeAspect="1"/>
          </p:cNvSpPr>
          <p:nvPr/>
        </p:nvSpPr>
        <p:spPr bwMode="auto">
          <a:xfrm>
            <a:off x="3271599" y="2321970"/>
            <a:ext cx="327607" cy="32769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092" tIns="38092" rIns="38092" bIns="38092" anchor="ctr"/>
          <a:lstStyle/>
          <a:p>
            <a:pPr defTabSz="342824">
              <a:defRPr/>
            </a:pPr>
            <a:endParaRPr lang="es-ES" sz="270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AutoShape 82"/>
          <p:cNvSpPr>
            <a:spLocks noChangeAspect="1"/>
          </p:cNvSpPr>
          <p:nvPr/>
        </p:nvSpPr>
        <p:spPr bwMode="auto">
          <a:xfrm>
            <a:off x="5570053" y="2441228"/>
            <a:ext cx="280637" cy="2807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092" tIns="38092" rIns="38092" bIns="38092" anchor="ctr"/>
          <a:lstStyle/>
          <a:p>
            <a:pPr defTabSz="342824">
              <a:defRPr/>
            </a:pPr>
            <a:endParaRPr lang="es-ES" sz="27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Freeform 16"/>
          <p:cNvSpPr>
            <a:spLocks noChangeAspect="1" noChangeArrowheads="1"/>
          </p:cNvSpPr>
          <p:nvPr/>
        </p:nvSpPr>
        <p:spPr bwMode="auto">
          <a:xfrm>
            <a:off x="4943013" y="1685677"/>
            <a:ext cx="257257" cy="404120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37132" tIns="68567" rIns="137132" bIns="68567" anchor="ctr"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Freeform 290"/>
          <p:cNvSpPr>
            <a:spLocks noChangeAspect="1" noChangeArrowheads="1"/>
          </p:cNvSpPr>
          <p:nvPr/>
        </p:nvSpPr>
        <p:spPr bwMode="auto">
          <a:xfrm>
            <a:off x="3983052" y="1759147"/>
            <a:ext cx="358838" cy="277933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37132" tIns="68567" rIns="137132" bIns="68567" anchor="ctr"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Freeform 266"/>
          <p:cNvSpPr>
            <a:spLocks noChangeAspect="1" noChangeArrowheads="1"/>
          </p:cNvSpPr>
          <p:nvPr/>
        </p:nvSpPr>
        <p:spPr bwMode="auto">
          <a:xfrm>
            <a:off x="5514680" y="3317830"/>
            <a:ext cx="349505" cy="385269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37132" tIns="68567" rIns="137132" bIns="68567" anchor="ctr"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Freeform 102"/>
          <p:cNvSpPr>
            <a:spLocks noChangeAspect="1" noChangeArrowheads="1"/>
          </p:cNvSpPr>
          <p:nvPr/>
        </p:nvSpPr>
        <p:spPr bwMode="auto">
          <a:xfrm>
            <a:off x="4794819" y="3972199"/>
            <a:ext cx="366813" cy="327857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788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Freeform 19"/>
          <p:cNvSpPr>
            <a:spLocks noChangeAspect="1" noChangeArrowheads="1"/>
          </p:cNvSpPr>
          <p:nvPr/>
        </p:nvSpPr>
        <p:spPr bwMode="auto">
          <a:xfrm>
            <a:off x="3897190" y="3933379"/>
            <a:ext cx="345571" cy="305606"/>
          </a:xfrm>
          <a:custGeom>
            <a:avLst/>
            <a:gdLst>
              <a:gd name="connsiteX0" fmla="*/ 358785 w 512434"/>
              <a:gd name="connsiteY0" fmla="*/ 409158 h 453171"/>
              <a:gd name="connsiteX1" fmla="*/ 345300 w 512434"/>
              <a:gd name="connsiteY1" fmla="*/ 425866 h 453171"/>
              <a:gd name="connsiteX2" fmla="*/ 358785 w 512434"/>
              <a:gd name="connsiteY2" fmla="*/ 439722 h 453171"/>
              <a:gd name="connsiteX3" fmla="*/ 372270 w 512434"/>
              <a:gd name="connsiteY3" fmla="*/ 425866 h 453171"/>
              <a:gd name="connsiteX4" fmla="*/ 358785 w 512434"/>
              <a:gd name="connsiteY4" fmla="*/ 409158 h 453171"/>
              <a:gd name="connsiteX5" fmla="*/ 151153 w 512434"/>
              <a:gd name="connsiteY5" fmla="*/ 300585 h 453171"/>
              <a:gd name="connsiteX6" fmla="*/ 195731 w 512434"/>
              <a:gd name="connsiteY6" fmla="*/ 300585 h 453171"/>
              <a:gd name="connsiteX7" fmla="*/ 195731 w 512434"/>
              <a:gd name="connsiteY7" fmla="*/ 345175 h 453171"/>
              <a:gd name="connsiteX8" fmla="*/ 151153 w 512434"/>
              <a:gd name="connsiteY8" fmla="*/ 345175 h 453171"/>
              <a:gd name="connsiteX9" fmla="*/ 71978 w 512434"/>
              <a:gd name="connsiteY9" fmla="*/ 300585 h 453171"/>
              <a:gd name="connsiteX10" fmla="*/ 120152 w 512434"/>
              <a:gd name="connsiteY10" fmla="*/ 300585 h 453171"/>
              <a:gd name="connsiteX11" fmla="*/ 120152 w 512434"/>
              <a:gd name="connsiteY11" fmla="*/ 345175 h 453171"/>
              <a:gd name="connsiteX12" fmla="*/ 71978 w 512434"/>
              <a:gd name="connsiteY12" fmla="*/ 345175 h 453171"/>
              <a:gd name="connsiteX13" fmla="*/ 481786 w 512434"/>
              <a:gd name="connsiteY13" fmla="*/ 286492 h 453171"/>
              <a:gd name="connsiteX14" fmla="*/ 468300 w 512434"/>
              <a:gd name="connsiteY14" fmla="*/ 299940 h 453171"/>
              <a:gd name="connsiteX15" fmla="*/ 481786 w 512434"/>
              <a:gd name="connsiteY15" fmla="*/ 313389 h 453171"/>
              <a:gd name="connsiteX16" fmla="*/ 498948 w 512434"/>
              <a:gd name="connsiteY16" fmla="*/ 299940 h 453171"/>
              <a:gd name="connsiteX17" fmla="*/ 481786 w 512434"/>
              <a:gd name="connsiteY17" fmla="*/ 286492 h 453171"/>
              <a:gd name="connsiteX18" fmla="*/ 235785 w 512434"/>
              <a:gd name="connsiteY18" fmla="*/ 286492 h 453171"/>
              <a:gd name="connsiteX19" fmla="*/ 222300 w 512434"/>
              <a:gd name="connsiteY19" fmla="*/ 299940 h 453171"/>
              <a:gd name="connsiteX20" fmla="*/ 235785 w 512434"/>
              <a:gd name="connsiteY20" fmla="*/ 313389 h 453171"/>
              <a:gd name="connsiteX21" fmla="*/ 249270 w 512434"/>
              <a:gd name="connsiteY21" fmla="*/ 299940 h 453171"/>
              <a:gd name="connsiteX22" fmla="*/ 235785 w 512434"/>
              <a:gd name="connsiteY22" fmla="*/ 286492 h 453171"/>
              <a:gd name="connsiteX23" fmla="*/ 151153 w 512434"/>
              <a:gd name="connsiteY23" fmla="*/ 228588 h 453171"/>
              <a:gd name="connsiteX24" fmla="*/ 195731 w 512434"/>
              <a:gd name="connsiteY24" fmla="*/ 228588 h 453171"/>
              <a:gd name="connsiteX25" fmla="*/ 195731 w 512434"/>
              <a:gd name="connsiteY25" fmla="*/ 273178 h 453171"/>
              <a:gd name="connsiteX26" fmla="*/ 151153 w 512434"/>
              <a:gd name="connsiteY26" fmla="*/ 273178 h 453171"/>
              <a:gd name="connsiteX27" fmla="*/ 71978 w 512434"/>
              <a:gd name="connsiteY27" fmla="*/ 228588 h 453171"/>
              <a:gd name="connsiteX28" fmla="*/ 120152 w 512434"/>
              <a:gd name="connsiteY28" fmla="*/ 228588 h 453171"/>
              <a:gd name="connsiteX29" fmla="*/ 120152 w 512434"/>
              <a:gd name="connsiteY29" fmla="*/ 273178 h 453171"/>
              <a:gd name="connsiteX30" fmla="*/ 71978 w 512434"/>
              <a:gd name="connsiteY30" fmla="*/ 273178 h 453171"/>
              <a:gd name="connsiteX31" fmla="*/ 427028 w 512434"/>
              <a:gd name="connsiteY31" fmla="*/ 221695 h 453171"/>
              <a:gd name="connsiteX32" fmla="*/ 372270 w 512434"/>
              <a:gd name="connsiteY32" fmla="*/ 275896 h 453171"/>
              <a:gd name="connsiteX33" fmla="*/ 358785 w 512434"/>
              <a:gd name="connsiteY33" fmla="*/ 272636 h 453171"/>
              <a:gd name="connsiteX34" fmla="*/ 341622 w 512434"/>
              <a:gd name="connsiteY34" fmla="*/ 279564 h 453171"/>
              <a:gd name="connsiteX35" fmla="*/ 283596 w 512434"/>
              <a:gd name="connsiteY35" fmla="*/ 238404 h 453171"/>
              <a:gd name="connsiteX36" fmla="*/ 266433 w 512434"/>
              <a:gd name="connsiteY36" fmla="*/ 238404 h 453171"/>
              <a:gd name="connsiteX37" fmla="*/ 270111 w 512434"/>
              <a:gd name="connsiteY37" fmla="*/ 255520 h 453171"/>
              <a:gd name="connsiteX38" fmla="*/ 331406 w 512434"/>
              <a:gd name="connsiteY38" fmla="*/ 303200 h 453171"/>
              <a:gd name="connsiteX39" fmla="*/ 358785 w 512434"/>
              <a:gd name="connsiteY39" fmla="*/ 327245 h 453171"/>
              <a:gd name="connsiteX40" fmla="*/ 386164 w 512434"/>
              <a:gd name="connsiteY40" fmla="*/ 299940 h 453171"/>
              <a:gd name="connsiteX41" fmla="*/ 386164 w 512434"/>
              <a:gd name="connsiteY41" fmla="*/ 296680 h 453171"/>
              <a:gd name="connsiteX42" fmla="*/ 444191 w 512434"/>
              <a:gd name="connsiteY42" fmla="*/ 238404 h 453171"/>
              <a:gd name="connsiteX43" fmla="*/ 444191 w 512434"/>
              <a:gd name="connsiteY43" fmla="*/ 221695 h 453171"/>
              <a:gd name="connsiteX44" fmla="*/ 427028 w 512434"/>
              <a:gd name="connsiteY44" fmla="*/ 221695 h 453171"/>
              <a:gd name="connsiteX45" fmla="*/ 358785 w 512434"/>
              <a:gd name="connsiteY45" fmla="*/ 163826 h 453171"/>
              <a:gd name="connsiteX46" fmla="*/ 345300 w 512434"/>
              <a:gd name="connsiteY46" fmla="*/ 177274 h 453171"/>
              <a:gd name="connsiteX47" fmla="*/ 358785 w 512434"/>
              <a:gd name="connsiteY47" fmla="*/ 190723 h 453171"/>
              <a:gd name="connsiteX48" fmla="*/ 372270 w 512434"/>
              <a:gd name="connsiteY48" fmla="*/ 177274 h 453171"/>
              <a:gd name="connsiteX49" fmla="*/ 358785 w 512434"/>
              <a:gd name="connsiteY49" fmla="*/ 163826 h 453171"/>
              <a:gd name="connsiteX50" fmla="*/ 151153 w 512434"/>
              <a:gd name="connsiteY50" fmla="*/ 156592 h 453171"/>
              <a:gd name="connsiteX51" fmla="*/ 195731 w 512434"/>
              <a:gd name="connsiteY51" fmla="*/ 156592 h 453171"/>
              <a:gd name="connsiteX52" fmla="*/ 195731 w 512434"/>
              <a:gd name="connsiteY52" fmla="*/ 201182 h 453171"/>
              <a:gd name="connsiteX53" fmla="*/ 151153 w 512434"/>
              <a:gd name="connsiteY53" fmla="*/ 201182 h 453171"/>
              <a:gd name="connsiteX54" fmla="*/ 37595 w 512434"/>
              <a:gd name="connsiteY54" fmla="*/ 102289 h 453171"/>
              <a:gd name="connsiteX55" fmla="*/ 37595 w 512434"/>
              <a:gd name="connsiteY55" fmla="*/ 374925 h 453171"/>
              <a:gd name="connsiteX56" fmla="*/ 228838 w 512434"/>
              <a:gd name="connsiteY56" fmla="*/ 374925 h 453171"/>
              <a:gd name="connsiteX57" fmla="*/ 208406 w 512434"/>
              <a:gd name="connsiteY57" fmla="*/ 299940 h 453171"/>
              <a:gd name="connsiteX58" fmla="*/ 246001 w 512434"/>
              <a:gd name="connsiteY58" fmla="*/ 201318 h 453171"/>
              <a:gd name="connsiteX59" fmla="*/ 225569 w 512434"/>
              <a:gd name="connsiteY59" fmla="*/ 201318 h 453171"/>
              <a:gd name="connsiteX60" fmla="*/ 225569 w 512434"/>
              <a:gd name="connsiteY60" fmla="*/ 156898 h 453171"/>
              <a:gd name="connsiteX61" fmla="*/ 270111 w 512434"/>
              <a:gd name="connsiteY61" fmla="*/ 156898 h 453171"/>
              <a:gd name="connsiteX62" fmla="*/ 270111 w 512434"/>
              <a:gd name="connsiteY62" fmla="*/ 177274 h 453171"/>
              <a:gd name="connsiteX63" fmla="*/ 358785 w 512434"/>
              <a:gd name="connsiteY63" fmla="*/ 149970 h 453171"/>
              <a:gd name="connsiteX64" fmla="*/ 382895 w 512434"/>
              <a:gd name="connsiteY64" fmla="*/ 149970 h 453171"/>
              <a:gd name="connsiteX65" fmla="*/ 382895 w 512434"/>
              <a:gd name="connsiteY65" fmla="*/ 102289 h 453171"/>
              <a:gd name="connsiteX66" fmla="*/ 37595 w 512434"/>
              <a:gd name="connsiteY66" fmla="*/ 102289 h 453171"/>
              <a:gd name="connsiteX67" fmla="*/ 136894 w 512434"/>
              <a:gd name="connsiteY67" fmla="*/ 30564 h 453171"/>
              <a:gd name="connsiteX68" fmla="*/ 136894 w 512434"/>
              <a:gd name="connsiteY68" fmla="*/ 68057 h 453171"/>
              <a:gd name="connsiteX69" fmla="*/ 283596 w 512434"/>
              <a:gd name="connsiteY69" fmla="*/ 68057 h 453171"/>
              <a:gd name="connsiteX70" fmla="*/ 283596 w 512434"/>
              <a:gd name="connsiteY70" fmla="*/ 30564 h 453171"/>
              <a:gd name="connsiteX71" fmla="*/ 136894 w 512434"/>
              <a:gd name="connsiteY71" fmla="*/ 30564 h 453171"/>
              <a:gd name="connsiteX72" fmla="*/ 30648 w 512434"/>
              <a:gd name="connsiteY72" fmla="*/ 0 h 453171"/>
              <a:gd name="connsiteX73" fmla="*/ 389433 w 512434"/>
              <a:gd name="connsiteY73" fmla="*/ 0 h 453171"/>
              <a:gd name="connsiteX74" fmla="*/ 420490 w 512434"/>
              <a:gd name="connsiteY74" fmla="*/ 30564 h 453171"/>
              <a:gd name="connsiteX75" fmla="*/ 420490 w 512434"/>
              <a:gd name="connsiteY75" fmla="*/ 163826 h 453171"/>
              <a:gd name="connsiteX76" fmla="*/ 512434 w 512434"/>
              <a:gd name="connsiteY76" fmla="*/ 299940 h 453171"/>
              <a:gd name="connsiteX77" fmla="*/ 358785 w 512434"/>
              <a:gd name="connsiteY77" fmla="*/ 453171 h 453171"/>
              <a:gd name="connsiteX78" fmla="*/ 263164 w 512434"/>
              <a:gd name="connsiteY78" fmla="*/ 419346 h 453171"/>
              <a:gd name="connsiteX79" fmla="*/ 30648 w 512434"/>
              <a:gd name="connsiteY79" fmla="*/ 419346 h 453171"/>
              <a:gd name="connsiteX80" fmla="*/ 0 w 512434"/>
              <a:gd name="connsiteY80" fmla="*/ 388374 h 453171"/>
              <a:gd name="connsiteX81" fmla="*/ 0 w 512434"/>
              <a:gd name="connsiteY81" fmla="*/ 30564 h 453171"/>
              <a:gd name="connsiteX82" fmla="*/ 30648 w 512434"/>
              <a:gd name="connsiteY82" fmla="*/ 0 h 45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2434" h="453171">
                <a:moveTo>
                  <a:pt x="358785" y="409158"/>
                </a:moveTo>
                <a:cubicBezTo>
                  <a:pt x="351838" y="409158"/>
                  <a:pt x="345300" y="415678"/>
                  <a:pt x="345300" y="425866"/>
                </a:cubicBezTo>
                <a:cubicBezTo>
                  <a:pt x="345300" y="432794"/>
                  <a:pt x="351838" y="439722"/>
                  <a:pt x="358785" y="439722"/>
                </a:cubicBezTo>
                <a:cubicBezTo>
                  <a:pt x="365732" y="439722"/>
                  <a:pt x="372270" y="432794"/>
                  <a:pt x="372270" y="425866"/>
                </a:cubicBezTo>
                <a:cubicBezTo>
                  <a:pt x="372270" y="415678"/>
                  <a:pt x="365732" y="409158"/>
                  <a:pt x="358785" y="409158"/>
                </a:cubicBezTo>
                <a:close/>
                <a:moveTo>
                  <a:pt x="151153" y="300585"/>
                </a:moveTo>
                <a:lnTo>
                  <a:pt x="195731" y="300585"/>
                </a:lnTo>
                <a:lnTo>
                  <a:pt x="195731" y="345175"/>
                </a:lnTo>
                <a:lnTo>
                  <a:pt x="151153" y="345175"/>
                </a:lnTo>
                <a:close/>
                <a:moveTo>
                  <a:pt x="71978" y="300585"/>
                </a:moveTo>
                <a:lnTo>
                  <a:pt x="120152" y="300585"/>
                </a:lnTo>
                <a:lnTo>
                  <a:pt x="120152" y="345175"/>
                </a:lnTo>
                <a:lnTo>
                  <a:pt x="71978" y="345175"/>
                </a:lnTo>
                <a:close/>
                <a:moveTo>
                  <a:pt x="481786" y="286492"/>
                </a:moveTo>
                <a:cubicBezTo>
                  <a:pt x="474839" y="286492"/>
                  <a:pt x="468300" y="293012"/>
                  <a:pt x="468300" y="299940"/>
                </a:cubicBezTo>
                <a:cubicBezTo>
                  <a:pt x="468300" y="310128"/>
                  <a:pt x="474839" y="313389"/>
                  <a:pt x="481786" y="313389"/>
                </a:cubicBezTo>
                <a:cubicBezTo>
                  <a:pt x="492002" y="313389"/>
                  <a:pt x="498948" y="310128"/>
                  <a:pt x="498948" y="299940"/>
                </a:cubicBezTo>
                <a:cubicBezTo>
                  <a:pt x="498948" y="293012"/>
                  <a:pt x="492002" y="286492"/>
                  <a:pt x="481786" y="286492"/>
                </a:cubicBezTo>
                <a:close/>
                <a:moveTo>
                  <a:pt x="235785" y="286492"/>
                </a:moveTo>
                <a:cubicBezTo>
                  <a:pt x="228838" y="286492"/>
                  <a:pt x="222300" y="293012"/>
                  <a:pt x="222300" y="299940"/>
                </a:cubicBezTo>
                <a:cubicBezTo>
                  <a:pt x="222300" y="310128"/>
                  <a:pt x="228838" y="313389"/>
                  <a:pt x="235785" y="313389"/>
                </a:cubicBezTo>
                <a:cubicBezTo>
                  <a:pt x="242732" y="313389"/>
                  <a:pt x="249270" y="310128"/>
                  <a:pt x="249270" y="299940"/>
                </a:cubicBezTo>
                <a:cubicBezTo>
                  <a:pt x="249270" y="293012"/>
                  <a:pt x="242732" y="286492"/>
                  <a:pt x="235785" y="286492"/>
                </a:cubicBezTo>
                <a:close/>
                <a:moveTo>
                  <a:pt x="151153" y="228588"/>
                </a:moveTo>
                <a:lnTo>
                  <a:pt x="195731" y="228588"/>
                </a:lnTo>
                <a:lnTo>
                  <a:pt x="195731" y="273178"/>
                </a:lnTo>
                <a:lnTo>
                  <a:pt x="151153" y="273178"/>
                </a:lnTo>
                <a:close/>
                <a:moveTo>
                  <a:pt x="71978" y="228588"/>
                </a:moveTo>
                <a:lnTo>
                  <a:pt x="120152" y="228588"/>
                </a:lnTo>
                <a:lnTo>
                  <a:pt x="120152" y="273178"/>
                </a:lnTo>
                <a:lnTo>
                  <a:pt x="71978" y="273178"/>
                </a:lnTo>
                <a:close/>
                <a:moveTo>
                  <a:pt x="427028" y="221695"/>
                </a:moveTo>
                <a:cubicBezTo>
                  <a:pt x="427028" y="221695"/>
                  <a:pt x="427028" y="221695"/>
                  <a:pt x="372270" y="275896"/>
                </a:cubicBezTo>
                <a:cubicBezTo>
                  <a:pt x="369001" y="275896"/>
                  <a:pt x="365732" y="272636"/>
                  <a:pt x="358785" y="272636"/>
                </a:cubicBezTo>
                <a:cubicBezTo>
                  <a:pt x="351838" y="272636"/>
                  <a:pt x="345300" y="275896"/>
                  <a:pt x="341622" y="279564"/>
                </a:cubicBezTo>
                <a:cubicBezTo>
                  <a:pt x="341622" y="279564"/>
                  <a:pt x="341622" y="279564"/>
                  <a:pt x="283596" y="238404"/>
                </a:cubicBezTo>
                <a:cubicBezTo>
                  <a:pt x="280327" y="231883"/>
                  <a:pt x="270111" y="235143"/>
                  <a:pt x="266433" y="238404"/>
                </a:cubicBezTo>
                <a:cubicBezTo>
                  <a:pt x="263164" y="242071"/>
                  <a:pt x="266433" y="252260"/>
                  <a:pt x="270111" y="255520"/>
                </a:cubicBezTo>
                <a:cubicBezTo>
                  <a:pt x="270111" y="255520"/>
                  <a:pt x="270111" y="255520"/>
                  <a:pt x="331406" y="303200"/>
                </a:cubicBezTo>
                <a:cubicBezTo>
                  <a:pt x="331406" y="317056"/>
                  <a:pt x="345300" y="327245"/>
                  <a:pt x="358785" y="327245"/>
                </a:cubicBezTo>
                <a:cubicBezTo>
                  <a:pt x="375948" y="327245"/>
                  <a:pt x="386164" y="317056"/>
                  <a:pt x="386164" y="299940"/>
                </a:cubicBezTo>
                <a:lnTo>
                  <a:pt x="386164" y="296680"/>
                </a:lnTo>
                <a:cubicBezTo>
                  <a:pt x="386164" y="296680"/>
                  <a:pt x="386164" y="296680"/>
                  <a:pt x="444191" y="238404"/>
                </a:cubicBezTo>
                <a:cubicBezTo>
                  <a:pt x="447869" y="231883"/>
                  <a:pt x="451138" y="224955"/>
                  <a:pt x="444191" y="221695"/>
                </a:cubicBezTo>
                <a:cubicBezTo>
                  <a:pt x="440922" y="218027"/>
                  <a:pt x="433975" y="218027"/>
                  <a:pt x="427028" y="221695"/>
                </a:cubicBezTo>
                <a:close/>
                <a:moveTo>
                  <a:pt x="358785" y="163826"/>
                </a:moveTo>
                <a:cubicBezTo>
                  <a:pt x="351838" y="163826"/>
                  <a:pt x="345300" y="170346"/>
                  <a:pt x="345300" y="177274"/>
                </a:cubicBezTo>
                <a:cubicBezTo>
                  <a:pt x="345300" y="184202"/>
                  <a:pt x="351838" y="190723"/>
                  <a:pt x="358785" y="190723"/>
                </a:cubicBezTo>
                <a:cubicBezTo>
                  <a:pt x="365732" y="190723"/>
                  <a:pt x="372270" y="184202"/>
                  <a:pt x="372270" y="177274"/>
                </a:cubicBezTo>
                <a:cubicBezTo>
                  <a:pt x="372270" y="170346"/>
                  <a:pt x="365732" y="163826"/>
                  <a:pt x="358785" y="163826"/>
                </a:cubicBezTo>
                <a:close/>
                <a:moveTo>
                  <a:pt x="151153" y="156592"/>
                </a:moveTo>
                <a:lnTo>
                  <a:pt x="195731" y="156592"/>
                </a:lnTo>
                <a:lnTo>
                  <a:pt x="195731" y="201182"/>
                </a:lnTo>
                <a:lnTo>
                  <a:pt x="151153" y="201182"/>
                </a:lnTo>
                <a:close/>
                <a:moveTo>
                  <a:pt x="37595" y="102289"/>
                </a:moveTo>
                <a:lnTo>
                  <a:pt x="37595" y="374925"/>
                </a:lnTo>
                <a:cubicBezTo>
                  <a:pt x="37595" y="374925"/>
                  <a:pt x="37595" y="374925"/>
                  <a:pt x="228838" y="374925"/>
                </a:cubicBezTo>
                <a:cubicBezTo>
                  <a:pt x="215353" y="354549"/>
                  <a:pt x="208406" y="327245"/>
                  <a:pt x="208406" y="299940"/>
                </a:cubicBezTo>
                <a:cubicBezTo>
                  <a:pt x="208406" y="262448"/>
                  <a:pt x="222300" y="228215"/>
                  <a:pt x="246001" y="201318"/>
                </a:cubicBezTo>
                <a:cubicBezTo>
                  <a:pt x="246001" y="201318"/>
                  <a:pt x="246001" y="201318"/>
                  <a:pt x="225569" y="201318"/>
                </a:cubicBezTo>
                <a:cubicBezTo>
                  <a:pt x="225569" y="201318"/>
                  <a:pt x="225569" y="201318"/>
                  <a:pt x="225569" y="156898"/>
                </a:cubicBezTo>
                <a:cubicBezTo>
                  <a:pt x="225569" y="156898"/>
                  <a:pt x="225569" y="156898"/>
                  <a:pt x="270111" y="156898"/>
                </a:cubicBezTo>
                <a:cubicBezTo>
                  <a:pt x="270111" y="156898"/>
                  <a:pt x="270111" y="156898"/>
                  <a:pt x="270111" y="177274"/>
                </a:cubicBezTo>
                <a:cubicBezTo>
                  <a:pt x="293812" y="160158"/>
                  <a:pt x="324868" y="149970"/>
                  <a:pt x="358785" y="149970"/>
                </a:cubicBezTo>
                <a:cubicBezTo>
                  <a:pt x="365732" y="149970"/>
                  <a:pt x="375948" y="149970"/>
                  <a:pt x="382895" y="149970"/>
                </a:cubicBezTo>
                <a:cubicBezTo>
                  <a:pt x="382895" y="149970"/>
                  <a:pt x="382895" y="149970"/>
                  <a:pt x="382895" y="102289"/>
                </a:cubicBezTo>
                <a:cubicBezTo>
                  <a:pt x="382895" y="102289"/>
                  <a:pt x="382895" y="102289"/>
                  <a:pt x="37595" y="102289"/>
                </a:cubicBezTo>
                <a:close/>
                <a:moveTo>
                  <a:pt x="136894" y="30564"/>
                </a:moveTo>
                <a:lnTo>
                  <a:pt x="136894" y="68057"/>
                </a:lnTo>
                <a:cubicBezTo>
                  <a:pt x="136894" y="68057"/>
                  <a:pt x="136894" y="68057"/>
                  <a:pt x="283596" y="68057"/>
                </a:cubicBezTo>
                <a:cubicBezTo>
                  <a:pt x="283596" y="68057"/>
                  <a:pt x="283596" y="68057"/>
                  <a:pt x="283596" y="30564"/>
                </a:cubicBezTo>
                <a:cubicBezTo>
                  <a:pt x="283596" y="30564"/>
                  <a:pt x="283596" y="30564"/>
                  <a:pt x="136894" y="30564"/>
                </a:cubicBezTo>
                <a:close/>
                <a:moveTo>
                  <a:pt x="30648" y="0"/>
                </a:moveTo>
                <a:cubicBezTo>
                  <a:pt x="30648" y="0"/>
                  <a:pt x="30648" y="0"/>
                  <a:pt x="389433" y="0"/>
                </a:cubicBezTo>
                <a:cubicBezTo>
                  <a:pt x="406596" y="0"/>
                  <a:pt x="420490" y="13856"/>
                  <a:pt x="420490" y="30564"/>
                </a:cubicBezTo>
                <a:cubicBezTo>
                  <a:pt x="420490" y="30564"/>
                  <a:pt x="420490" y="30564"/>
                  <a:pt x="420490" y="163826"/>
                </a:cubicBezTo>
                <a:cubicBezTo>
                  <a:pt x="474839" y="187463"/>
                  <a:pt x="512434" y="238404"/>
                  <a:pt x="512434" y="299940"/>
                </a:cubicBezTo>
                <a:cubicBezTo>
                  <a:pt x="512434" y="385113"/>
                  <a:pt x="444191" y="453171"/>
                  <a:pt x="358785" y="453171"/>
                </a:cubicBezTo>
                <a:cubicBezTo>
                  <a:pt x="324868" y="453171"/>
                  <a:pt x="290543" y="439722"/>
                  <a:pt x="263164" y="419346"/>
                </a:cubicBezTo>
                <a:cubicBezTo>
                  <a:pt x="263164" y="419346"/>
                  <a:pt x="263164" y="419346"/>
                  <a:pt x="30648" y="419346"/>
                </a:cubicBezTo>
                <a:cubicBezTo>
                  <a:pt x="13894" y="419346"/>
                  <a:pt x="0" y="405490"/>
                  <a:pt x="0" y="388374"/>
                </a:cubicBezTo>
                <a:cubicBezTo>
                  <a:pt x="0" y="388374"/>
                  <a:pt x="0" y="388374"/>
                  <a:pt x="0" y="30564"/>
                </a:cubicBezTo>
                <a:cubicBezTo>
                  <a:pt x="0" y="13856"/>
                  <a:pt x="13894" y="0"/>
                  <a:pt x="306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Freeform 106"/>
          <p:cNvSpPr>
            <a:spLocks noChangeAspect="1" noChangeArrowheads="1"/>
          </p:cNvSpPr>
          <p:nvPr/>
        </p:nvSpPr>
        <p:spPr bwMode="auto">
          <a:xfrm>
            <a:off x="3288294" y="3290855"/>
            <a:ext cx="349840" cy="302765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39" tIns="91419" rIns="182839" bIns="91419" anchor="ctr"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AutoShape 123"/>
          <p:cNvSpPr>
            <a:spLocks noChangeAspect="1"/>
          </p:cNvSpPr>
          <p:nvPr/>
        </p:nvSpPr>
        <p:spPr bwMode="auto">
          <a:xfrm>
            <a:off x="4348079" y="2750417"/>
            <a:ext cx="464362" cy="5109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092" tIns="38092" rIns="38092" bIns="38092" anchor="ctr"/>
          <a:lstStyle/>
          <a:p>
            <a:pPr defTabSz="342824">
              <a:defRPr/>
            </a:pPr>
            <a:endParaRPr lang="es-ES" sz="27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42310" y="1517461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Ideas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42310" y="1710445"/>
            <a:ext cx="1679765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pt-BR" sz="9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amet, consectetur adipiscing elit.</a:t>
            </a:r>
            <a:endParaRPr lang="en-US" sz="900" b="1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48722" y="2217345"/>
            <a:ext cx="8501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Teamwork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48721" y="2410330"/>
            <a:ext cx="1679765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pt-BR" sz="9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amet, consectetur adipiscing elit.</a:t>
            </a:r>
            <a:endParaRPr lang="en-US" sz="900" b="1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48722" y="2932616"/>
            <a:ext cx="8226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GearHead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48721" y="3125601"/>
            <a:ext cx="1679765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pt-BR" sz="9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amet, consectetur adipiscing elit.</a:t>
            </a:r>
            <a:endParaRPr lang="en-US" sz="900" b="1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48722" y="3648189"/>
            <a:ext cx="6322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Setting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48721" y="3841174"/>
            <a:ext cx="1679765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pt-BR" sz="9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amet, consectetur adipiscing elit.</a:t>
            </a:r>
            <a:endParaRPr lang="en-US" sz="900" b="1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925510" y="1486230"/>
            <a:ext cx="8464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chemeClr val="tx2"/>
                </a:solidFill>
                <a:cs typeface="+mn-ea"/>
                <a:sym typeface="+mn-lt"/>
              </a:rPr>
              <a:t>Cooperate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927124" y="1679215"/>
            <a:ext cx="1679765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pt-BR" sz="9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</a:t>
            </a:r>
            <a:r>
              <a:rPr lang="pt-BR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sit amet </a:t>
            </a:r>
            <a:r>
              <a:rPr lang="pt-BR" sz="9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consectetur adipiscing elit.</a:t>
            </a:r>
            <a:endParaRPr lang="en-US" sz="900" b="1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925511" y="2214542"/>
            <a:ext cx="8430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Marketing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927124" y="2407527"/>
            <a:ext cx="1679765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pt-BR" sz="9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</a:t>
            </a:r>
            <a:r>
              <a:rPr lang="pt-BR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sit amet </a:t>
            </a:r>
            <a:r>
              <a:rPr lang="pt-BR" sz="9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consectetur adipiscing elit.</a:t>
            </a:r>
            <a:endParaRPr lang="en-US" sz="900" b="1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925511" y="2935386"/>
            <a:ext cx="5405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Think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927124" y="3128371"/>
            <a:ext cx="1679765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pt-BR" sz="9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</a:t>
            </a:r>
            <a:r>
              <a:rPr lang="pt-BR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sit amet consectetur </a:t>
            </a:r>
            <a:r>
              <a:rPr lang="pt-BR" sz="9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adipiscing elit.</a:t>
            </a:r>
            <a:endParaRPr lang="en-US" sz="900" b="1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925511" y="3648189"/>
            <a:ext cx="753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200" b="1">
                <a:solidFill>
                  <a:schemeClr val="tx2"/>
                </a:solidFill>
                <a:cs typeface="+mn-ea"/>
                <a:sym typeface="+mn-lt"/>
              </a:rPr>
              <a:t>Calendar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927124" y="3841174"/>
            <a:ext cx="1679765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pt-BR" sz="9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</a:t>
            </a:r>
            <a:r>
              <a:rPr lang="pt-BR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sit amet </a:t>
            </a:r>
            <a:r>
              <a:rPr lang="pt-BR" sz="9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consectetur adipiscing elit.</a:t>
            </a:r>
            <a:endParaRPr lang="en-US" sz="900" b="1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9" name="Oval 38"/>
          <p:cNvSpPr/>
          <p:nvPr/>
        </p:nvSpPr>
        <p:spPr>
          <a:xfrm flipH="1">
            <a:off x="664136" y="1601586"/>
            <a:ext cx="171450" cy="17145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Oval 39"/>
          <p:cNvSpPr/>
          <p:nvPr/>
        </p:nvSpPr>
        <p:spPr>
          <a:xfrm flipH="1">
            <a:off x="664136" y="2327642"/>
            <a:ext cx="171450" cy="171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Oval 40"/>
          <p:cNvSpPr/>
          <p:nvPr/>
        </p:nvSpPr>
        <p:spPr>
          <a:xfrm flipH="1">
            <a:off x="664136" y="3072384"/>
            <a:ext cx="171450" cy="1714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Oval 41"/>
          <p:cNvSpPr/>
          <p:nvPr/>
        </p:nvSpPr>
        <p:spPr>
          <a:xfrm flipH="1">
            <a:off x="664136" y="3766650"/>
            <a:ext cx="171450" cy="1714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6657450" y="1601586"/>
            <a:ext cx="171450" cy="171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6657450" y="2327642"/>
            <a:ext cx="171450" cy="1714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6657450" y="3072384"/>
            <a:ext cx="171450" cy="1714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6657450" y="3766650"/>
            <a:ext cx="171450" cy="1714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文本框 6">
            <a:extLst>
              <a:ext uri="{FF2B5EF4-FFF2-40B4-BE49-F238E27FC236}">
                <a16:creationId xmlns="" xmlns:a16="http://schemas.microsoft.com/office/drawing/2014/main" id="{DF4355A8-A462-4A9F-9C10-A98B2FE5D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274268"/>
            <a:ext cx="139653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5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  <a:endParaRPr lang="en-US" altLang="zh-CN" sz="135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6">
            <a:extLst>
              <a:ext uri="{FF2B5EF4-FFF2-40B4-BE49-F238E27FC236}">
                <a16:creationId xmlns="" xmlns:a16="http://schemas.microsoft.com/office/drawing/2014/main" id="{C40C5435-CAD8-4D1E-B215-8A6D1690ED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533955"/>
            <a:ext cx="2531930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247"/>
            <a:r>
              <a:rPr lang="en-US" altLang="zh-CN" sz="675" dirty="0">
                <a:latin typeface="Lato Light"/>
                <a:cs typeface="Lato Light"/>
              </a:rPr>
              <a:t>Lorem ipsum dolor sit </a:t>
            </a:r>
            <a:r>
              <a:rPr lang="en-US" altLang="zh-CN" sz="675" dirty="0" err="1">
                <a:latin typeface="Lato Light"/>
                <a:cs typeface="Lato Light"/>
              </a:rPr>
              <a:t>amet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consectetur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adipisicing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elit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sed</a:t>
            </a:r>
            <a:endParaRPr lang="en-US" altLang="zh-CN" sz="675" b="1" dirty="0">
              <a:latin typeface="Lato Light"/>
              <a:cs typeface="Lato Ligh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117B58F8-645D-4C9D-9AE5-3707B1387ACE}"/>
              </a:ext>
            </a:extLst>
          </p:cNvPr>
          <p:cNvGrpSpPr/>
          <p:nvPr/>
        </p:nvGrpSpPr>
        <p:grpSpPr>
          <a:xfrm>
            <a:off x="-371644" y="70880"/>
            <a:ext cx="743288" cy="873535"/>
            <a:chOff x="-1401323" y="1019016"/>
            <a:chExt cx="2731394" cy="3210019"/>
          </a:xfrm>
        </p:grpSpPr>
        <p:sp>
          <p:nvSpPr>
            <p:cNvPr id="50" name="椭圆 1">
              <a:extLst>
                <a:ext uri="{FF2B5EF4-FFF2-40B4-BE49-F238E27FC236}">
                  <a16:creationId xmlns="" xmlns:a16="http://schemas.microsoft.com/office/drawing/2014/main" id="{EC5EFD38-8B83-4647-B263-9DF761F5329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330072" y="1019016"/>
              <a:ext cx="2660143" cy="2660143"/>
            </a:xfrm>
            <a:prstGeom prst="rect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  <p:sp>
          <p:nvSpPr>
            <p:cNvPr id="51" name="椭圆 1">
              <a:extLst>
                <a:ext uri="{FF2B5EF4-FFF2-40B4-BE49-F238E27FC236}">
                  <a16:creationId xmlns="" xmlns:a16="http://schemas.microsoft.com/office/drawing/2014/main" id="{B657CCBE-184D-4D47-9E68-3B96E6DBB0D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401323" y="1568892"/>
              <a:ext cx="2660143" cy="2660143"/>
            </a:xfrm>
            <a:prstGeom prst="rect">
              <a:avLst/>
            </a:prstGeom>
            <a:solidFill>
              <a:srgbClr val="3A3A3A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698634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7" name="Group 26"/>
          <p:cNvGrpSpPr/>
          <p:nvPr/>
        </p:nvGrpSpPr>
        <p:grpSpPr>
          <a:xfrm>
            <a:off x="0" y="3936492"/>
            <a:ext cx="9144000" cy="600156"/>
            <a:chOff x="0" y="5248656"/>
            <a:chExt cx="12192000" cy="800208"/>
          </a:xfrm>
        </p:grpSpPr>
        <p:sp>
          <p:nvSpPr>
            <p:cNvPr id="18" name="Rectangle 17"/>
            <p:cNvSpPr/>
            <p:nvPr/>
          </p:nvSpPr>
          <p:spPr>
            <a:xfrm>
              <a:off x="0" y="5248656"/>
              <a:ext cx="12192000" cy="80020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cs typeface="+mn-ea"/>
                <a:sym typeface="+mn-lt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38200" y="5376363"/>
              <a:ext cx="10515599" cy="454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tx2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ipsum dolor sit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Pellentesque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bibendum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risus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eu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neque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maximus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315200" y="3360755"/>
            <a:ext cx="1828801" cy="408135"/>
            <a:chOff x="9753599" y="4481006"/>
            <a:chExt cx="2438401" cy="544180"/>
          </a:xfrm>
        </p:grpSpPr>
        <p:sp>
          <p:nvSpPr>
            <p:cNvPr id="17" name="Rectangle 16"/>
            <p:cNvSpPr/>
            <p:nvPr/>
          </p:nvSpPr>
          <p:spPr>
            <a:xfrm>
              <a:off x="9753599" y="4481006"/>
              <a:ext cx="2438401" cy="54418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9970872" y="4561950"/>
              <a:ext cx="389919" cy="389919"/>
            </a:xfrm>
            <a:prstGeom prst="ellipse">
              <a:avLst/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360791" y="4583819"/>
              <a:ext cx="13755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>
                  <a:solidFill>
                    <a:schemeClr val="accent1"/>
                  </a:solidFill>
                  <a:cs typeface="+mn-ea"/>
                  <a:sym typeface="+mn-lt"/>
                </a:rPr>
                <a:t>PORTFOLIO 5</a:t>
              </a:r>
              <a:endParaRPr lang="en-US" sz="1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AutoShape 14"/>
            <p:cNvSpPr>
              <a:spLocks noChangeAspect="1"/>
            </p:cNvSpPr>
            <p:nvPr/>
          </p:nvSpPr>
          <p:spPr bwMode="auto">
            <a:xfrm>
              <a:off x="10071343" y="4666862"/>
              <a:ext cx="192966" cy="2114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561" y="5503"/>
                  </a:moveTo>
                  <a:cubicBezTo>
                    <a:pt x="20836" y="5503"/>
                    <a:pt x="21078" y="5553"/>
                    <a:pt x="21285" y="5656"/>
                  </a:cubicBezTo>
                  <a:cubicBezTo>
                    <a:pt x="21498" y="5760"/>
                    <a:pt x="21599" y="5889"/>
                    <a:pt x="21599" y="6045"/>
                  </a:cubicBezTo>
                  <a:cubicBezTo>
                    <a:pt x="21599" y="6136"/>
                    <a:pt x="21585" y="6208"/>
                    <a:pt x="21556" y="6261"/>
                  </a:cubicBezTo>
                  <a:lnTo>
                    <a:pt x="8488" y="21266"/>
                  </a:lnTo>
                  <a:cubicBezTo>
                    <a:pt x="8333" y="21489"/>
                    <a:pt x="8000" y="21599"/>
                    <a:pt x="7493" y="21599"/>
                  </a:cubicBezTo>
                  <a:cubicBezTo>
                    <a:pt x="7217" y="21599"/>
                    <a:pt x="6961" y="21549"/>
                    <a:pt x="6729" y="21446"/>
                  </a:cubicBezTo>
                  <a:cubicBezTo>
                    <a:pt x="6497" y="21343"/>
                    <a:pt x="6381" y="21213"/>
                    <a:pt x="6381" y="21057"/>
                  </a:cubicBezTo>
                  <a:cubicBezTo>
                    <a:pt x="6381" y="21014"/>
                    <a:pt x="6406" y="20973"/>
                    <a:pt x="6454" y="20947"/>
                  </a:cubicBezTo>
                  <a:lnTo>
                    <a:pt x="11169" y="10444"/>
                  </a:lnTo>
                  <a:cubicBezTo>
                    <a:pt x="10985" y="10473"/>
                    <a:pt x="10613" y="10531"/>
                    <a:pt x="10058" y="10610"/>
                  </a:cubicBezTo>
                  <a:cubicBezTo>
                    <a:pt x="9502" y="10689"/>
                    <a:pt x="8874" y="10776"/>
                    <a:pt x="8164" y="10867"/>
                  </a:cubicBezTo>
                  <a:cubicBezTo>
                    <a:pt x="7454" y="10960"/>
                    <a:pt x="6705" y="11061"/>
                    <a:pt x="5922" y="11171"/>
                  </a:cubicBezTo>
                  <a:cubicBezTo>
                    <a:pt x="5135" y="11284"/>
                    <a:pt x="4401" y="11387"/>
                    <a:pt x="3724" y="11483"/>
                  </a:cubicBezTo>
                  <a:cubicBezTo>
                    <a:pt x="3043" y="11579"/>
                    <a:pt x="2459" y="11654"/>
                    <a:pt x="1966" y="11707"/>
                  </a:cubicBezTo>
                  <a:cubicBezTo>
                    <a:pt x="1473" y="11760"/>
                    <a:pt x="1178" y="11786"/>
                    <a:pt x="1087" y="11786"/>
                  </a:cubicBezTo>
                  <a:cubicBezTo>
                    <a:pt x="777" y="11786"/>
                    <a:pt x="521" y="11733"/>
                    <a:pt x="314" y="11623"/>
                  </a:cubicBezTo>
                  <a:cubicBezTo>
                    <a:pt x="106" y="11510"/>
                    <a:pt x="0" y="11385"/>
                    <a:pt x="0" y="11248"/>
                  </a:cubicBezTo>
                  <a:cubicBezTo>
                    <a:pt x="0" y="11186"/>
                    <a:pt x="14" y="11150"/>
                    <a:pt x="43" y="11133"/>
                  </a:cubicBezTo>
                  <a:lnTo>
                    <a:pt x="4879" y="424"/>
                  </a:lnTo>
                  <a:cubicBezTo>
                    <a:pt x="4942" y="302"/>
                    <a:pt x="5067" y="201"/>
                    <a:pt x="5261" y="120"/>
                  </a:cubicBezTo>
                  <a:cubicBezTo>
                    <a:pt x="5454" y="40"/>
                    <a:pt x="5671" y="0"/>
                    <a:pt x="5922" y="0"/>
                  </a:cubicBezTo>
                  <a:lnTo>
                    <a:pt x="13874" y="0"/>
                  </a:lnTo>
                  <a:cubicBezTo>
                    <a:pt x="14155" y="0"/>
                    <a:pt x="14396" y="52"/>
                    <a:pt x="14604" y="153"/>
                  </a:cubicBezTo>
                  <a:cubicBezTo>
                    <a:pt x="14812" y="256"/>
                    <a:pt x="14918" y="386"/>
                    <a:pt x="14918" y="539"/>
                  </a:cubicBezTo>
                  <a:cubicBezTo>
                    <a:pt x="14918" y="585"/>
                    <a:pt x="14908" y="623"/>
                    <a:pt x="14894" y="652"/>
                  </a:cubicBezTo>
                  <a:cubicBezTo>
                    <a:pt x="14879" y="686"/>
                    <a:pt x="14855" y="729"/>
                    <a:pt x="14821" y="779"/>
                  </a:cubicBezTo>
                  <a:lnTo>
                    <a:pt x="10662" y="6801"/>
                  </a:lnTo>
                  <a:cubicBezTo>
                    <a:pt x="10845" y="6770"/>
                    <a:pt x="11208" y="6719"/>
                    <a:pt x="11749" y="6647"/>
                  </a:cubicBezTo>
                  <a:cubicBezTo>
                    <a:pt x="12290" y="6573"/>
                    <a:pt x="12913" y="6491"/>
                    <a:pt x="13618" y="6398"/>
                  </a:cubicBezTo>
                  <a:cubicBezTo>
                    <a:pt x="14329" y="6307"/>
                    <a:pt x="15063" y="6206"/>
                    <a:pt x="15821" y="6095"/>
                  </a:cubicBezTo>
                  <a:cubicBezTo>
                    <a:pt x="16575" y="5983"/>
                    <a:pt x="17290" y="5884"/>
                    <a:pt x="17971" y="5800"/>
                  </a:cubicBezTo>
                  <a:cubicBezTo>
                    <a:pt x="18648" y="5719"/>
                    <a:pt x="19227" y="5647"/>
                    <a:pt x="19706" y="5589"/>
                  </a:cubicBezTo>
                  <a:cubicBezTo>
                    <a:pt x="20179" y="5534"/>
                    <a:pt x="20464" y="5503"/>
                    <a:pt x="20561" y="5503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lIns="76184" tIns="76184" rIns="76184" bIns="76184" anchor="ctr"/>
            <a:lstStyle/>
            <a:p>
              <a:pPr defTabSz="685510">
                <a:defRPr/>
              </a:pPr>
              <a:endParaRPr lang="es-ES" sz="495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-1" y="3360755"/>
            <a:ext cx="1828801" cy="408135"/>
            <a:chOff x="-1" y="4481006"/>
            <a:chExt cx="2438401" cy="544180"/>
          </a:xfrm>
        </p:grpSpPr>
        <p:sp>
          <p:nvSpPr>
            <p:cNvPr id="13" name="Rectangle 12"/>
            <p:cNvSpPr/>
            <p:nvPr/>
          </p:nvSpPr>
          <p:spPr>
            <a:xfrm>
              <a:off x="-1" y="4481006"/>
              <a:ext cx="2438401" cy="54418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17272" y="4561950"/>
              <a:ext cx="389919" cy="389919"/>
            </a:xfrm>
            <a:prstGeom prst="ellipse">
              <a:avLst/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07191" y="4583819"/>
              <a:ext cx="13755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>
                  <a:solidFill>
                    <a:schemeClr val="accent1"/>
                  </a:solidFill>
                  <a:cs typeface="+mn-ea"/>
                  <a:sym typeface="+mn-lt"/>
                </a:rPr>
                <a:t>PORTFOLIO 1</a:t>
              </a:r>
              <a:endParaRPr lang="en-US" sz="1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AutoShape 123"/>
            <p:cNvSpPr>
              <a:spLocks noChangeAspect="1"/>
            </p:cNvSpPr>
            <p:nvPr/>
          </p:nvSpPr>
          <p:spPr bwMode="auto">
            <a:xfrm>
              <a:off x="318540" y="4664633"/>
              <a:ext cx="196249" cy="2159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342824">
                <a:defRPr/>
              </a:pPr>
              <a:endParaRPr lang="es-ES" sz="27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28800" y="3360755"/>
            <a:ext cx="1828801" cy="408135"/>
            <a:chOff x="2438399" y="4481006"/>
            <a:chExt cx="2438401" cy="544180"/>
          </a:xfrm>
        </p:grpSpPr>
        <p:sp>
          <p:nvSpPr>
            <p:cNvPr id="14" name="Rectangle 13"/>
            <p:cNvSpPr/>
            <p:nvPr/>
          </p:nvSpPr>
          <p:spPr>
            <a:xfrm>
              <a:off x="2438399" y="4481006"/>
              <a:ext cx="2438401" cy="5441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2655671" y="4561950"/>
              <a:ext cx="389919" cy="389919"/>
            </a:xfrm>
            <a:prstGeom prst="ellipse">
              <a:avLst/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045590" y="4583819"/>
              <a:ext cx="13755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2"/>
                  </a:solidFill>
                  <a:cs typeface="+mn-ea"/>
                  <a:sym typeface="+mn-lt"/>
                </a:rPr>
                <a:t>PORTFOLIO 2</a:t>
              </a:r>
            </a:p>
          </p:txBody>
        </p:sp>
        <p:grpSp>
          <p:nvGrpSpPr>
            <p:cNvPr id="48" name="Group 4681"/>
            <p:cNvGrpSpPr>
              <a:grpSpLocks noChangeAspect="1"/>
            </p:cNvGrpSpPr>
            <p:nvPr/>
          </p:nvGrpSpPr>
          <p:grpSpPr bwMode="auto">
            <a:xfrm>
              <a:off x="2760483" y="4644252"/>
              <a:ext cx="180295" cy="236311"/>
              <a:chOff x="4576763" y="2300287"/>
              <a:chExt cx="276225" cy="361950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49" name="Freeform 250"/>
              <p:cNvSpPr>
                <a:spLocks noChangeArrowheads="1"/>
              </p:cNvSpPr>
              <p:nvPr/>
            </p:nvSpPr>
            <p:spPr bwMode="auto">
              <a:xfrm>
                <a:off x="4576763" y="2541587"/>
                <a:ext cx="120650" cy="120650"/>
              </a:xfrm>
              <a:custGeom>
                <a:avLst/>
                <a:gdLst>
                  <a:gd name="T0" fmla="*/ 92 w 336"/>
                  <a:gd name="T1" fmla="*/ 0 h 336"/>
                  <a:gd name="T2" fmla="*/ 0 w 336"/>
                  <a:gd name="T3" fmla="*/ 243 h 336"/>
                  <a:gd name="T4" fmla="*/ 159 w 336"/>
                  <a:gd name="T5" fmla="*/ 193 h 336"/>
                  <a:gd name="T6" fmla="*/ 251 w 336"/>
                  <a:gd name="T7" fmla="*/ 335 h 336"/>
                  <a:gd name="T8" fmla="*/ 335 w 336"/>
                  <a:gd name="T9" fmla="*/ 84 h 336"/>
                  <a:gd name="T10" fmla="*/ 251 w 336"/>
                  <a:gd name="T11" fmla="*/ 9 h 336"/>
                  <a:gd name="T12" fmla="*/ 92 w 336"/>
                  <a:gd name="T13" fmla="*/ 0 h 336"/>
                  <a:gd name="T14" fmla="*/ 92 w 336"/>
                  <a:gd name="T15" fmla="*/ 0 h 336"/>
                  <a:gd name="T16" fmla="*/ 92 w 336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336">
                    <a:moveTo>
                      <a:pt x="92" y="0"/>
                    </a:moveTo>
                    <a:lnTo>
                      <a:pt x="0" y="243"/>
                    </a:lnTo>
                    <a:lnTo>
                      <a:pt x="159" y="193"/>
                    </a:lnTo>
                    <a:lnTo>
                      <a:pt x="251" y="335"/>
                    </a:lnTo>
                    <a:lnTo>
                      <a:pt x="335" y="84"/>
                    </a:lnTo>
                    <a:lnTo>
                      <a:pt x="251" y="9"/>
                    </a:lnTo>
                    <a:lnTo>
                      <a:pt x="92" y="0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251"/>
              <p:cNvSpPr>
                <a:spLocks noChangeArrowheads="1"/>
              </p:cNvSpPr>
              <p:nvPr/>
            </p:nvSpPr>
            <p:spPr bwMode="auto">
              <a:xfrm>
                <a:off x="4576763" y="2541587"/>
                <a:ext cx="120650" cy="120650"/>
              </a:xfrm>
              <a:custGeom>
                <a:avLst/>
                <a:gdLst>
                  <a:gd name="T0" fmla="*/ 92 w 336"/>
                  <a:gd name="T1" fmla="*/ 0 h 336"/>
                  <a:gd name="T2" fmla="*/ 0 w 336"/>
                  <a:gd name="T3" fmla="*/ 243 h 336"/>
                  <a:gd name="T4" fmla="*/ 159 w 336"/>
                  <a:gd name="T5" fmla="*/ 193 h 336"/>
                  <a:gd name="T6" fmla="*/ 251 w 336"/>
                  <a:gd name="T7" fmla="*/ 335 h 336"/>
                  <a:gd name="T8" fmla="*/ 335 w 336"/>
                  <a:gd name="T9" fmla="*/ 84 h 336"/>
                  <a:gd name="T10" fmla="*/ 251 w 336"/>
                  <a:gd name="T11" fmla="*/ 9 h 336"/>
                  <a:gd name="T12" fmla="*/ 92 w 336"/>
                  <a:gd name="T1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336">
                    <a:moveTo>
                      <a:pt x="92" y="0"/>
                    </a:moveTo>
                    <a:lnTo>
                      <a:pt x="0" y="243"/>
                    </a:lnTo>
                    <a:lnTo>
                      <a:pt x="159" y="193"/>
                    </a:lnTo>
                    <a:lnTo>
                      <a:pt x="251" y="335"/>
                    </a:lnTo>
                    <a:lnTo>
                      <a:pt x="335" y="84"/>
                    </a:lnTo>
                    <a:lnTo>
                      <a:pt x="251" y="9"/>
                    </a:lnTo>
                    <a:lnTo>
                      <a:pt x="92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252"/>
              <p:cNvSpPr>
                <a:spLocks noChangeArrowheads="1"/>
              </p:cNvSpPr>
              <p:nvPr/>
            </p:nvSpPr>
            <p:spPr bwMode="auto">
              <a:xfrm>
                <a:off x="4610100" y="2541587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253"/>
              <p:cNvSpPr>
                <a:spLocks noChangeArrowheads="1"/>
              </p:cNvSpPr>
              <p:nvPr/>
            </p:nvSpPr>
            <p:spPr bwMode="auto">
              <a:xfrm>
                <a:off x="4732338" y="2541587"/>
                <a:ext cx="120650" cy="120650"/>
              </a:xfrm>
              <a:custGeom>
                <a:avLst/>
                <a:gdLst>
                  <a:gd name="T0" fmla="*/ 251 w 336"/>
                  <a:gd name="T1" fmla="*/ 0 h 336"/>
                  <a:gd name="T2" fmla="*/ 84 w 336"/>
                  <a:gd name="T3" fmla="*/ 9 h 336"/>
                  <a:gd name="T4" fmla="*/ 0 w 336"/>
                  <a:gd name="T5" fmla="*/ 84 h 336"/>
                  <a:gd name="T6" fmla="*/ 92 w 336"/>
                  <a:gd name="T7" fmla="*/ 335 h 336"/>
                  <a:gd name="T8" fmla="*/ 176 w 336"/>
                  <a:gd name="T9" fmla="*/ 193 h 336"/>
                  <a:gd name="T10" fmla="*/ 335 w 336"/>
                  <a:gd name="T11" fmla="*/ 243 h 336"/>
                  <a:gd name="T12" fmla="*/ 251 w 336"/>
                  <a:gd name="T13" fmla="*/ 0 h 336"/>
                  <a:gd name="T14" fmla="*/ 251 w 336"/>
                  <a:gd name="T15" fmla="*/ 0 h 336"/>
                  <a:gd name="T16" fmla="*/ 251 w 336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336">
                    <a:moveTo>
                      <a:pt x="251" y="0"/>
                    </a:moveTo>
                    <a:lnTo>
                      <a:pt x="84" y="9"/>
                    </a:lnTo>
                    <a:lnTo>
                      <a:pt x="0" y="84"/>
                    </a:lnTo>
                    <a:lnTo>
                      <a:pt x="92" y="335"/>
                    </a:lnTo>
                    <a:lnTo>
                      <a:pt x="176" y="193"/>
                    </a:lnTo>
                    <a:lnTo>
                      <a:pt x="335" y="243"/>
                    </a:lnTo>
                    <a:lnTo>
                      <a:pt x="251" y="0"/>
                    </a:lnTo>
                    <a:close/>
                    <a:moveTo>
                      <a:pt x="251" y="0"/>
                    </a:moveTo>
                    <a:lnTo>
                      <a:pt x="251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254"/>
              <p:cNvSpPr>
                <a:spLocks noChangeArrowheads="1"/>
              </p:cNvSpPr>
              <p:nvPr/>
            </p:nvSpPr>
            <p:spPr bwMode="auto">
              <a:xfrm>
                <a:off x="4732338" y="2541587"/>
                <a:ext cx="120650" cy="120650"/>
              </a:xfrm>
              <a:custGeom>
                <a:avLst/>
                <a:gdLst>
                  <a:gd name="T0" fmla="*/ 251 w 336"/>
                  <a:gd name="T1" fmla="*/ 0 h 336"/>
                  <a:gd name="T2" fmla="*/ 84 w 336"/>
                  <a:gd name="T3" fmla="*/ 9 h 336"/>
                  <a:gd name="T4" fmla="*/ 0 w 336"/>
                  <a:gd name="T5" fmla="*/ 84 h 336"/>
                  <a:gd name="T6" fmla="*/ 92 w 336"/>
                  <a:gd name="T7" fmla="*/ 335 h 336"/>
                  <a:gd name="T8" fmla="*/ 176 w 336"/>
                  <a:gd name="T9" fmla="*/ 193 h 336"/>
                  <a:gd name="T10" fmla="*/ 335 w 336"/>
                  <a:gd name="T11" fmla="*/ 243 h 336"/>
                  <a:gd name="T12" fmla="*/ 251 w 336"/>
                  <a:gd name="T1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336">
                    <a:moveTo>
                      <a:pt x="251" y="0"/>
                    </a:moveTo>
                    <a:lnTo>
                      <a:pt x="84" y="9"/>
                    </a:lnTo>
                    <a:lnTo>
                      <a:pt x="0" y="84"/>
                    </a:lnTo>
                    <a:lnTo>
                      <a:pt x="92" y="335"/>
                    </a:lnTo>
                    <a:lnTo>
                      <a:pt x="176" y="193"/>
                    </a:lnTo>
                    <a:lnTo>
                      <a:pt x="335" y="243"/>
                    </a:lnTo>
                    <a:lnTo>
                      <a:pt x="25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255"/>
              <p:cNvSpPr>
                <a:spLocks noChangeArrowheads="1"/>
              </p:cNvSpPr>
              <p:nvPr/>
            </p:nvSpPr>
            <p:spPr bwMode="auto">
              <a:xfrm>
                <a:off x="4822825" y="2541587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256"/>
              <p:cNvSpPr>
                <a:spLocks noChangeArrowheads="1"/>
              </p:cNvSpPr>
              <p:nvPr/>
            </p:nvSpPr>
            <p:spPr bwMode="auto">
              <a:xfrm>
                <a:off x="4586288" y="2300287"/>
                <a:ext cx="261937" cy="258762"/>
              </a:xfrm>
              <a:custGeom>
                <a:avLst/>
                <a:gdLst>
                  <a:gd name="T0" fmla="*/ 618 w 728"/>
                  <a:gd name="T1" fmla="*/ 619 h 720"/>
                  <a:gd name="T2" fmla="*/ 627 w 728"/>
                  <a:gd name="T3" fmla="*/ 469 h 720"/>
                  <a:gd name="T4" fmla="*/ 727 w 728"/>
                  <a:gd name="T5" fmla="*/ 360 h 720"/>
                  <a:gd name="T6" fmla="*/ 627 w 728"/>
                  <a:gd name="T7" fmla="*/ 251 h 720"/>
                  <a:gd name="T8" fmla="*/ 618 w 728"/>
                  <a:gd name="T9" fmla="*/ 101 h 720"/>
                  <a:gd name="T10" fmla="*/ 468 w 728"/>
                  <a:gd name="T11" fmla="*/ 92 h 720"/>
                  <a:gd name="T12" fmla="*/ 359 w 728"/>
                  <a:gd name="T13" fmla="*/ 0 h 720"/>
                  <a:gd name="T14" fmla="*/ 250 w 728"/>
                  <a:gd name="T15" fmla="*/ 92 h 720"/>
                  <a:gd name="T16" fmla="*/ 100 w 728"/>
                  <a:gd name="T17" fmla="*/ 101 h 720"/>
                  <a:gd name="T18" fmla="*/ 92 w 728"/>
                  <a:gd name="T19" fmla="*/ 251 h 720"/>
                  <a:gd name="T20" fmla="*/ 0 w 728"/>
                  <a:gd name="T21" fmla="*/ 360 h 720"/>
                  <a:gd name="T22" fmla="*/ 92 w 728"/>
                  <a:gd name="T23" fmla="*/ 469 h 720"/>
                  <a:gd name="T24" fmla="*/ 100 w 728"/>
                  <a:gd name="T25" fmla="*/ 619 h 720"/>
                  <a:gd name="T26" fmla="*/ 250 w 728"/>
                  <a:gd name="T27" fmla="*/ 628 h 720"/>
                  <a:gd name="T28" fmla="*/ 359 w 728"/>
                  <a:gd name="T29" fmla="*/ 719 h 720"/>
                  <a:gd name="T30" fmla="*/ 468 w 728"/>
                  <a:gd name="T31" fmla="*/ 628 h 720"/>
                  <a:gd name="T32" fmla="*/ 618 w 728"/>
                  <a:gd name="T33" fmla="*/ 619 h 720"/>
                  <a:gd name="T34" fmla="*/ 359 w 728"/>
                  <a:gd name="T35" fmla="*/ 561 h 720"/>
                  <a:gd name="T36" fmla="*/ 159 w 728"/>
                  <a:gd name="T37" fmla="*/ 360 h 720"/>
                  <a:gd name="T38" fmla="*/ 359 w 728"/>
                  <a:gd name="T39" fmla="*/ 159 h 720"/>
                  <a:gd name="T40" fmla="*/ 560 w 728"/>
                  <a:gd name="T41" fmla="*/ 360 h 720"/>
                  <a:gd name="T42" fmla="*/ 359 w 728"/>
                  <a:gd name="T43" fmla="*/ 561 h 720"/>
                  <a:gd name="T44" fmla="*/ 359 w 728"/>
                  <a:gd name="T45" fmla="*/ 561 h 720"/>
                  <a:gd name="T46" fmla="*/ 359 w 728"/>
                  <a:gd name="T47" fmla="*/ 561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8" h="720">
                    <a:moveTo>
                      <a:pt x="618" y="619"/>
                    </a:moveTo>
                    <a:cubicBezTo>
                      <a:pt x="627" y="469"/>
                      <a:pt x="627" y="469"/>
                      <a:pt x="627" y="469"/>
                    </a:cubicBezTo>
                    <a:cubicBezTo>
                      <a:pt x="727" y="360"/>
                      <a:pt x="727" y="360"/>
                      <a:pt x="727" y="360"/>
                    </a:cubicBezTo>
                    <a:cubicBezTo>
                      <a:pt x="627" y="251"/>
                      <a:pt x="627" y="251"/>
                      <a:pt x="627" y="251"/>
                    </a:cubicBezTo>
                    <a:cubicBezTo>
                      <a:pt x="618" y="101"/>
                      <a:pt x="618" y="101"/>
                      <a:pt x="618" y="101"/>
                    </a:cubicBezTo>
                    <a:cubicBezTo>
                      <a:pt x="468" y="92"/>
                      <a:pt x="468" y="92"/>
                      <a:pt x="468" y="92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250" y="92"/>
                      <a:pt x="250" y="92"/>
                      <a:pt x="250" y="92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92" y="251"/>
                      <a:pt x="92" y="251"/>
                      <a:pt x="92" y="251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92" y="469"/>
                      <a:pt x="92" y="469"/>
                      <a:pt x="92" y="469"/>
                    </a:cubicBezTo>
                    <a:cubicBezTo>
                      <a:pt x="100" y="619"/>
                      <a:pt x="100" y="619"/>
                      <a:pt x="100" y="619"/>
                    </a:cubicBezTo>
                    <a:cubicBezTo>
                      <a:pt x="250" y="628"/>
                      <a:pt x="250" y="628"/>
                      <a:pt x="250" y="628"/>
                    </a:cubicBezTo>
                    <a:cubicBezTo>
                      <a:pt x="359" y="719"/>
                      <a:pt x="359" y="719"/>
                      <a:pt x="359" y="719"/>
                    </a:cubicBezTo>
                    <a:cubicBezTo>
                      <a:pt x="468" y="628"/>
                      <a:pt x="468" y="628"/>
                      <a:pt x="468" y="628"/>
                    </a:cubicBezTo>
                    <a:lnTo>
                      <a:pt x="618" y="619"/>
                    </a:lnTo>
                    <a:close/>
                    <a:moveTo>
                      <a:pt x="359" y="561"/>
                    </a:moveTo>
                    <a:cubicBezTo>
                      <a:pt x="250" y="561"/>
                      <a:pt x="159" y="469"/>
                      <a:pt x="159" y="360"/>
                    </a:cubicBezTo>
                    <a:cubicBezTo>
                      <a:pt x="159" y="243"/>
                      <a:pt x="250" y="159"/>
                      <a:pt x="359" y="159"/>
                    </a:cubicBezTo>
                    <a:cubicBezTo>
                      <a:pt x="468" y="159"/>
                      <a:pt x="560" y="243"/>
                      <a:pt x="560" y="360"/>
                    </a:cubicBezTo>
                    <a:cubicBezTo>
                      <a:pt x="560" y="469"/>
                      <a:pt x="468" y="561"/>
                      <a:pt x="359" y="561"/>
                    </a:cubicBezTo>
                    <a:close/>
                    <a:moveTo>
                      <a:pt x="359" y="561"/>
                    </a:moveTo>
                    <a:lnTo>
                      <a:pt x="359" y="56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257"/>
              <p:cNvSpPr>
                <a:spLocks noChangeArrowheads="1"/>
              </p:cNvSpPr>
              <p:nvPr/>
            </p:nvSpPr>
            <p:spPr bwMode="auto">
              <a:xfrm>
                <a:off x="4691063" y="2387599"/>
                <a:ext cx="36512" cy="80963"/>
              </a:xfrm>
              <a:custGeom>
                <a:avLst/>
                <a:gdLst>
                  <a:gd name="T0" fmla="*/ 0 w 102"/>
                  <a:gd name="T1" fmla="*/ 33 h 227"/>
                  <a:gd name="T2" fmla="*/ 9 w 102"/>
                  <a:gd name="T3" fmla="*/ 67 h 227"/>
                  <a:gd name="T4" fmla="*/ 50 w 102"/>
                  <a:gd name="T5" fmla="*/ 50 h 227"/>
                  <a:gd name="T6" fmla="*/ 50 w 102"/>
                  <a:gd name="T7" fmla="*/ 226 h 227"/>
                  <a:gd name="T8" fmla="*/ 101 w 102"/>
                  <a:gd name="T9" fmla="*/ 226 h 227"/>
                  <a:gd name="T10" fmla="*/ 101 w 102"/>
                  <a:gd name="T11" fmla="*/ 0 h 227"/>
                  <a:gd name="T12" fmla="*/ 59 w 102"/>
                  <a:gd name="T13" fmla="*/ 0 h 227"/>
                  <a:gd name="T14" fmla="*/ 0 w 102"/>
                  <a:gd name="T15" fmla="*/ 33 h 227"/>
                  <a:gd name="T16" fmla="*/ 0 w 102"/>
                  <a:gd name="T17" fmla="*/ 33 h 227"/>
                  <a:gd name="T18" fmla="*/ 0 w 102"/>
                  <a:gd name="T19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227">
                    <a:moveTo>
                      <a:pt x="0" y="33"/>
                    </a:moveTo>
                    <a:lnTo>
                      <a:pt x="9" y="67"/>
                    </a:lnTo>
                    <a:lnTo>
                      <a:pt x="50" y="50"/>
                    </a:lnTo>
                    <a:lnTo>
                      <a:pt x="50" y="226"/>
                    </a:lnTo>
                    <a:lnTo>
                      <a:pt x="101" y="226"/>
                    </a:lnTo>
                    <a:lnTo>
                      <a:pt x="101" y="0"/>
                    </a:lnTo>
                    <a:lnTo>
                      <a:pt x="59" y="0"/>
                    </a:lnTo>
                    <a:lnTo>
                      <a:pt x="0" y="33"/>
                    </a:lnTo>
                    <a:close/>
                    <a:moveTo>
                      <a:pt x="0" y="33"/>
                    </a:move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258"/>
              <p:cNvSpPr>
                <a:spLocks noChangeArrowheads="1"/>
              </p:cNvSpPr>
              <p:nvPr/>
            </p:nvSpPr>
            <p:spPr bwMode="auto">
              <a:xfrm>
                <a:off x="4691063" y="2387599"/>
                <a:ext cx="36512" cy="80963"/>
              </a:xfrm>
              <a:custGeom>
                <a:avLst/>
                <a:gdLst>
                  <a:gd name="T0" fmla="*/ 0 w 102"/>
                  <a:gd name="T1" fmla="*/ 33 h 227"/>
                  <a:gd name="T2" fmla="*/ 9 w 102"/>
                  <a:gd name="T3" fmla="*/ 67 h 227"/>
                  <a:gd name="T4" fmla="*/ 50 w 102"/>
                  <a:gd name="T5" fmla="*/ 50 h 227"/>
                  <a:gd name="T6" fmla="*/ 50 w 102"/>
                  <a:gd name="T7" fmla="*/ 50 h 227"/>
                  <a:gd name="T8" fmla="*/ 50 w 102"/>
                  <a:gd name="T9" fmla="*/ 226 h 227"/>
                  <a:gd name="T10" fmla="*/ 101 w 102"/>
                  <a:gd name="T11" fmla="*/ 226 h 227"/>
                  <a:gd name="T12" fmla="*/ 101 w 102"/>
                  <a:gd name="T13" fmla="*/ 0 h 227"/>
                  <a:gd name="T14" fmla="*/ 59 w 102"/>
                  <a:gd name="T15" fmla="*/ 0 h 227"/>
                  <a:gd name="T16" fmla="*/ 0 w 102"/>
                  <a:gd name="T17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227">
                    <a:moveTo>
                      <a:pt x="0" y="33"/>
                    </a:moveTo>
                    <a:lnTo>
                      <a:pt x="9" y="67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226"/>
                    </a:lnTo>
                    <a:lnTo>
                      <a:pt x="101" y="226"/>
                    </a:lnTo>
                    <a:lnTo>
                      <a:pt x="101" y="0"/>
                    </a:lnTo>
                    <a:lnTo>
                      <a:pt x="59" y="0"/>
                    </a:lnTo>
                    <a:lnTo>
                      <a:pt x="0" y="3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259"/>
              <p:cNvSpPr>
                <a:spLocks noChangeArrowheads="1"/>
              </p:cNvSpPr>
              <p:nvPr/>
            </p:nvSpPr>
            <p:spPr bwMode="auto">
              <a:xfrm>
                <a:off x="4691063" y="2400299"/>
                <a:ext cx="1587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5486399" y="3360755"/>
            <a:ext cx="1828801" cy="408135"/>
            <a:chOff x="7315198" y="4481006"/>
            <a:chExt cx="2438401" cy="544180"/>
          </a:xfrm>
        </p:grpSpPr>
        <p:sp>
          <p:nvSpPr>
            <p:cNvPr id="16" name="Rectangle 15"/>
            <p:cNvSpPr/>
            <p:nvPr/>
          </p:nvSpPr>
          <p:spPr>
            <a:xfrm>
              <a:off x="7315198" y="4481006"/>
              <a:ext cx="2438401" cy="5441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7532469" y="4561950"/>
              <a:ext cx="389919" cy="389919"/>
            </a:xfrm>
            <a:prstGeom prst="ellipse">
              <a:avLst/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922389" y="4583819"/>
              <a:ext cx="13755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>
                  <a:solidFill>
                    <a:schemeClr val="accent2"/>
                  </a:solidFill>
                  <a:cs typeface="+mn-ea"/>
                  <a:sym typeface="+mn-lt"/>
                </a:rPr>
                <a:t>PORTFOLIO 4</a:t>
              </a:r>
              <a:endParaRPr lang="en-US" sz="12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58"/>
            <p:cNvSpPr>
              <a:spLocks noChangeAspect="1" noChangeArrowheads="1"/>
            </p:cNvSpPr>
            <p:nvPr/>
          </p:nvSpPr>
          <p:spPr bwMode="auto">
            <a:xfrm>
              <a:off x="7635473" y="4646852"/>
              <a:ext cx="183911" cy="220114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18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657600" y="3360755"/>
            <a:ext cx="1828801" cy="408135"/>
            <a:chOff x="4876799" y="4481006"/>
            <a:chExt cx="2438401" cy="544180"/>
          </a:xfrm>
        </p:grpSpPr>
        <p:sp>
          <p:nvSpPr>
            <p:cNvPr id="15" name="Rectangle 14"/>
            <p:cNvSpPr/>
            <p:nvPr/>
          </p:nvSpPr>
          <p:spPr>
            <a:xfrm>
              <a:off x="4876799" y="4481006"/>
              <a:ext cx="2438401" cy="54418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094072" y="4561950"/>
              <a:ext cx="389919" cy="389919"/>
            </a:xfrm>
            <a:prstGeom prst="ellipse">
              <a:avLst/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83991" y="4583819"/>
              <a:ext cx="13755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1"/>
                  </a:solidFill>
                  <a:cs typeface="+mn-ea"/>
                  <a:sym typeface="+mn-lt"/>
                </a:rPr>
                <a:t>PORTFOLIO 3</a:t>
              </a:r>
            </a:p>
          </p:txBody>
        </p:sp>
        <p:sp>
          <p:nvSpPr>
            <p:cNvPr id="60" name="Freeform 523"/>
            <p:cNvSpPr>
              <a:spLocks noChangeAspect="1" noChangeArrowheads="1"/>
            </p:cNvSpPr>
            <p:nvPr/>
          </p:nvSpPr>
          <p:spPr bwMode="auto">
            <a:xfrm>
              <a:off x="5178893" y="4647433"/>
              <a:ext cx="220277" cy="218953"/>
            </a:xfrm>
            <a:custGeom>
              <a:avLst/>
              <a:gdLst>
                <a:gd name="T0" fmla="*/ 268 w 1406"/>
                <a:gd name="T1" fmla="*/ 786 h 1397"/>
                <a:gd name="T2" fmla="*/ 268 w 1406"/>
                <a:gd name="T3" fmla="*/ 1396 h 1397"/>
                <a:gd name="T4" fmla="*/ 310 w 1406"/>
                <a:gd name="T5" fmla="*/ 1396 h 1397"/>
                <a:gd name="T6" fmla="*/ 351 w 1406"/>
                <a:gd name="T7" fmla="*/ 1396 h 1397"/>
                <a:gd name="T8" fmla="*/ 351 w 1406"/>
                <a:gd name="T9" fmla="*/ 786 h 1397"/>
                <a:gd name="T10" fmla="*/ 310 w 1406"/>
                <a:gd name="T11" fmla="*/ 786 h 1397"/>
                <a:gd name="T12" fmla="*/ 268 w 1406"/>
                <a:gd name="T13" fmla="*/ 786 h 1397"/>
                <a:gd name="T14" fmla="*/ 1054 w 1406"/>
                <a:gd name="T15" fmla="*/ 786 h 1397"/>
                <a:gd name="T16" fmla="*/ 1054 w 1406"/>
                <a:gd name="T17" fmla="*/ 1396 h 1397"/>
                <a:gd name="T18" fmla="*/ 1096 w 1406"/>
                <a:gd name="T19" fmla="*/ 1396 h 1397"/>
                <a:gd name="T20" fmla="*/ 1137 w 1406"/>
                <a:gd name="T21" fmla="*/ 1396 h 1397"/>
                <a:gd name="T22" fmla="*/ 1137 w 1406"/>
                <a:gd name="T23" fmla="*/ 786 h 1397"/>
                <a:gd name="T24" fmla="*/ 1096 w 1406"/>
                <a:gd name="T25" fmla="*/ 786 h 1397"/>
                <a:gd name="T26" fmla="*/ 1054 w 1406"/>
                <a:gd name="T27" fmla="*/ 786 h 1397"/>
                <a:gd name="T28" fmla="*/ 1405 w 1406"/>
                <a:gd name="T29" fmla="*/ 702 h 1397"/>
                <a:gd name="T30" fmla="*/ 703 w 1406"/>
                <a:gd name="T31" fmla="*/ 0 h 1397"/>
                <a:gd name="T32" fmla="*/ 0 w 1406"/>
                <a:gd name="T33" fmla="*/ 702 h 1397"/>
                <a:gd name="T34" fmla="*/ 42 w 1406"/>
                <a:gd name="T35" fmla="*/ 936 h 1397"/>
                <a:gd name="T36" fmla="*/ 0 w 1406"/>
                <a:gd name="T37" fmla="*/ 1095 h 1397"/>
                <a:gd name="T38" fmla="*/ 176 w 1406"/>
                <a:gd name="T39" fmla="*/ 1371 h 1397"/>
                <a:gd name="T40" fmla="*/ 176 w 1406"/>
                <a:gd name="T41" fmla="*/ 811 h 1397"/>
                <a:gd name="T42" fmla="*/ 101 w 1406"/>
                <a:gd name="T43" fmla="*/ 870 h 1397"/>
                <a:gd name="T44" fmla="*/ 92 w 1406"/>
                <a:gd name="T45" fmla="*/ 744 h 1397"/>
                <a:gd name="T46" fmla="*/ 703 w 1406"/>
                <a:gd name="T47" fmla="*/ 134 h 1397"/>
                <a:gd name="T48" fmla="*/ 1313 w 1406"/>
                <a:gd name="T49" fmla="*/ 744 h 1397"/>
                <a:gd name="T50" fmla="*/ 1305 w 1406"/>
                <a:gd name="T51" fmla="*/ 870 h 1397"/>
                <a:gd name="T52" fmla="*/ 1229 w 1406"/>
                <a:gd name="T53" fmla="*/ 811 h 1397"/>
                <a:gd name="T54" fmla="*/ 1229 w 1406"/>
                <a:gd name="T55" fmla="*/ 1371 h 1397"/>
                <a:gd name="T56" fmla="*/ 1405 w 1406"/>
                <a:gd name="T57" fmla="*/ 1095 h 1397"/>
                <a:gd name="T58" fmla="*/ 1363 w 1406"/>
                <a:gd name="T59" fmla="*/ 936 h 1397"/>
                <a:gd name="T60" fmla="*/ 1405 w 1406"/>
                <a:gd name="T61" fmla="*/ 702 h 1397"/>
                <a:gd name="T62" fmla="*/ 1405 w 1406"/>
                <a:gd name="T63" fmla="*/ 702 h 1397"/>
                <a:gd name="T64" fmla="*/ 1405 w 1406"/>
                <a:gd name="T65" fmla="*/ 702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6" h="1397">
                  <a:moveTo>
                    <a:pt x="268" y="786"/>
                  </a:moveTo>
                  <a:cubicBezTo>
                    <a:pt x="268" y="1396"/>
                    <a:pt x="268" y="1396"/>
                    <a:pt x="268" y="1396"/>
                  </a:cubicBezTo>
                  <a:cubicBezTo>
                    <a:pt x="276" y="1396"/>
                    <a:pt x="293" y="1396"/>
                    <a:pt x="310" y="1396"/>
                  </a:cubicBezTo>
                  <a:cubicBezTo>
                    <a:pt x="351" y="1396"/>
                    <a:pt x="351" y="1396"/>
                    <a:pt x="351" y="1396"/>
                  </a:cubicBezTo>
                  <a:cubicBezTo>
                    <a:pt x="351" y="786"/>
                    <a:pt x="351" y="786"/>
                    <a:pt x="351" y="786"/>
                  </a:cubicBezTo>
                  <a:cubicBezTo>
                    <a:pt x="310" y="786"/>
                    <a:pt x="310" y="786"/>
                    <a:pt x="310" y="786"/>
                  </a:cubicBezTo>
                  <a:cubicBezTo>
                    <a:pt x="293" y="786"/>
                    <a:pt x="276" y="786"/>
                    <a:pt x="268" y="786"/>
                  </a:cubicBezTo>
                  <a:close/>
                  <a:moveTo>
                    <a:pt x="1054" y="786"/>
                  </a:moveTo>
                  <a:cubicBezTo>
                    <a:pt x="1054" y="1396"/>
                    <a:pt x="1054" y="1396"/>
                    <a:pt x="1054" y="1396"/>
                  </a:cubicBezTo>
                  <a:cubicBezTo>
                    <a:pt x="1096" y="1396"/>
                    <a:pt x="1096" y="1396"/>
                    <a:pt x="1096" y="1396"/>
                  </a:cubicBezTo>
                  <a:cubicBezTo>
                    <a:pt x="1112" y="1396"/>
                    <a:pt x="1129" y="1396"/>
                    <a:pt x="1137" y="1396"/>
                  </a:cubicBezTo>
                  <a:cubicBezTo>
                    <a:pt x="1137" y="786"/>
                    <a:pt x="1137" y="786"/>
                    <a:pt x="1137" y="786"/>
                  </a:cubicBezTo>
                  <a:cubicBezTo>
                    <a:pt x="1129" y="786"/>
                    <a:pt x="1112" y="786"/>
                    <a:pt x="1096" y="786"/>
                  </a:cubicBezTo>
                  <a:lnTo>
                    <a:pt x="1054" y="786"/>
                  </a:lnTo>
                  <a:close/>
                  <a:moveTo>
                    <a:pt x="1405" y="702"/>
                  </a:moveTo>
                  <a:cubicBezTo>
                    <a:pt x="1405" y="309"/>
                    <a:pt x="1087" y="0"/>
                    <a:pt x="703" y="0"/>
                  </a:cubicBezTo>
                  <a:cubicBezTo>
                    <a:pt x="318" y="0"/>
                    <a:pt x="0" y="309"/>
                    <a:pt x="0" y="702"/>
                  </a:cubicBezTo>
                  <a:cubicBezTo>
                    <a:pt x="0" y="786"/>
                    <a:pt x="17" y="861"/>
                    <a:pt x="42" y="936"/>
                  </a:cubicBezTo>
                  <a:cubicBezTo>
                    <a:pt x="17" y="978"/>
                    <a:pt x="0" y="1037"/>
                    <a:pt x="0" y="1095"/>
                  </a:cubicBezTo>
                  <a:cubicBezTo>
                    <a:pt x="0" y="1212"/>
                    <a:pt x="76" y="1321"/>
                    <a:pt x="176" y="1371"/>
                  </a:cubicBezTo>
                  <a:cubicBezTo>
                    <a:pt x="176" y="811"/>
                    <a:pt x="176" y="811"/>
                    <a:pt x="176" y="811"/>
                  </a:cubicBezTo>
                  <a:cubicBezTo>
                    <a:pt x="151" y="828"/>
                    <a:pt x="126" y="844"/>
                    <a:pt x="101" y="870"/>
                  </a:cubicBezTo>
                  <a:cubicBezTo>
                    <a:pt x="92" y="828"/>
                    <a:pt x="92" y="786"/>
                    <a:pt x="92" y="744"/>
                  </a:cubicBezTo>
                  <a:cubicBezTo>
                    <a:pt x="92" y="401"/>
                    <a:pt x="368" y="134"/>
                    <a:pt x="703" y="134"/>
                  </a:cubicBezTo>
                  <a:cubicBezTo>
                    <a:pt x="1037" y="134"/>
                    <a:pt x="1313" y="401"/>
                    <a:pt x="1313" y="744"/>
                  </a:cubicBezTo>
                  <a:cubicBezTo>
                    <a:pt x="1313" y="786"/>
                    <a:pt x="1313" y="828"/>
                    <a:pt x="1305" y="870"/>
                  </a:cubicBezTo>
                  <a:cubicBezTo>
                    <a:pt x="1279" y="844"/>
                    <a:pt x="1254" y="828"/>
                    <a:pt x="1229" y="811"/>
                  </a:cubicBezTo>
                  <a:cubicBezTo>
                    <a:pt x="1229" y="1371"/>
                    <a:pt x="1229" y="1371"/>
                    <a:pt x="1229" y="1371"/>
                  </a:cubicBezTo>
                  <a:cubicBezTo>
                    <a:pt x="1330" y="1321"/>
                    <a:pt x="1405" y="1212"/>
                    <a:pt x="1405" y="1095"/>
                  </a:cubicBezTo>
                  <a:cubicBezTo>
                    <a:pt x="1405" y="1037"/>
                    <a:pt x="1388" y="978"/>
                    <a:pt x="1363" y="936"/>
                  </a:cubicBezTo>
                  <a:cubicBezTo>
                    <a:pt x="1388" y="861"/>
                    <a:pt x="1405" y="786"/>
                    <a:pt x="1405" y="702"/>
                  </a:cubicBezTo>
                  <a:close/>
                  <a:moveTo>
                    <a:pt x="1405" y="702"/>
                  </a:moveTo>
                  <a:lnTo>
                    <a:pt x="1405" y="702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lIns="182839" tIns="91419" rIns="182839" bIns="91419" anchor="ctr"/>
            <a:lstStyle/>
            <a:p>
              <a:pPr>
                <a:defRPr/>
              </a:pPr>
              <a:endParaRPr lang="en-US" sz="18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文本框 6">
            <a:extLst>
              <a:ext uri="{FF2B5EF4-FFF2-40B4-BE49-F238E27FC236}">
                <a16:creationId xmlns="" xmlns:a16="http://schemas.microsoft.com/office/drawing/2014/main" id="{CE4F72A3-61FE-4297-98CE-A8C0E360EB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274268"/>
            <a:ext cx="139653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5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  <a:endParaRPr lang="en-US" altLang="zh-CN" sz="135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文本框 6">
            <a:extLst>
              <a:ext uri="{FF2B5EF4-FFF2-40B4-BE49-F238E27FC236}">
                <a16:creationId xmlns="" xmlns:a16="http://schemas.microsoft.com/office/drawing/2014/main" id="{16924325-5299-410A-8FBD-155EBBCE8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533955"/>
            <a:ext cx="2531930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247"/>
            <a:r>
              <a:rPr lang="en-US" altLang="zh-CN" sz="675" dirty="0">
                <a:latin typeface="Lato Light"/>
                <a:cs typeface="Lato Light"/>
              </a:rPr>
              <a:t>Lorem ipsum dolor sit </a:t>
            </a:r>
            <a:r>
              <a:rPr lang="en-US" altLang="zh-CN" sz="675" dirty="0" err="1">
                <a:latin typeface="Lato Light"/>
                <a:cs typeface="Lato Light"/>
              </a:rPr>
              <a:t>amet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consectetur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adipisicing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elit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sed</a:t>
            </a:r>
            <a:endParaRPr lang="en-US" altLang="zh-CN" sz="675" b="1" dirty="0">
              <a:latin typeface="Lato Light"/>
              <a:cs typeface="Lato Light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571C0F86-7049-4246-AAD0-728A40193E18}"/>
              </a:ext>
            </a:extLst>
          </p:cNvPr>
          <p:cNvGrpSpPr/>
          <p:nvPr/>
        </p:nvGrpSpPr>
        <p:grpSpPr>
          <a:xfrm>
            <a:off x="-371644" y="70880"/>
            <a:ext cx="743288" cy="873535"/>
            <a:chOff x="-1401323" y="1019016"/>
            <a:chExt cx="2731394" cy="3210019"/>
          </a:xfrm>
        </p:grpSpPr>
        <p:sp>
          <p:nvSpPr>
            <p:cNvPr id="63" name="椭圆 1">
              <a:extLst>
                <a:ext uri="{FF2B5EF4-FFF2-40B4-BE49-F238E27FC236}">
                  <a16:creationId xmlns="" xmlns:a16="http://schemas.microsoft.com/office/drawing/2014/main" id="{D53C8612-6AB7-4109-81BB-DA66A575B75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330072" y="1019016"/>
              <a:ext cx="2660143" cy="2660143"/>
            </a:xfrm>
            <a:prstGeom prst="rect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  <p:sp>
          <p:nvSpPr>
            <p:cNvPr id="64" name="椭圆 1">
              <a:extLst>
                <a:ext uri="{FF2B5EF4-FFF2-40B4-BE49-F238E27FC236}">
                  <a16:creationId xmlns="" xmlns:a16="http://schemas.microsoft.com/office/drawing/2014/main" id="{EA82937A-24FF-4448-9F6A-FD197148E4B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401323" y="1568892"/>
              <a:ext cx="2660143" cy="2660143"/>
            </a:xfrm>
            <a:prstGeom prst="rect">
              <a:avLst/>
            </a:prstGeom>
            <a:solidFill>
              <a:srgbClr val="3A3A3A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9466198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370187" y="1719455"/>
            <a:ext cx="1894193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amet, con sectetur adipiscing elit. </a:t>
            </a:r>
            <a:endParaRPr lang="en-US" sz="900" b="1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98250" y="2310016"/>
            <a:ext cx="8510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vi-VN" sz="1200" b="1" dirty="0">
                <a:solidFill>
                  <a:schemeClr val="tx2"/>
                </a:solidFill>
                <a:cs typeface="+mn-ea"/>
                <a:sym typeface="+mn-lt"/>
              </a:rPr>
              <a:t>Telephone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70187" y="2536609"/>
            <a:ext cx="1894193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amet, con sectetur adipiscing elit. </a:t>
            </a:r>
            <a:endParaRPr lang="en-US" sz="900" b="1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98249" y="3096151"/>
            <a:ext cx="8166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vi-VN" sz="1200" b="1">
                <a:solidFill>
                  <a:schemeClr val="tx2"/>
                </a:solidFill>
                <a:cs typeface="+mn-ea"/>
                <a:sym typeface="+mn-lt"/>
              </a:rPr>
              <a:t>Television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70187" y="3322744"/>
            <a:ext cx="1894193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amet, con sectetur adipiscing elit. </a:t>
            </a:r>
            <a:endParaRPr lang="en-US" sz="900" b="1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98249" y="3913306"/>
            <a:ext cx="8240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vi-VN" sz="1200" b="1">
                <a:solidFill>
                  <a:schemeClr val="tx2"/>
                </a:solidFill>
                <a:cs typeface="+mn-ea"/>
                <a:sym typeface="+mn-lt"/>
              </a:rPr>
              <a:t>Computer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70187" y="4139898"/>
            <a:ext cx="1894193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amet, con sectetur adipiscing elit. </a:t>
            </a:r>
            <a:endParaRPr lang="en-US" sz="900" b="1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92732" y="3828313"/>
            <a:ext cx="1670817" cy="276985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algn="ctr">
              <a:defRPr/>
            </a:pPr>
            <a:r>
              <a:rPr lang="en-US" b="1">
                <a:solidFill>
                  <a:schemeClr val="tx2"/>
                </a:solidFill>
                <a:cs typeface="+mn-ea"/>
                <a:sym typeface="+mn-lt"/>
              </a:rPr>
              <a:t>WHEEL TECHNOLOGY</a:t>
            </a:r>
            <a:endParaRPr lang="id-ID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39843" y="4054690"/>
            <a:ext cx="2976596" cy="463254"/>
          </a:xfrm>
          <a:prstGeom prst="rect">
            <a:avLst/>
          </a:prstGeom>
          <a:noFill/>
        </p:spPr>
        <p:txBody>
          <a:bodyPr wrap="square" lIns="68567" tIns="34283" rIns="68567" bIns="34283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pt-BR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Lorem ipsum dolor sit amet, consectetur teda adipiscing elit. </a:t>
            </a:r>
            <a:r>
              <a:rPr lang="en-US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Pellentesque consequat libero tempus felis</a:t>
            </a:r>
            <a:endParaRPr lang="en-US" sz="9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950597" y="1586211"/>
            <a:ext cx="3660490" cy="2046547"/>
          </a:xfrm>
          <a:custGeom>
            <a:avLst/>
            <a:gdLst>
              <a:gd name="T0" fmla="*/ 709 w 928"/>
              <a:gd name="T1" fmla="*/ 183 h 518"/>
              <a:gd name="T2" fmla="*/ 622 w 928"/>
              <a:gd name="T3" fmla="*/ 0 h 518"/>
              <a:gd name="T4" fmla="*/ 521 w 928"/>
              <a:gd name="T5" fmla="*/ 17 h 518"/>
              <a:gd name="T6" fmla="*/ 610 w 928"/>
              <a:gd name="T7" fmla="*/ 35 h 518"/>
              <a:gd name="T8" fmla="*/ 329 w 928"/>
              <a:gd name="T9" fmla="*/ 81 h 518"/>
              <a:gd name="T10" fmla="*/ 384 w 928"/>
              <a:gd name="T11" fmla="*/ 47 h 518"/>
              <a:gd name="T12" fmla="*/ 384 w 928"/>
              <a:gd name="T13" fmla="*/ 21 h 518"/>
              <a:gd name="T14" fmla="*/ 253 w 928"/>
              <a:gd name="T15" fmla="*/ 34 h 518"/>
              <a:gd name="T16" fmla="*/ 276 w 928"/>
              <a:gd name="T17" fmla="*/ 59 h 518"/>
              <a:gd name="T18" fmla="*/ 241 w 928"/>
              <a:gd name="T19" fmla="*/ 192 h 518"/>
              <a:gd name="T20" fmla="*/ 0 w 928"/>
              <a:gd name="T21" fmla="*/ 347 h 518"/>
              <a:gd name="T22" fmla="*/ 340 w 928"/>
              <a:gd name="T23" fmla="*/ 365 h 518"/>
              <a:gd name="T24" fmla="*/ 448 w 928"/>
              <a:gd name="T25" fmla="*/ 427 h 518"/>
              <a:gd name="T26" fmla="*/ 417 w 928"/>
              <a:gd name="T27" fmla="*/ 436 h 518"/>
              <a:gd name="T28" fmla="*/ 457 w 928"/>
              <a:gd name="T29" fmla="*/ 445 h 518"/>
              <a:gd name="T30" fmla="*/ 466 w 928"/>
              <a:gd name="T31" fmla="*/ 363 h 518"/>
              <a:gd name="T32" fmla="*/ 467 w 928"/>
              <a:gd name="T33" fmla="*/ 362 h 518"/>
              <a:gd name="T34" fmla="*/ 471 w 928"/>
              <a:gd name="T35" fmla="*/ 358 h 518"/>
              <a:gd name="T36" fmla="*/ 471 w 928"/>
              <a:gd name="T37" fmla="*/ 358 h 518"/>
              <a:gd name="T38" fmla="*/ 649 w 928"/>
              <a:gd name="T39" fmla="*/ 132 h 518"/>
              <a:gd name="T40" fmla="*/ 586 w 928"/>
              <a:gd name="T41" fmla="*/ 347 h 518"/>
              <a:gd name="T42" fmla="*/ 928 w 928"/>
              <a:gd name="T43" fmla="*/ 347 h 518"/>
              <a:gd name="T44" fmla="*/ 317 w 928"/>
              <a:gd name="T45" fmla="*/ 132 h 518"/>
              <a:gd name="T46" fmla="*/ 340 w 928"/>
              <a:gd name="T47" fmla="*/ 329 h 518"/>
              <a:gd name="T48" fmla="*/ 317 w 928"/>
              <a:gd name="T49" fmla="*/ 132 h 518"/>
              <a:gd name="T50" fmla="*/ 202 w 928"/>
              <a:gd name="T51" fmla="*/ 329 h 518"/>
              <a:gd name="T52" fmla="*/ 304 w 928"/>
              <a:gd name="T53" fmla="*/ 329 h 518"/>
              <a:gd name="T54" fmla="*/ 35 w 928"/>
              <a:gd name="T55" fmla="*/ 347 h 518"/>
              <a:gd name="T56" fmla="*/ 223 w 928"/>
              <a:gd name="T57" fmla="*/ 223 h 518"/>
              <a:gd name="T58" fmla="*/ 155 w 928"/>
              <a:gd name="T59" fmla="*/ 356 h 518"/>
              <a:gd name="T60" fmla="*/ 304 w 928"/>
              <a:gd name="T61" fmla="*/ 365 h 518"/>
              <a:gd name="T62" fmla="*/ 466 w 928"/>
              <a:gd name="T63" fmla="*/ 308 h 518"/>
              <a:gd name="T64" fmla="*/ 488 w 928"/>
              <a:gd name="T65" fmla="*/ 267 h 518"/>
              <a:gd name="T66" fmla="*/ 488 w 928"/>
              <a:gd name="T67" fmla="*/ 249 h 518"/>
              <a:gd name="T68" fmla="*/ 448 w 928"/>
              <a:gd name="T69" fmla="*/ 258 h 518"/>
              <a:gd name="T70" fmla="*/ 349 w 928"/>
              <a:gd name="T71" fmla="*/ 117 h 518"/>
              <a:gd name="T72" fmla="*/ 466 w 928"/>
              <a:gd name="T73" fmla="*/ 308 h 518"/>
              <a:gd name="T74" fmla="*/ 622 w 928"/>
              <a:gd name="T75" fmla="*/ 347 h 518"/>
              <a:gd name="T76" fmla="*/ 740 w 928"/>
              <a:gd name="T77" fmla="*/ 354 h 518"/>
              <a:gd name="T78" fmla="*/ 773 w 928"/>
              <a:gd name="T79" fmla="*/ 340 h 518"/>
              <a:gd name="T80" fmla="*/ 757 w 928"/>
              <a:gd name="T81" fmla="*/ 212 h 518"/>
              <a:gd name="T82" fmla="*/ 757 w 928"/>
              <a:gd name="T83" fmla="*/ 482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28" h="518">
                <a:moveTo>
                  <a:pt x="757" y="176"/>
                </a:moveTo>
                <a:cubicBezTo>
                  <a:pt x="740" y="176"/>
                  <a:pt x="724" y="179"/>
                  <a:pt x="709" y="183"/>
                </a:cubicBezTo>
                <a:cubicBezTo>
                  <a:pt x="638" y="11"/>
                  <a:pt x="638" y="11"/>
                  <a:pt x="638" y="11"/>
                </a:cubicBezTo>
                <a:cubicBezTo>
                  <a:pt x="635" y="4"/>
                  <a:pt x="629" y="0"/>
                  <a:pt x="622" y="0"/>
                </a:cubicBezTo>
                <a:cubicBezTo>
                  <a:pt x="538" y="0"/>
                  <a:pt x="538" y="0"/>
                  <a:pt x="538" y="0"/>
                </a:cubicBezTo>
                <a:cubicBezTo>
                  <a:pt x="529" y="0"/>
                  <a:pt x="521" y="8"/>
                  <a:pt x="521" y="17"/>
                </a:cubicBezTo>
                <a:cubicBezTo>
                  <a:pt x="521" y="27"/>
                  <a:pt x="529" y="35"/>
                  <a:pt x="538" y="35"/>
                </a:cubicBezTo>
                <a:cubicBezTo>
                  <a:pt x="538" y="35"/>
                  <a:pt x="592" y="35"/>
                  <a:pt x="610" y="35"/>
                </a:cubicBezTo>
                <a:cubicBezTo>
                  <a:pt x="612" y="40"/>
                  <a:pt x="619" y="57"/>
                  <a:pt x="629" y="81"/>
                </a:cubicBezTo>
                <a:cubicBezTo>
                  <a:pt x="329" y="81"/>
                  <a:pt x="329" y="81"/>
                  <a:pt x="329" y="81"/>
                </a:cubicBezTo>
                <a:cubicBezTo>
                  <a:pt x="315" y="55"/>
                  <a:pt x="315" y="55"/>
                  <a:pt x="315" y="55"/>
                </a:cubicBezTo>
                <a:cubicBezTo>
                  <a:pt x="384" y="47"/>
                  <a:pt x="384" y="47"/>
                  <a:pt x="384" y="47"/>
                </a:cubicBezTo>
                <a:cubicBezTo>
                  <a:pt x="392" y="47"/>
                  <a:pt x="397" y="41"/>
                  <a:pt x="397" y="34"/>
                </a:cubicBezTo>
                <a:cubicBezTo>
                  <a:pt x="397" y="27"/>
                  <a:pt x="392" y="21"/>
                  <a:pt x="384" y="21"/>
                </a:cubicBezTo>
                <a:cubicBezTo>
                  <a:pt x="266" y="21"/>
                  <a:pt x="266" y="21"/>
                  <a:pt x="266" y="21"/>
                </a:cubicBezTo>
                <a:cubicBezTo>
                  <a:pt x="259" y="21"/>
                  <a:pt x="253" y="27"/>
                  <a:pt x="253" y="34"/>
                </a:cubicBezTo>
                <a:cubicBezTo>
                  <a:pt x="253" y="41"/>
                  <a:pt x="251" y="62"/>
                  <a:pt x="273" y="60"/>
                </a:cubicBezTo>
                <a:cubicBezTo>
                  <a:pt x="276" y="59"/>
                  <a:pt x="276" y="59"/>
                  <a:pt x="276" y="59"/>
                </a:cubicBezTo>
                <a:cubicBezTo>
                  <a:pt x="297" y="96"/>
                  <a:pt x="297" y="96"/>
                  <a:pt x="297" y="96"/>
                </a:cubicBezTo>
                <a:cubicBezTo>
                  <a:pt x="241" y="192"/>
                  <a:pt x="241" y="192"/>
                  <a:pt x="241" y="192"/>
                </a:cubicBezTo>
                <a:cubicBezTo>
                  <a:pt x="219" y="182"/>
                  <a:pt x="196" y="176"/>
                  <a:pt x="170" y="176"/>
                </a:cubicBezTo>
                <a:cubicBezTo>
                  <a:pt x="76" y="176"/>
                  <a:pt x="0" y="253"/>
                  <a:pt x="0" y="347"/>
                </a:cubicBezTo>
                <a:cubicBezTo>
                  <a:pt x="0" y="441"/>
                  <a:pt x="76" y="518"/>
                  <a:pt x="170" y="518"/>
                </a:cubicBezTo>
                <a:cubicBezTo>
                  <a:pt x="259" y="518"/>
                  <a:pt x="331" y="451"/>
                  <a:pt x="340" y="365"/>
                </a:cubicBezTo>
                <a:cubicBezTo>
                  <a:pt x="448" y="365"/>
                  <a:pt x="448" y="365"/>
                  <a:pt x="448" y="365"/>
                </a:cubicBezTo>
                <a:cubicBezTo>
                  <a:pt x="448" y="395"/>
                  <a:pt x="448" y="421"/>
                  <a:pt x="448" y="427"/>
                </a:cubicBezTo>
                <a:cubicBezTo>
                  <a:pt x="439" y="427"/>
                  <a:pt x="426" y="427"/>
                  <a:pt x="426" y="427"/>
                </a:cubicBezTo>
                <a:cubicBezTo>
                  <a:pt x="421" y="427"/>
                  <a:pt x="417" y="431"/>
                  <a:pt x="417" y="436"/>
                </a:cubicBezTo>
                <a:cubicBezTo>
                  <a:pt x="417" y="441"/>
                  <a:pt x="421" y="445"/>
                  <a:pt x="426" y="445"/>
                </a:cubicBezTo>
                <a:cubicBezTo>
                  <a:pt x="457" y="445"/>
                  <a:pt x="457" y="445"/>
                  <a:pt x="457" y="445"/>
                </a:cubicBezTo>
                <a:cubicBezTo>
                  <a:pt x="462" y="445"/>
                  <a:pt x="466" y="441"/>
                  <a:pt x="466" y="436"/>
                </a:cubicBezTo>
                <a:cubicBezTo>
                  <a:pt x="466" y="436"/>
                  <a:pt x="466" y="401"/>
                  <a:pt x="466" y="363"/>
                </a:cubicBezTo>
                <a:cubicBezTo>
                  <a:pt x="466" y="363"/>
                  <a:pt x="466" y="363"/>
                  <a:pt x="466" y="363"/>
                </a:cubicBezTo>
                <a:cubicBezTo>
                  <a:pt x="466" y="362"/>
                  <a:pt x="467" y="362"/>
                  <a:pt x="467" y="362"/>
                </a:cubicBezTo>
                <a:cubicBezTo>
                  <a:pt x="468" y="361"/>
                  <a:pt x="468" y="361"/>
                  <a:pt x="469" y="361"/>
                </a:cubicBezTo>
                <a:cubicBezTo>
                  <a:pt x="469" y="360"/>
                  <a:pt x="470" y="359"/>
                  <a:pt x="471" y="358"/>
                </a:cubicBezTo>
                <a:cubicBezTo>
                  <a:pt x="471" y="358"/>
                  <a:pt x="471" y="358"/>
                  <a:pt x="471" y="358"/>
                </a:cubicBezTo>
                <a:cubicBezTo>
                  <a:pt x="471" y="358"/>
                  <a:pt x="471" y="358"/>
                  <a:pt x="471" y="358"/>
                </a:cubicBezTo>
                <a:cubicBezTo>
                  <a:pt x="471" y="358"/>
                  <a:pt x="471" y="358"/>
                  <a:pt x="471" y="358"/>
                </a:cubicBezTo>
                <a:cubicBezTo>
                  <a:pt x="649" y="132"/>
                  <a:pt x="649" y="132"/>
                  <a:pt x="649" y="132"/>
                </a:cubicBezTo>
                <a:cubicBezTo>
                  <a:pt x="658" y="153"/>
                  <a:pt x="667" y="175"/>
                  <a:pt x="676" y="197"/>
                </a:cubicBezTo>
                <a:cubicBezTo>
                  <a:pt x="622" y="226"/>
                  <a:pt x="586" y="282"/>
                  <a:pt x="586" y="347"/>
                </a:cubicBezTo>
                <a:cubicBezTo>
                  <a:pt x="586" y="441"/>
                  <a:pt x="663" y="518"/>
                  <a:pt x="757" y="518"/>
                </a:cubicBezTo>
                <a:cubicBezTo>
                  <a:pt x="851" y="518"/>
                  <a:pt x="928" y="441"/>
                  <a:pt x="928" y="347"/>
                </a:cubicBezTo>
                <a:cubicBezTo>
                  <a:pt x="928" y="253"/>
                  <a:pt x="851" y="176"/>
                  <a:pt x="757" y="176"/>
                </a:cubicBezTo>
                <a:close/>
                <a:moveTo>
                  <a:pt x="317" y="132"/>
                </a:moveTo>
                <a:cubicBezTo>
                  <a:pt x="427" y="329"/>
                  <a:pt x="427" y="329"/>
                  <a:pt x="427" y="329"/>
                </a:cubicBezTo>
                <a:cubicBezTo>
                  <a:pt x="406" y="329"/>
                  <a:pt x="374" y="329"/>
                  <a:pt x="340" y="329"/>
                </a:cubicBezTo>
                <a:cubicBezTo>
                  <a:pt x="335" y="280"/>
                  <a:pt x="309" y="238"/>
                  <a:pt x="271" y="210"/>
                </a:cubicBezTo>
                <a:cubicBezTo>
                  <a:pt x="290" y="179"/>
                  <a:pt x="307" y="150"/>
                  <a:pt x="317" y="132"/>
                </a:cubicBezTo>
                <a:close/>
                <a:moveTo>
                  <a:pt x="304" y="329"/>
                </a:moveTo>
                <a:cubicBezTo>
                  <a:pt x="261" y="329"/>
                  <a:pt x="221" y="329"/>
                  <a:pt x="202" y="329"/>
                </a:cubicBezTo>
                <a:cubicBezTo>
                  <a:pt x="211" y="313"/>
                  <a:pt x="232" y="278"/>
                  <a:pt x="253" y="241"/>
                </a:cubicBezTo>
                <a:cubicBezTo>
                  <a:pt x="281" y="262"/>
                  <a:pt x="300" y="293"/>
                  <a:pt x="304" y="329"/>
                </a:cubicBezTo>
                <a:close/>
                <a:moveTo>
                  <a:pt x="170" y="482"/>
                </a:moveTo>
                <a:cubicBezTo>
                  <a:pt x="96" y="482"/>
                  <a:pt x="35" y="422"/>
                  <a:pt x="35" y="347"/>
                </a:cubicBezTo>
                <a:cubicBezTo>
                  <a:pt x="35" y="273"/>
                  <a:pt x="96" y="212"/>
                  <a:pt x="170" y="212"/>
                </a:cubicBezTo>
                <a:cubicBezTo>
                  <a:pt x="189" y="212"/>
                  <a:pt x="207" y="216"/>
                  <a:pt x="223" y="223"/>
                </a:cubicBezTo>
                <a:cubicBezTo>
                  <a:pt x="155" y="338"/>
                  <a:pt x="155" y="338"/>
                  <a:pt x="155" y="338"/>
                </a:cubicBezTo>
                <a:cubicBezTo>
                  <a:pt x="152" y="344"/>
                  <a:pt x="152" y="351"/>
                  <a:pt x="155" y="356"/>
                </a:cubicBezTo>
                <a:cubicBezTo>
                  <a:pt x="158" y="362"/>
                  <a:pt x="164" y="365"/>
                  <a:pt x="170" y="365"/>
                </a:cubicBezTo>
                <a:cubicBezTo>
                  <a:pt x="304" y="365"/>
                  <a:pt x="304" y="365"/>
                  <a:pt x="304" y="365"/>
                </a:cubicBezTo>
                <a:cubicBezTo>
                  <a:pt x="296" y="431"/>
                  <a:pt x="239" y="482"/>
                  <a:pt x="170" y="482"/>
                </a:cubicBezTo>
                <a:close/>
                <a:moveTo>
                  <a:pt x="466" y="308"/>
                </a:moveTo>
                <a:cubicBezTo>
                  <a:pt x="466" y="287"/>
                  <a:pt x="466" y="272"/>
                  <a:pt x="466" y="267"/>
                </a:cubicBezTo>
                <a:cubicBezTo>
                  <a:pt x="475" y="267"/>
                  <a:pt x="488" y="267"/>
                  <a:pt x="488" y="267"/>
                </a:cubicBezTo>
                <a:cubicBezTo>
                  <a:pt x="493" y="267"/>
                  <a:pt x="497" y="263"/>
                  <a:pt x="497" y="258"/>
                </a:cubicBezTo>
                <a:cubicBezTo>
                  <a:pt x="497" y="253"/>
                  <a:pt x="493" y="249"/>
                  <a:pt x="488" y="249"/>
                </a:cubicBezTo>
                <a:cubicBezTo>
                  <a:pt x="457" y="249"/>
                  <a:pt x="457" y="249"/>
                  <a:pt x="457" y="249"/>
                </a:cubicBezTo>
                <a:cubicBezTo>
                  <a:pt x="452" y="249"/>
                  <a:pt x="448" y="253"/>
                  <a:pt x="448" y="258"/>
                </a:cubicBezTo>
                <a:cubicBezTo>
                  <a:pt x="448" y="258"/>
                  <a:pt x="448" y="273"/>
                  <a:pt x="448" y="294"/>
                </a:cubicBezTo>
                <a:cubicBezTo>
                  <a:pt x="349" y="117"/>
                  <a:pt x="349" y="117"/>
                  <a:pt x="349" y="117"/>
                </a:cubicBezTo>
                <a:cubicBezTo>
                  <a:pt x="410" y="117"/>
                  <a:pt x="569" y="117"/>
                  <a:pt x="616" y="117"/>
                </a:cubicBezTo>
                <a:cubicBezTo>
                  <a:pt x="588" y="152"/>
                  <a:pt x="503" y="260"/>
                  <a:pt x="466" y="308"/>
                </a:cubicBezTo>
                <a:close/>
                <a:moveTo>
                  <a:pt x="757" y="482"/>
                </a:moveTo>
                <a:cubicBezTo>
                  <a:pt x="682" y="482"/>
                  <a:pt x="622" y="422"/>
                  <a:pt x="622" y="347"/>
                </a:cubicBezTo>
                <a:cubicBezTo>
                  <a:pt x="622" y="297"/>
                  <a:pt x="649" y="253"/>
                  <a:pt x="690" y="230"/>
                </a:cubicBezTo>
                <a:cubicBezTo>
                  <a:pt x="717" y="296"/>
                  <a:pt x="740" y="354"/>
                  <a:pt x="740" y="354"/>
                </a:cubicBezTo>
                <a:cubicBezTo>
                  <a:pt x="744" y="363"/>
                  <a:pt x="755" y="367"/>
                  <a:pt x="764" y="364"/>
                </a:cubicBezTo>
                <a:cubicBezTo>
                  <a:pt x="773" y="360"/>
                  <a:pt x="777" y="350"/>
                  <a:pt x="773" y="340"/>
                </a:cubicBezTo>
                <a:cubicBezTo>
                  <a:pt x="723" y="217"/>
                  <a:pt x="723" y="217"/>
                  <a:pt x="723" y="217"/>
                </a:cubicBezTo>
                <a:cubicBezTo>
                  <a:pt x="734" y="214"/>
                  <a:pt x="745" y="212"/>
                  <a:pt x="757" y="212"/>
                </a:cubicBezTo>
                <a:cubicBezTo>
                  <a:pt x="831" y="212"/>
                  <a:pt x="892" y="273"/>
                  <a:pt x="892" y="347"/>
                </a:cubicBezTo>
                <a:cubicBezTo>
                  <a:pt x="892" y="422"/>
                  <a:pt x="831" y="482"/>
                  <a:pt x="757" y="482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166857" y="2190193"/>
            <a:ext cx="1534078" cy="1537406"/>
            <a:chOff x="4095409" y="3126757"/>
            <a:chExt cx="2045437" cy="2049874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38785" y="2190193"/>
            <a:ext cx="1534078" cy="1537406"/>
            <a:chOff x="991313" y="3126757"/>
            <a:chExt cx="2045437" cy="2049874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390639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617457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423916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991313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477143" y="2273548"/>
            <a:ext cx="181877" cy="265124"/>
            <a:chOff x="5429367" y="4908078"/>
            <a:chExt cx="319088" cy="465138"/>
          </a:xfrm>
          <a:solidFill>
            <a:schemeClr val="accent2"/>
          </a:solidFill>
        </p:grpSpPr>
        <p:sp>
          <p:nvSpPr>
            <p:cNvPr id="27" name="AutoShape 97"/>
            <p:cNvSpPr>
              <a:spLocks/>
            </p:cNvSpPr>
            <p:nvPr/>
          </p:nvSpPr>
          <p:spPr bwMode="auto">
            <a:xfrm>
              <a:off x="5429367" y="490807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8" name="AutoShape 98"/>
            <p:cNvSpPr>
              <a:spLocks/>
            </p:cNvSpPr>
            <p:nvPr/>
          </p:nvSpPr>
          <p:spPr bwMode="auto">
            <a:xfrm>
              <a:off x="5559542" y="495173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9" name="AutoShape 99"/>
            <p:cNvSpPr>
              <a:spLocks/>
            </p:cNvSpPr>
            <p:nvPr/>
          </p:nvSpPr>
          <p:spPr bwMode="auto">
            <a:xfrm>
              <a:off x="5574623" y="531527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439818" y="3891514"/>
            <a:ext cx="265124" cy="248384"/>
            <a:chOff x="5368132" y="3540125"/>
            <a:chExt cx="465138" cy="435769"/>
          </a:xfrm>
          <a:solidFill>
            <a:schemeClr val="accent4"/>
          </a:solidFill>
        </p:grpSpPr>
        <p:sp>
          <p:nvSpPr>
            <p:cNvPr id="31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2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439818" y="3110334"/>
            <a:ext cx="264671" cy="206760"/>
            <a:chOff x="2581275" y="1710532"/>
            <a:chExt cx="464344" cy="362744"/>
          </a:xfrm>
          <a:solidFill>
            <a:schemeClr val="accent3"/>
          </a:solidFill>
        </p:grpSpPr>
        <p:sp>
          <p:nvSpPr>
            <p:cNvPr id="3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745439" y="1515347"/>
            <a:ext cx="583814" cy="572642"/>
            <a:chOff x="7660585" y="2020463"/>
            <a:chExt cx="778418" cy="763522"/>
          </a:xfrm>
        </p:grpSpPr>
        <p:grpSp>
          <p:nvGrpSpPr>
            <p:cNvPr id="46" name="Group 45"/>
            <p:cNvGrpSpPr/>
            <p:nvPr/>
          </p:nvGrpSpPr>
          <p:grpSpPr>
            <a:xfrm>
              <a:off x="7668033" y="2020463"/>
              <a:ext cx="763522" cy="763522"/>
              <a:chOff x="7757127" y="1969662"/>
              <a:chExt cx="763522" cy="763522"/>
            </a:xfrm>
          </p:grpSpPr>
          <p:sp>
            <p:nvSpPr>
              <p:cNvPr id="48" name="Donut 47"/>
              <p:cNvSpPr/>
              <p:nvPr/>
            </p:nvSpPr>
            <p:spPr>
              <a:xfrm>
                <a:off x="7819154" y="2031689"/>
                <a:ext cx="639466" cy="639466"/>
              </a:xfrm>
              <a:prstGeom prst="donut">
                <a:avLst>
                  <a:gd name="adj" fmla="val 5246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Block Arc 48"/>
              <p:cNvSpPr/>
              <p:nvPr/>
            </p:nvSpPr>
            <p:spPr>
              <a:xfrm rot="16200000">
                <a:off x="7757127" y="1969662"/>
                <a:ext cx="763522" cy="763522"/>
              </a:xfrm>
              <a:prstGeom prst="blockArc">
                <a:avLst>
                  <a:gd name="adj1" fmla="val 5295631"/>
                  <a:gd name="adj2" fmla="val 21599999"/>
                  <a:gd name="adj3" fmla="val 476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7660585" y="2175552"/>
              <a:ext cx="77841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vi-VN" sz="1800">
                  <a:solidFill>
                    <a:schemeClr val="tx2"/>
                  </a:solidFill>
                  <a:cs typeface="+mn-ea"/>
                  <a:sym typeface="+mn-lt"/>
                </a:rPr>
                <a:t>75%</a:t>
              </a:r>
              <a:endParaRPr lang="en-US" sz="18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745439" y="2332501"/>
            <a:ext cx="583814" cy="572642"/>
            <a:chOff x="7660585" y="3110002"/>
            <a:chExt cx="778418" cy="763522"/>
          </a:xfrm>
        </p:grpSpPr>
        <p:grpSp>
          <p:nvGrpSpPr>
            <p:cNvPr id="51" name="Group 50"/>
            <p:cNvGrpSpPr/>
            <p:nvPr/>
          </p:nvGrpSpPr>
          <p:grpSpPr>
            <a:xfrm>
              <a:off x="7668033" y="3110002"/>
              <a:ext cx="763522" cy="763522"/>
              <a:chOff x="7757127" y="3059201"/>
              <a:chExt cx="763522" cy="763522"/>
            </a:xfrm>
          </p:grpSpPr>
          <p:sp>
            <p:nvSpPr>
              <p:cNvPr id="53" name="Donut 52"/>
              <p:cNvSpPr/>
              <p:nvPr/>
            </p:nvSpPr>
            <p:spPr>
              <a:xfrm>
                <a:off x="7819154" y="3121228"/>
                <a:ext cx="639466" cy="639466"/>
              </a:xfrm>
              <a:prstGeom prst="donut">
                <a:avLst>
                  <a:gd name="adj" fmla="val 5246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Block Arc 53"/>
              <p:cNvSpPr/>
              <p:nvPr/>
            </p:nvSpPr>
            <p:spPr>
              <a:xfrm rot="16200000">
                <a:off x="7757127" y="3059201"/>
                <a:ext cx="763522" cy="763522"/>
              </a:xfrm>
              <a:prstGeom prst="blockArc">
                <a:avLst>
                  <a:gd name="adj1" fmla="val 6345532"/>
                  <a:gd name="adj2" fmla="val 21599999"/>
                  <a:gd name="adj3" fmla="val 4762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7660585" y="3261327"/>
              <a:ext cx="77841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vi-VN" sz="1800">
                  <a:solidFill>
                    <a:schemeClr val="tx2"/>
                  </a:solidFill>
                  <a:cs typeface="+mn-ea"/>
                  <a:sym typeface="+mn-lt"/>
                </a:rPr>
                <a:t>72%</a:t>
              </a:r>
              <a:endParaRPr lang="en-US" sz="18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745439" y="3118636"/>
            <a:ext cx="583814" cy="572642"/>
            <a:chOff x="7660585" y="4158182"/>
            <a:chExt cx="778418" cy="763522"/>
          </a:xfrm>
        </p:grpSpPr>
        <p:grpSp>
          <p:nvGrpSpPr>
            <p:cNvPr id="56" name="Group 55"/>
            <p:cNvGrpSpPr/>
            <p:nvPr/>
          </p:nvGrpSpPr>
          <p:grpSpPr>
            <a:xfrm>
              <a:off x="7668033" y="4158182"/>
              <a:ext cx="763522" cy="763522"/>
              <a:chOff x="7757127" y="4107381"/>
              <a:chExt cx="763522" cy="763522"/>
            </a:xfrm>
          </p:grpSpPr>
          <p:sp>
            <p:nvSpPr>
              <p:cNvPr id="58" name="Donut 57"/>
              <p:cNvSpPr/>
              <p:nvPr/>
            </p:nvSpPr>
            <p:spPr>
              <a:xfrm>
                <a:off x="7819154" y="4169408"/>
                <a:ext cx="639466" cy="639466"/>
              </a:xfrm>
              <a:prstGeom prst="donut">
                <a:avLst>
                  <a:gd name="adj" fmla="val 5246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Block Arc 58"/>
              <p:cNvSpPr/>
              <p:nvPr/>
            </p:nvSpPr>
            <p:spPr>
              <a:xfrm rot="16200000">
                <a:off x="7757127" y="4107381"/>
                <a:ext cx="763522" cy="763522"/>
              </a:xfrm>
              <a:prstGeom prst="blockArc">
                <a:avLst>
                  <a:gd name="adj1" fmla="val 4377369"/>
                  <a:gd name="adj2" fmla="val 21599999"/>
                  <a:gd name="adj3" fmla="val 476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TextBox 56"/>
            <p:cNvSpPr txBox="1"/>
            <p:nvPr/>
          </p:nvSpPr>
          <p:spPr>
            <a:xfrm>
              <a:off x="7660585" y="4305865"/>
              <a:ext cx="77841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vi-VN" sz="1800">
                  <a:solidFill>
                    <a:schemeClr val="tx2"/>
                  </a:solidFill>
                  <a:cs typeface="+mn-ea"/>
                  <a:sym typeface="+mn-lt"/>
                </a:rPr>
                <a:t>77%</a:t>
              </a:r>
              <a:endParaRPr lang="en-US" sz="18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745439" y="3935791"/>
            <a:ext cx="583814" cy="572642"/>
            <a:chOff x="7660585" y="5247721"/>
            <a:chExt cx="778418" cy="763522"/>
          </a:xfrm>
        </p:grpSpPr>
        <p:grpSp>
          <p:nvGrpSpPr>
            <p:cNvPr id="61" name="Group 60"/>
            <p:cNvGrpSpPr/>
            <p:nvPr/>
          </p:nvGrpSpPr>
          <p:grpSpPr>
            <a:xfrm>
              <a:off x="7668033" y="5247721"/>
              <a:ext cx="763522" cy="763522"/>
              <a:chOff x="7757127" y="5196920"/>
              <a:chExt cx="763522" cy="763522"/>
            </a:xfrm>
          </p:grpSpPr>
          <p:sp>
            <p:nvSpPr>
              <p:cNvPr id="63" name="Donut 62"/>
              <p:cNvSpPr/>
              <p:nvPr/>
            </p:nvSpPr>
            <p:spPr>
              <a:xfrm>
                <a:off x="7819154" y="5258947"/>
                <a:ext cx="639466" cy="639466"/>
              </a:xfrm>
              <a:prstGeom prst="donut">
                <a:avLst>
                  <a:gd name="adj" fmla="val 5246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Block Arc 63"/>
              <p:cNvSpPr/>
              <p:nvPr/>
            </p:nvSpPr>
            <p:spPr>
              <a:xfrm rot="16200000">
                <a:off x="7757127" y="5196920"/>
                <a:ext cx="763522" cy="763522"/>
              </a:xfrm>
              <a:prstGeom prst="blockArc">
                <a:avLst>
                  <a:gd name="adj1" fmla="val 2611839"/>
                  <a:gd name="adj2" fmla="val 21599999"/>
                  <a:gd name="adj3" fmla="val 4762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7660585" y="5398648"/>
              <a:ext cx="77841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vi-VN" sz="1800">
                  <a:solidFill>
                    <a:schemeClr val="tx2"/>
                  </a:solidFill>
                  <a:cs typeface="+mn-ea"/>
                  <a:sym typeface="+mn-lt"/>
                </a:rPr>
                <a:t>82%</a:t>
              </a:r>
              <a:endParaRPr lang="en-US" sz="18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8" name="TextBox 6"/>
          <p:cNvSpPr txBox="1"/>
          <p:nvPr/>
        </p:nvSpPr>
        <p:spPr>
          <a:xfrm>
            <a:off x="6698250" y="1484711"/>
            <a:ext cx="8510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vi-VN" sz="1200" b="1" dirty="0">
                <a:solidFill>
                  <a:schemeClr val="tx2"/>
                </a:solidFill>
                <a:cs typeface="+mn-ea"/>
                <a:sym typeface="+mn-lt"/>
              </a:rPr>
              <a:t>Telephone</a:t>
            </a:r>
            <a:endParaRPr lang="id-ID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69" name="Group 25"/>
          <p:cNvGrpSpPr/>
          <p:nvPr/>
        </p:nvGrpSpPr>
        <p:grpSpPr>
          <a:xfrm>
            <a:off x="6477143" y="1448243"/>
            <a:ext cx="181877" cy="265124"/>
            <a:chOff x="5429367" y="4908078"/>
            <a:chExt cx="319088" cy="465138"/>
          </a:xfrm>
          <a:solidFill>
            <a:schemeClr val="accent2"/>
          </a:solidFill>
        </p:grpSpPr>
        <p:sp>
          <p:nvSpPr>
            <p:cNvPr id="70" name="AutoShape 97"/>
            <p:cNvSpPr>
              <a:spLocks/>
            </p:cNvSpPr>
            <p:nvPr/>
          </p:nvSpPr>
          <p:spPr bwMode="auto">
            <a:xfrm>
              <a:off x="5429367" y="490807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1" name="AutoShape 98"/>
            <p:cNvSpPr>
              <a:spLocks/>
            </p:cNvSpPr>
            <p:nvPr/>
          </p:nvSpPr>
          <p:spPr bwMode="auto">
            <a:xfrm>
              <a:off x="5559542" y="495173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2" name="AutoShape 99"/>
            <p:cNvSpPr>
              <a:spLocks/>
            </p:cNvSpPr>
            <p:nvPr/>
          </p:nvSpPr>
          <p:spPr bwMode="auto">
            <a:xfrm>
              <a:off x="5574623" y="531527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65" name="文本框 6">
            <a:extLst>
              <a:ext uri="{FF2B5EF4-FFF2-40B4-BE49-F238E27FC236}">
                <a16:creationId xmlns="" xmlns:a16="http://schemas.microsoft.com/office/drawing/2014/main" id="{9D8F6916-64DD-4331-B3AB-C280339291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274268"/>
            <a:ext cx="139653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5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  <a:endParaRPr lang="en-US" altLang="zh-CN" sz="135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文本框 6">
            <a:extLst>
              <a:ext uri="{FF2B5EF4-FFF2-40B4-BE49-F238E27FC236}">
                <a16:creationId xmlns="" xmlns:a16="http://schemas.microsoft.com/office/drawing/2014/main" id="{A1543F03-41BF-4C60-A386-D78768F3D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305" y="533955"/>
            <a:ext cx="2531930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247"/>
            <a:r>
              <a:rPr lang="en-US" altLang="zh-CN" sz="675" dirty="0">
                <a:latin typeface="Lato Light"/>
                <a:cs typeface="Lato Light"/>
              </a:rPr>
              <a:t>Lorem ipsum dolor sit </a:t>
            </a:r>
            <a:r>
              <a:rPr lang="en-US" altLang="zh-CN" sz="675" dirty="0" err="1">
                <a:latin typeface="Lato Light"/>
                <a:cs typeface="Lato Light"/>
              </a:rPr>
              <a:t>amet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consectetur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adipisicing</a:t>
            </a:r>
            <a:r>
              <a:rPr lang="en-US" altLang="zh-CN" sz="675" dirty="0">
                <a:latin typeface="Lato Light"/>
                <a:cs typeface="Lato Light"/>
              </a:rPr>
              <a:t> </a:t>
            </a:r>
            <a:r>
              <a:rPr lang="en-US" altLang="zh-CN" sz="675" dirty="0" err="1">
                <a:latin typeface="Lato Light"/>
                <a:cs typeface="Lato Light"/>
              </a:rPr>
              <a:t>elit</a:t>
            </a:r>
            <a:r>
              <a:rPr lang="en-US" altLang="zh-CN" sz="675" dirty="0">
                <a:latin typeface="Lato Light"/>
                <a:cs typeface="Lato Light"/>
              </a:rPr>
              <a:t>, </a:t>
            </a:r>
            <a:r>
              <a:rPr lang="en-US" altLang="zh-CN" sz="675" dirty="0" err="1">
                <a:latin typeface="Lato Light"/>
                <a:cs typeface="Lato Light"/>
              </a:rPr>
              <a:t>sed</a:t>
            </a:r>
            <a:endParaRPr lang="en-US" altLang="zh-CN" sz="675" b="1" dirty="0">
              <a:latin typeface="Lato Light"/>
              <a:cs typeface="Lato Light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7E7BB792-A4F8-47D4-B1B0-9E4750F9CC6A}"/>
              </a:ext>
            </a:extLst>
          </p:cNvPr>
          <p:cNvGrpSpPr/>
          <p:nvPr/>
        </p:nvGrpSpPr>
        <p:grpSpPr>
          <a:xfrm>
            <a:off x="-371644" y="70880"/>
            <a:ext cx="743288" cy="873535"/>
            <a:chOff x="-1401323" y="1019016"/>
            <a:chExt cx="2731394" cy="3210019"/>
          </a:xfrm>
        </p:grpSpPr>
        <p:sp>
          <p:nvSpPr>
            <p:cNvPr id="73" name="椭圆 1">
              <a:extLst>
                <a:ext uri="{FF2B5EF4-FFF2-40B4-BE49-F238E27FC236}">
                  <a16:creationId xmlns="" xmlns:a16="http://schemas.microsoft.com/office/drawing/2014/main" id="{FB93DB82-2576-4A65-8052-33E746CB993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330072" y="1019016"/>
              <a:ext cx="2660143" cy="2660143"/>
            </a:xfrm>
            <a:prstGeom prst="rect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  <p:sp>
          <p:nvSpPr>
            <p:cNvPr id="74" name="椭圆 1">
              <a:extLst>
                <a:ext uri="{FF2B5EF4-FFF2-40B4-BE49-F238E27FC236}">
                  <a16:creationId xmlns="" xmlns:a16="http://schemas.microsoft.com/office/drawing/2014/main" id="{904FE4F3-7572-41BE-84BC-4344F7944FA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-1401323" y="1568892"/>
              <a:ext cx="2660143" cy="2660143"/>
            </a:xfrm>
            <a:prstGeom prst="rect">
              <a:avLst/>
            </a:prstGeom>
            <a:solidFill>
              <a:srgbClr val="3A3A3A"/>
            </a:solidFill>
            <a:ln w="28575">
              <a:noFill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500">
                <a:solidFill>
                  <a:prstClr val="white">
                    <a:lumMod val="9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463242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3_Office 主题​​">
  <a:themeElements>
    <a:clrScheme name="自定义 111">
      <a:dk1>
        <a:srgbClr val="70747A"/>
      </a:dk1>
      <a:lt1>
        <a:srgbClr val="FFFFFF"/>
      </a:lt1>
      <a:dk2>
        <a:srgbClr val="3C3C3A"/>
      </a:dk2>
      <a:lt2>
        <a:srgbClr val="FFFFFF"/>
      </a:lt2>
      <a:accent1>
        <a:srgbClr val="CC0000"/>
      </a:accent1>
      <a:accent2>
        <a:srgbClr val="000000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标准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</TotalTime>
  <Words>935</Words>
  <Application>Microsoft Office PowerPoint</Application>
  <PresentationFormat>全屏显示(16:9)</PresentationFormat>
  <Paragraphs>147</Paragraphs>
  <Slides>17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Lato Light</vt:lpstr>
      <vt:lpstr>等线</vt:lpstr>
      <vt:lpstr>方正宋刻本秀楷简体</vt:lpstr>
      <vt:lpstr>宋体</vt:lpstr>
      <vt:lpstr>微软雅黑</vt:lpstr>
      <vt:lpstr>Arial</vt:lpstr>
      <vt:lpstr>Calibri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kevin刘匠</dc:creator>
  <cp:keywords>51PPT模板网</cp:keywords>
  <dc:description>www.51p ptm oban.com</dc:description>
  <cp:lastModifiedBy>YANGs</cp:lastModifiedBy>
  <cp:revision>86</cp:revision>
  <dcterms:created xsi:type="dcterms:W3CDTF">2017-05-02T06:39:58Z</dcterms:created>
  <dcterms:modified xsi:type="dcterms:W3CDTF">2020-11-30T14:59:59Z</dcterms:modified>
</cp:coreProperties>
</file>